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720" autoAdjust="0"/>
  </p:normalViewPr>
  <p:slideViewPr>
    <p:cSldViewPr snapToGrid="0" showGuides="1">
      <p:cViewPr varScale="1">
        <p:scale>
          <a:sx n="79" d="100"/>
          <a:sy n="79" d="100"/>
        </p:scale>
        <p:origin x="-1608" y="-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表格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587231"/>
              </p:ext>
            </p:extLst>
          </p:nvPr>
        </p:nvGraphicFramePr>
        <p:xfrm>
          <a:off x="-2" y="837901"/>
          <a:ext cx="2490002" cy="8771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187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7008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7599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137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20788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06-9214622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137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39779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137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4699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Zhongshan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437</a:t>
                      </a:r>
                      <a:r>
                        <a:rPr kumimoji="0" lang="zh-TW" altLang="en-US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108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3494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25-6, </a:t>
                      </a:r>
                      <a:r>
                        <a:rPr lang="en-US" altLang="zh-TW" sz="1000" b="0" kern="120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Anshan</a:t>
                      </a:r>
                      <a:r>
                        <a:rPr lang="en-US" altLang="zh-TW" sz="1000" b="0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06-9211342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114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Baseball Stadium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1,600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2180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Anshan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Community  Activity  Center</a:t>
                      </a:r>
                      <a:endParaRPr lang="zh-TW" altLang="en-US" sz="10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220</a:t>
                      </a:r>
                      <a:r>
                        <a:rPr kumimoji="0" lang="zh-TW" altLang="en-US" sz="10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3144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51-20, Anshan,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8115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06-9212700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31570973"/>
                  </a:ext>
                </a:extLst>
              </a:tr>
              <a:tr h="4504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Labor Recreation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9981590"/>
                  </a:ext>
                </a:extLst>
              </a:tr>
              <a:tr h="19271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2,560m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3956406"/>
                  </a:ext>
                </a:extLst>
              </a:tr>
              <a:tr h="19271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640people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30368017"/>
                  </a:ext>
                </a:extLst>
              </a:tr>
              <a:tr h="3144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160,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Daxian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St.,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31338684"/>
                  </a:ext>
                </a:extLst>
              </a:tr>
              <a:tr h="17443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06-9212680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02206077"/>
                  </a:ext>
                </a:extLst>
              </a:tr>
              <a:tr h="3742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450" r="244" b="-1"/>
          <a:stretch/>
        </p:blipFill>
        <p:spPr bwMode="auto">
          <a:xfrm>
            <a:off x="2490000" y="844950"/>
            <a:ext cx="10311596" cy="7811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639490"/>
              </p:ext>
            </p:extLst>
          </p:nvPr>
        </p:nvGraphicFramePr>
        <p:xfrm>
          <a:off x="0" y="0"/>
          <a:ext cx="12801600" cy="83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33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Anshan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5658" y="4549594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8335" y="4549594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3962" y="454947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155993" y="3441009"/>
            <a:ext cx="230284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Anshan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=""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36" y="591711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536" y="668986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1998" y="335533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4552" y="335533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107" y="335533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3268" y="680768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8895" y="680756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67959"/>
              </p:ext>
            </p:extLst>
          </p:nvPr>
        </p:nvGraphicFramePr>
        <p:xfrm>
          <a:off x="2490000" y="8529393"/>
          <a:ext cx="1031894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0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576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405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8617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875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6626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5787321" y="5484362"/>
            <a:ext cx="360513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Zhongshan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70" name="Picture 7">
            <a:extLst>
              <a:ext uri="{FF2B5EF4-FFF2-40B4-BE49-F238E27FC236}">
                <a16:creationId xmlns="" xmlns:a16="http://schemas.microsoft.com/office/drawing/2014/main" id="{2A9B81F9-6F4F-4B2A-8E8B-2D692A0C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533" y="668986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067" y="7190486"/>
            <a:ext cx="389573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Baseball Stadium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="" xmlns:a16="http://schemas.microsoft.com/office/drawing/2014/main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7309" y="4675515"/>
            <a:ext cx="424722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Anshan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1" name="文字方塊 90">
            <a:extLst>
              <a:ext uri="{FF2B5EF4-FFF2-40B4-BE49-F238E27FC236}">
                <a16:creationId xmlns="" xmlns:a16="http://schemas.microsoft.com/office/drawing/2014/main" id="{B94E5E51-7A93-49FD-A547-32D3BEE97595}"/>
              </a:ext>
            </a:extLst>
          </p:cNvPr>
          <p:cNvSpPr txBox="1"/>
          <p:nvPr/>
        </p:nvSpPr>
        <p:spPr>
          <a:xfrm>
            <a:off x="5466913" y="3766586"/>
            <a:ext cx="291240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Labor Recreation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>
            <a:extLst>
              <a:ext uri="{FF2B5EF4-FFF2-40B4-BE49-F238E27FC236}">
                <a16:creationId xmlns=""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58" y="51047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96" y="693411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592" y="6923862"/>
            <a:ext cx="69395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6445" y="6744447"/>
            <a:ext cx="3380124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Tri-Service General Hospital</a:t>
            </a:r>
          </a:p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Branch</a:t>
            </a:r>
          </a:p>
        </p:txBody>
      </p:sp>
      <p:pic>
        <p:nvPicPr>
          <p:cNvPr id="67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714" y="328883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9986" y="598361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540" y="59836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5095" y="59836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1176" y="676609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730" y="676609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6285" y="676609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6396" y="51792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8951" y="51792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0878" y="592690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3555" y="592690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9182" y="592678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5503" y="810757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180" y="810757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3807" y="810259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圖片 65" descr="澎湖456.jpg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8833" y="9795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向右箭號 71"/>
          <p:cNvSpPr>
            <a:spLocks noChangeAspect="1"/>
          </p:cNvSpPr>
          <p:nvPr/>
        </p:nvSpPr>
        <p:spPr bwMode="auto">
          <a:xfrm rot="7191012">
            <a:off x="9003640" y="2468657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2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219</Words>
  <Application>Microsoft Office PowerPoint</Application>
  <PresentationFormat>A3 紙張 (297x420 公釐)</PresentationFormat>
  <Paragraphs>72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71</cp:revision>
  <dcterms:created xsi:type="dcterms:W3CDTF">2017-01-19T19:49:07Z</dcterms:created>
  <dcterms:modified xsi:type="dcterms:W3CDTF">2022-02-23T03:04:04Z</dcterms:modified>
</cp:coreProperties>
</file>