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8005C4-698E-4947-A9DD-7C775562E8B1}" type="doc">
      <dgm:prSet loTypeId="urn:microsoft.com/office/officeart/2005/8/layout/chevron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6EE61DC9-B2EA-401E-B771-80182580AB84}">
      <dgm:prSet phldrT="[文字]" custT="1"/>
      <dgm:spPr/>
      <dgm:t>
        <a:bodyPr/>
        <a:lstStyle/>
        <a:p>
          <a:r>
            <a:rPr lang="zh-TW" altLang="en-US" sz="2200" dirty="0" smtClean="0">
              <a:latin typeface="微軟正黑體" pitchFamily="34" charset="-120"/>
              <a:ea typeface="微軟正黑體" pitchFamily="34" charset="-120"/>
            </a:rPr>
            <a:t>一、</a:t>
          </a:r>
          <a:endParaRPr lang="zh-TW" altLang="en-US" sz="2200" dirty="0">
            <a:latin typeface="微軟正黑體" pitchFamily="34" charset="-120"/>
            <a:ea typeface="微軟正黑體" pitchFamily="34" charset="-120"/>
          </a:endParaRPr>
        </a:p>
      </dgm:t>
    </dgm:pt>
    <dgm:pt modelId="{E1B90B75-674E-4E83-BDEF-C5DECE0A7F65}" type="parTrans" cxnId="{0156026F-658C-4533-A501-9563EAE43100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A3C794E0-B0E0-4BFE-AB89-3C120C3A8548}" type="sibTrans" cxnId="{0156026F-658C-4533-A501-9563EAE43100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13E09583-74A8-4A6C-B98A-4102DB99B98D}">
      <dgm:prSet phldrT="[文字]"/>
      <dgm:spPr/>
      <dgm:t>
        <a:bodyPr/>
        <a:lstStyle/>
        <a:p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公務統計報表編報管理及增刪修訂作業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9C8B51AC-C4C5-4C2B-B687-E8B05F35410B}" type="parTrans" cxnId="{BD62251D-DB59-4779-B758-F5DA9C20790A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AB6CA9EE-B0D0-43F9-BCBC-C07E79C0CD3A}" type="sibTrans" cxnId="{BD62251D-DB59-4779-B758-F5DA9C20790A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B45D70F3-ED90-4352-ADAC-70719B00D69A}">
      <dgm:prSet phldrT="[文字]" custT="1"/>
      <dgm:spPr/>
      <dgm:t>
        <a:bodyPr/>
        <a:lstStyle/>
        <a:p>
          <a:r>
            <a:rPr lang="zh-TW" altLang="en-US" sz="2200" dirty="0" smtClean="0">
              <a:latin typeface="微軟正黑體" pitchFamily="34" charset="-120"/>
              <a:ea typeface="微軟正黑體" pitchFamily="34" charset="-120"/>
            </a:rPr>
            <a:t>二、</a:t>
          </a:r>
          <a:endParaRPr lang="zh-TW" altLang="en-US" sz="2200" dirty="0">
            <a:latin typeface="微軟正黑體" pitchFamily="34" charset="-120"/>
            <a:ea typeface="微軟正黑體" pitchFamily="34" charset="-120"/>
          </a:endParaRPr>
        </a:p>
      </dgm:t>
    </dgm:pt>
    <dgm:pt modelId="{25C7432D-764B-431B-A0FA-3C5205CF319F}" type="parTrans" cxnId="{F0AE5842-80FB-443E-A037-38D2FAF48D5A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23113F8C-4803-45D1-9B62-6AF0073B652C}" type="sibTrans" cxnId="{F0AE5842-80FB-443E-A037-38D2FAF48D5A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1809D64A-1F2B-493E-9BF9-B9AC66D02B9E}">
      <dgm:prSet phldrT="[文字]"/>
      <dgm:spPr/>
      <dgm:t>
        <a:bodyPr/>
        <a:lstStyle/>
        <a:p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公務統計報表增訂</a:t>
          </a:r>
          <a:r>
            <a:rPr lang="en-US" altLang="en-US" dirty="0" smtClean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內部報表</a:t>
          </a:r>
          <a:r>
            <a:rPr lang="en-US" altLang="en-US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5CFF2741-31CD-4198-85C5-46398436435D}" type="parTrans" cxnId="{E6A4F340-31C9-489E-A616-2B5E640EFD60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35C638F7-6367-4EEF-8646-9A5D7766CA35}" type="sibTrans" cxnId="{E6A4F340-31C9-489E-A616-2B5E640EFD60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98CCF699-59E1-407F-B61C-AEF563F9E1EA}">
      <dgm:prSet phldrT="[文字]" custT="1"/>
      <dgm:spPr/>
      <dgm:t>
        <a:bodyPr/>
        <a:lstStyle/>
        <a:p>
          <a:r>
            <a:rPr lang="zh-TW" altLang="en-US" sz="2200" dirty="0" smtClean="0">
              <a:latin typeface="微軟正黑體" pitchFamily="34" charset="-120"/>
              <a:ea typeface="微軟正黑體" pitchFamily="34" charset="-120"/>
            </a:rPr>
            <a:t>三、</a:t>
          </a:r>
          <a:endParaRPr lang="zh-TW" altLang="en-US" sz="2200" dirty="0">
            <a:latin typeface="微軟正黑體" pitchFamily="34" charset="-120"/>
            <a:ea typeface="微軟正黑體" pitchFamily="34" charset="-120"/>
          </a:endParaRPr>
        </a:p>
      </dgm:t>
    </dgm:pt>
    <dgm:pt modelId="{D523A41B-96D5-4554-BD99-7FFE6EF3E531}" type="parTrans" cxnId="{827D8039-9CE1-4316-9465-7B3FF031B77B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8115A958-8902-4612-A362-6240CC3F5DE4}" type="sibTrans" cxnId="{827D8039-9CE1-4316-9465-7B3FF031B77B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86E7BB3E-11F5-45A9-84C6-D3BD2E653813}">
      <dgm:prSet phldrT="[文字]" custT="1"/>
      <dgm:spPr/>
      <dgm:t>
        <a:bodyPr/>
        <a:lstStyle/>
        <a:p>
          <a:r>
            <a:rPr lang="zh-TW" altLang="en-US" sz="2200" dirty="0" smtClean="0">
              <a:latin typeface="微軟正黑體" pitchFamily="34" charset="-120"/>
              <a:ea typeface="微軟正黑體" pitchFamily="34" charset="-120"/>
            </a:rPr>
            <a:t>五、</a:t>
          </a:r>
          <a:endParaRPr lang="zh-TW" altLang="en-US" sz="2200" dirty="0">
            <a:latin typeface="微軟正黑體" pitchFamily="34" charset="-120"/>
            <a:ea typeface="微軟正黑體" pitchFamily="34" charset="-120"/>
          </a:endParaRPr>
        </a:p>
      </dgm:t>
    </dgm:pt>
    <dgm:pt modelId="{DAE0EE55-54F0-4507-AA20-8D411326637D}" type="parTrans" cxnId="{4FFE38CE-1456-44B9-A33A-ADCD4E519570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D244A3E4-7C48-48A9-9485-8716DF8CEEF9}" type="sibTrans" cxnId="{4FFE38CE-1456-44B9-A33A-ADCD4E519570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6DF57FA9-8319-4EA5-8502-6D0D767F0F34}">
      <dgm:prSet phldrT="[文字]"/>
      <dgm:spPr/>
      <dgm:t>
        <a:bodyPr/>
        <a:lstStyle/>
        <a:p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未來統計業務推動方向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51B6A1F7-6E9D-4340-AA94-A6C58F22147D}" type="parTrans" cxnId="{8E2CB8F9-D2D2-4486-94BF-2971E54D3510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80812CFD-3253-4DFE-8696-B1EDC73D08F3}" type="sibTrans" cxnId="{8E2CB8F9-D2D2-4486-94BF-2971E54D3510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F470636F-7BC6-458E-B357-9BDE60D40370}">
      <dgm:prSet phldrT="[文字]"/>
      <dgm:spPr/>
      <dgm:t>
        <a:bodyPr/>
        <a:lstStyle/>
        <a:p>
          <a:r>
            <a:rPr lang="zh-TW" altLang="en-US" dirty="0" smtClean="0">
              <a:latin typeface="微軟正黑體" pitchFamily="34" charset="-120"/>
              <a:ea typeface="微軟正黑體" pitchFamily="34" charset="-120"/>
            </a:rPr>
            <a:t>視覺化統計查詢平台及建構資訊專區</a:t>
          </a:r>
          <a:endParaRPr lang="zh-TW" altLang="en-US" dirty="0">
            <a:latin typeface="微軟正黑體" pitchFamily="34" charset="-120"/>
            <a:ea typeface="微軟正黑體" pitchFamily="34" charset="-120"/>
          </a:endParaRPr>
        </a:p>
      </dgm:t>
    </dgm:pt>
    <dgm:pt modelId="{38F07352-93EC-425D-9D81-4C54EB996578}" type="parTrans" cxnId="{FF62C97B-4904-44BF-A909-BB6B25710FB2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2E89AD2B-ACD7-4166-9B8F-8F2CF68DE147}" type="sibTrans" cxnId="{FF62C97B-4904-44BF-A909-BB6B25710FB2}">
      <dgm:prSet/>
      <dgm:spPr/>
      <dgm:t>
        <a:bodyPr/>
        <a:lstStyle/>
        <a:p>
          <a:endParaRPr lang="zh-TW" altLang="en-US">
            <a:latin typeface="微軟正黑體" pitchFamily="34" charset="-120"/>
            <a:ea typeface="微軟正黑體" pitchFamily="34" charset="-120"/>
          </a:endParaRPr>
        </a:p>
      </dgm:t>
    </dgm:pt>
    <dgm:pt modelId="{C8BFEC05-ABE6-416C-AF98-A941097B6405}">
      <dgm:prSet phldrT="[文字]" custT="1"/>
      <dgm:spPr/>
      <dgm:t>
        <a:bodyPr/>
        <a:lstStyle/>
        <a:p>
          <a:r>
            <a:rPr lang="zh-TW" altLang="en-US" sz="2200" dirty="0" smtClean="0">
              <a:latin typeface="微軟正黑體" pitchFamily="34" charset="-120"/>
              <a:ea typeface="微軟正黑體" pitchFamily="34" charset="-120"/>
            </a:rPr>
            <a:t>四、</a:t>
          </a:r>
          <a:endParaRPr lang="zh-TW" altLang="en-US" sz="2200" dirty="0">
            <a:latin typeface="微軟正黑體" pitchFamily="34" charset="-120"/>
            <a:ea typeface="微軟正黑體" pitchFamily="34" charset="-120"/>
          </a:endParaRPr>
        </a:p>
      </dgm:t>
    </dgm:pt>
    <dgm:pt modelId="{4BB0BE49-8B41-4FC0-BB5C-1DE4AF96CF28}" type="parTrans" cxnId="{DFC1DACB-9CC3-4336-B641-C6647D7B191F}">
      <dgm:prSet/>
      <dgm:spPr/>
      <dgm:t>
        <a:bodyPr/>
        <a:lstStyle/>
        <a:p>
          <a:endParaRPr lang="zh-TW" altLang="en-US"/>
        </a:p>
      </dgm:t>
    </dgm:pt>
    <dgm:pt modelId="{C3AB8F24-5BF1-4D68-8B45-41AE3EFB2835}" type="sibTrans" cxnId="{DFC1DACB-9CC3-4336-B641-C6647D7B191F}">
      <dgm:prSet/>
      <dgm:spPr/>
      <dgm:t>
        <a:bodyPr/>
        <a:lstStyle/>
        <a:p>
          <a:endParaRPr lang="zh-TW" altLang="en-US"/>
        </a:p>
      </dgm:t>
    </dgm:pt>
    <dgm:pt modelId="{10D6998C-655F-4508-B6EC-8371F06AF146}">
      <dgm:prSet phldrT="[文字]" custT="1"/>
      <dgm:spPr/>
      <dgm:t>
        <a:bodyPr/>
        <a:lstStyle/>
        <a:p>
          <a:r>
            <a:rPr lang="zh-TW" altLang="en-US" sz="2800" dirty="0" smtClean="0">
              <a:latin typeface="微軟正黑體" pitchFamily="34" charset="-120"/>
              <a:ea typeface="微軟正黑體" pitchFamily="34" charset="-120"/>
            </a:rPr>
            <a:t>加強性別統計通報及分析之推動</a:t>
          </a:r>
          <a:endParaRPr lang="zh-TW" altLang="en-US" sz="2800" dirty="0">
            <a:latin typeface="微軟正黑體" pitchFamily="34" charset="-120"/>
            <a:ea typeface="微軟正黑體" pitchFamily="34" charset="-120"/>
          </a:endParaRPr>
        </a:p>
      </dgm:t>
    </dgm:pt>
    <dgm:pt modelId="{9A44E13D-5CEA-4A83-8FF9-672DDBC00FBA}" type="parTrans" cxnId="{AF7C625B-1742-4FC0-8A61-4BCD093F9FEA}">
      <dgm:prSet/>
      <dgm:spPr/>
      <dgm:t>
        <a:bodyPr/>
        <a:lstStyle/>
        <a:p>
          <a:endParaRPr lang="zh-TW" altLang="en-US"/>
        </a:p>
      </dgm:t>
    </dgm:pt>
    <dgm:pt modelId="{2C307CF5-7305-4DB0-A9A9-A0CC7CCEB598}" type="sibTrans" cxnId="{AF7C625B-1742-4FC0-8A61-4BCD093F9FEA}">
      <dgm:prSet/>
      <dgm:spPr/>
      <dgm:t>
        <a:bodyPr/>
        <a:lstStyle/>
        <a:p>
          <a:endParaRPr lang="zh-TW" altLang="en-US"/>
        </a:p>
      </dgm:t>
    </dgm:pt>
    <dgm:pt modelId="{6E88C12F-E11F-4183-A63E-8668B399B307}" type="pres">
      <dgm:prSet presAssocID="{AD8005C4-698E-4947-A9DD-7C775562E8B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8A75503D-2775-4B07-B87A-C68130352198}" type="pres">
      <dgm:prSet presAssocID="{6EE61DC9-B2EA-401E-B771-80182580AB84}" presName="composite" presStyleCnt="0"/>
      <dgm:spPr/>
    </dgm:pt>
    <dgm:pt modelId="{026E700A-4AA7-48D6-B9FB-D90D011102B6}" type="pres">
      <dgm:prSet presAssocID="{6EE61DC9-B2EA-401E-B771-80182580AB84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A5D0C72-317D-42BB-AFDD-9D30FF3846E4}" type="pres">
      <dgm:prSet presAssocID="{6EE61DC9-B2EA-401E-B771-80182580AB84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5011F2D-2A25-4DAC-A449-470874597783}" type="pres">
      <dgm:prSet presAssocID="{A3C794E0-B0E0-4BFE-AB89-3C120C3A8548}" presName="sp" presStyleCnt="0"/>
      <dgm:spPr/>
    </dgm:pt>
    <dgm:pt modelId="{36727A72-5D96-4802-A688-5AC668845225}" type="pres">
      <dgm:prSet presAssocID="{B45D70F3-ED90-4352-ADAC-70719B00D69A}" presName="composite" presStyleCnt="0"/>
      <dgm:spPr/>
    </dgm:pt>
    <dgm:pt modelId="{6B0FD33B-4AA1-4D46-904F-63CFD33D7135}" type="pres">
      <dgm:prSet presAssocID="{B45D70F3-ED90-4352-ADAC-70719B00D69A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8181DD0-EB56-4389-AEB7-07FFE8441506}" type="pres">
      <dgm:prSet presAssocID="{B45D70F3-ED90-4352-ADAC-70719B00D69A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A70B27-2120-4625-B65A-C96B2A260EF6}" type="pres">
      <dgm:prSet presAssocID="{23113F8C-4803-45D1-9B62-6AF0073B652C}" presName="sp" presStyleCnt="0"/>
      <dgm:spPr/>
    </dgm:pt>
    <dgm:pt modelId="{61DD88BB-DC5A-463E-B5C8-EA2197E83F0E}" type="pres">
      <dgm:prSet presAssocID="{98CCF699-59E1-407F-B61C-AEF563F9E1EA}" presName="composite" presStyleCnt="0"/>
      <dgm:spPr/>
    </dgm:pt>
    <dgm:pt modelId="{CBE301C7-5634-4E2E-A39E-C5B4F40626C0}" type="pres">
      <dgm:prSet presAssocID="{98CCF699-59E1-407F-B61C-AEF563F9E1EA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06B3CDD-E2F8-4B8C-AFE9-0066A9355AE2}" type="pres">
      <dgm:prSet presAssocID="{98CCF699-59E1-407F-B61C-AEF563F9E1EA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D7B62D1-4D5D-4C33-B792-65F4E373ECC0}" type="pres">
      <dgm:prSet presAssocID="{8115A958-8902-4612-A362-6240CC3F5DE4}" presName="sp" presStyleCnt="0"/>
      <dgm:spPr/>
    </dgm:pt>
    <dgm:pt modelId="{300C07EB-B673-4C25-AF88-EA5B5D44B13C}" type="pres">
      <dgm:prSet presAssocID="{C8BFEC05-ABE6-416C-AF98-A941097B6405}" presName="composite" presStyleCnt="0"/>
      <dgm:spPr/>
    </dgm:pt>
    <dgm:pt modelId="{A0ED4BBD-6DE2-4B8C-86A9-FF43857A4302}" type="pres">
      <dgm:prSet presAssocID="{C8BFEC05-ABE6-416C-AF98-A941097B6405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EDCBDDD-3A93-4D42-8291-8EA5BD57A50A}" type="pres">
      <dgm:prSet presAssocID="{C8BFEC05-ABE6-416C-AF98-A941097B6405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3BD9EA1-E6FE-4B82-BD7A-B720A3BB01CB}" type="pres">
      <dgm:prSet presAssocID="{C3AB8F24-5BF1-4D68-8B45-41AE3EFB2835}" presName="sp" presStyleCnt="0"/>
      <dgm:spPr/>
    </dgm:pt>
    <dgm:pt modelId="{748F4125-DB75-4252-8F80-79AA24CCD799}" type="pres">
      <dgm:prSet presAssocID="{86E7BB3E-11F5-45A9-84C6-D3BD2E653813}" presName="composite" presStyleCnt="0"/>
      <dgm:spPr/>
    </dgm:pt>
    <dgm:pt modelId="{67439A97-E558-4C96-BE52-7770ADA0E0B3}" type="pres">
      <dgm:prSet presAssocID="{86E7BB3E-11F5-45A9-84C6-D3BD2E65381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6CD2705-3BC0-47D6-B4AD-8FC58064B691}" type="pres">
      <dgm:prSet presAssocID="{86E7BB3E-11F5-45A9-84C6-D3BD2E65381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E454C54-602C-467E-95A1-F968842835EB}" type="presOf" srcId="{B45D70F3-ED90-4352-ADAC-70719B00D69A}" destId="{6B0FD33B-4AA1-4D46-904F-63CFD33D7135}" srcOrd="0" destOrd="0" presId="urn:microsoft.com/office/officeart/2005/8/layout/chevron2"/>
    <dgm:cxn modelId="{4FFE38CE-1456-44B9-A33A-ADCD4E519570}" srcId="{AD8005C4-698E-4947-A9DD-7C775562E8B1}" destId="{86E7BB3E-11F5-45A9-84C6-D3BD2E653813}" srcOrd="4" destOrd="0" parTransId="{DAE0EE55-54F0-4507-AA20-8D411326637D}" sibTransId="{D244A3E4-7C48-48A9-9485-8716DF8CEEF9}"/>
    <dgm:cxn modelId="{F0AE5842-80FB-443E-A037-38D2FAF48D5A}" srcId="{AD8005C4-698E-4947-A9DD-7C775562E8B1}" destId="{B45D70F3-ED90-4352-ADAC-70719B00D69A}" srcOrd="1" destOrd="0" parTransId="{25C7432D-764B-431B-A0FA-3C5205CF319F}" sibTransId="{23113F8C-4803-45D1-9B62-6AF0073B652C}"/>
    <dgm:cxn modelId="{827D8039-9CE1-4316-9465-7B3FF031B77B}" srcId="{AD8005C4-698E-4947-A9DD-7C775562E8B1}" destId="{98CCF699-59E1-407F-B61C-AEF563F9E1EA}" srcOrd="2" destOrd="0" parTransId="{D523A41B-96D5-4554-BD99-7FFE6EF3E531}" sibTransId="{8115A958-8902-4612-A362-6240CC3F5DE4}"/>
    <dgm:cxn modelId="{CB14ED3C-5256-4786-8AFE-F34BC02D2111}" type="presOf" srcId="{86E7BB3E-11F5-45A9-84C6-D3BD2E653813}" destId="{67439A97-E558-4C96-BE52-7770ADA0E0B3}" srcOrd="0" destOrd="0" presId="urn:microsoft.com/office/officeart/2005/8/layout/chevron2"/>
    <dgm:cxn modelId="{7FBAEECE-3DFD-4747-9B30-BC43277A3F45}" type="presOf" srcId="{1809D64A-1F2B-493E-9BF9-B9AC66D02B9E}" destId="{28181DD0-EB56-4389-AEB7-07FFE8441506}" srcOrd="0" destOrd="0" presId="urn:microsoft.com/office/officeart/2005/8/layout/chevron2"/>
    <dgm:cxn modelId="{69799EEA-B5A8-48B2-813C-A32C97BD46AC}" type="presOf" srcId="{F470636F-7BC6-458E-B357-9BDE60D40370}" destId="{E06B3CDD-E2F8-4B8C-AFE9-0066A9355AE2}" srcOrd="0" destOrd="0" presId="urn:microsoft.com/office/officeart/2005/8/layout/chevron2"/>
    <dgm:cxn modelId="{0156026F-658C-4533-A501-9563EAE43100}" srcId="{AD8005C4-698E-4947-A9DD-7C775562E8B1}" destId="{6EE61DC9-B2EA-401E-B771-80182580AB84}" srcOrd="0" destOrd="0" parTransId="{E1B90B75-674E-4E83-BDEF-C5DECE0A7F65}" sibTransId="{A3C794E0-B0E0-4BFE-AB89-3C120C3A8548}"/>
    <dgm:cxn modelId="{FEB0FC18-559E-4B56-B367-801C1A29BDEC}" type="presOf" srcId="{13E09583-74A8-4A6C-B98A-4102DB99B98D}" destId="{AA5D0C72-317D-42BB-AFDD-9D30FF3846E4}" srcOrd="0" destOrd="0" presId="urn:microsoft.com/office/officeart/2005/8/layout/chevron2"/>
    <dgm:cxn modelId="{D410BC25-1E7D-42A9-8CF8-7DF17D1A3C93}" type="presOf" srcId="{6DF57FA9-8319-4EA5-8502-6D0D767F0F34}" destId="{36CD2705-3BC0-47D6-B4AD-8FC58064B691}" srcOrd="0" destOrd="0" presId="urn:microsoft.com/office/officeart/2005/8/layout/chevron2"/>
    <dgm:cxn modelId="{BD62251D-DB59-4779-B758-F5DA9C20790A}" srcId="{6EE61DC9-B2EA-401E-B771-80182580AB84}" destId="{13E09583-74A8-4A6C-B98A-4102DB99B98D}" srcOrd="0" destOrd="0" parTransId="{9C8B51AC-C4C5-4C2B-B687-E8B05F35410B}" sibTransId="{AB6CA9EE-B0D0-43F9-BCBC-C07E79C0CD3A}"/>
    <dgm:cxn modelId="{FF62C97B-4904-44BF-A909-BB6B25710FB2}" srcId="{98CCF699-59E1-407F-B61C-AEF563F9E1EA}" destId="{F470636F-7BC6-458E-B357-9BDE60D40370}" srcOrd="0" destOrd="0" parTransId="{38F07352-93EC-425D-9D81-4C54EB996578}" sibTransId="{2E89AD2B-ACD7-4166-9B8F-8F2CF68DE147}"/>
    <dgm:cxn modelId="{E6A4F340-31C9-489E-A616-2B5E640EFD60}" srcId="{B45D70F3-ED90-4352-ADAC-70719B00D69A}" destId="{1809D64A-1F2B-493E-9BF9-B9AC66D02B9E}" srcOrd="0" destOrd="0" parTransId="{5CFF2741-31CD-4198-85C5-46398436435D}" sibTransId="{35C638F7-6367-4EEF-8646-9A5D7766CA35}"/>
    <dgm:cxn modelId="{8F23CFCC-C68E-494A-9D87-13F575D4A217}" type="presOf" srcId="{6EE61DC9-B2EA-401E-B771-80182580AB84}" destId="{026E700A-4AA7-48D6-B9FB-D90D011102B6}" srcOrd="0" destOrd="0" presId="urn:microsoft.com/office/officeart/2005/8/layout/chevron2"/>
    <dgm:cxn modelId="{8E2CB8F9-D2D2-4486-94BF-2971E54D3510}" srcId="{86E7BB3E-11F5-45A9-84C6-D3BD2E653813}" destId="{6DF57FA9-8319-4EA5-8502-6D0D767F0F34}" srcOrd="0" destOrd="0" parTransId="{51B6A1F7-6E9D-4340-AA94-A6C58F22147D}" sibTransId="{80812CFD-3253-4DFE-8696-B1EDC73D08F3}"/>
    <dgm:cxn modelId="{65CCAD3F-9210-458D-9F33-4A23EC80DB88}" type="presOf" srcId="{98CCF699-59E1-407F-B61C-AEF563F9E1EA}" destId="{CBE301C7-5634-4E2E-A39E-C5B4F40626C0}" srcOrd="0" destOrd="0" presId="urn:microsoft.com/office/officeart/2005/8/layout/chevron2"/>
    <dgm:cxn modelId="{F40C5B7E-CC80-4F0F-8451-033880579B9E}" type="presOf" srcId="{10D6998C-655F-4508-B6EC-8371F06AF146}" destId="{FEDCBDDD-3A93-4D42-8291-8EA5BD57A50A}" srcOrd="0" destOrd="0" presId="urn:microsoft.com/office/officeart/2005/8/layout/chevron2"/>
    <dgm:cxn modelId="{AF7C625B-1742-4FC0-8A61-4BCD093F9FEA}" srcId="{C8BFEC05-ABE6-416C-AF98-A941097B6405}" destId="{10D6998C-655F-4508-B6EC-8371F06AF146}" srcOrd="0" destOrd="0" parTransId="{9A44E13D-5CEA-4A83-8FF9-672DDBC00FBA}" sibTransId="{2C307CF5-7305-4DB0-A9A9-A0CC7CCEB598}"/>
    <dgm:cxn modelId="{DFC1DACB-9CC3-4336-B641-C6647D7B191F}" srcId="{AD8005C4-698E-4947-A9DD-7C775562E8B1}" destId="{C8BFEC05-ABE6-416C-AF98-A941097B6405}" srcOrd="3" destOrd="0" parTransId="{4BB0BE49-8B41-4FC0-BB5C-1DE4AF96CF28}" sibTransId="{C3AB8F24-5BF1-4D68-8B45-41AE3EFB2835}"/>
    <dgm:cxn modelId="{6CB4533D-B555-4EFE-BF43-B6BF31ECF0CA}" type="presOf" srcId="{C8BFEC05-ABE6-416C-AF98-A941097B6405}" destId="{A0ED4BBD-6DE2-4B8C-86A9-FF43857A4302}" srcOrd="0" destOrd="0" presId="urn:microsoft.com/office/officeart/2005/8/layout/chevron2"/>
    <dgm:cxn modelId="{60F0EF72-8B1A-47A0-B59A-D6B517B160CC}" type="presOf" srcId="{AD8005C4-698E-4947-A9DD-7C775562E8B1}" destId="{6E88C12F-E11F-4183-A63E-8668B399B307}" srcOrd="0" destOrd="0" presId="urn:microsoft.com/office/officeart/2005/8/layout/chevron2"/>
    <dgm:cxn modelId="{0A8FC0E2-3D0E-4006-BDFE-A1D645AC5A1C}" type="presParOf" srcId="{6E88C12F-E11F-4183-A63E-8668B399B307}" destId="{8A75503D-2775-4B07-B87A-C68130352198}" srcOrd="0" destOrd="0" presId="urn:microsoft.com/office/officeart/2005/8/layout/chevron2"/>
    <dgm:cxn modelId="{4C58D870-9B17-4EC3-9C57-C55CECB56CF6}" type="presParOf" srcId="{8A75503D-2775-4B07-B87A-C68130352198}" destId="{026E700A-4AA7-48D6-B9FB-D90D011102B6}" srcOrd="0" destOrd="0" presId="urn:microsoft.com/office/officeart/2005/8/layout/chevron2"/>
    <dgm:cxn modelId="{EC3A441C-F660-459C-BEAA-AB67A3CA8173}" type="presParOf" srcId="{8A75503D-2775-4B07-B87A-C68130352198}" destId="{AA5D0C72-317D-42BB-AFDD-9D30FF3846E4}" srcOrd="1" destOrd="0" presId="urn:microsoft.com/office/officeart/2005/8/layout/chevron2"/>
    <dgm:cxn modelId="{4C1146FE-4D52-4477-9973-149DEBEFE7AF}" type="presParOf" srcId="{6E88C12F-E11F-4183-A63E-8668B399B307}" destId="{55011F2D-2A25-4DAC-A449-470874597783}" srcOrd="1" destOrd="0" presId="urn:microsoft.com/office/officeart/2005/8/layout/chevron2"/>
    <dgm:cxn modelId="{612AF232-5E0A-496A-9983-3A8EAEFCAB48}" type="presParOf" srcId="{6E88C12F-E11F-4183-A63E-8668B399B307}" destId="{36727A72-5D96-4802-A688-5AC668845225}" srcOrd="2" destOrd="0" presId="urn:microsoft.com/office/officeart/2005/8/layout/chevron2"/>
    <dgm:cxn modelId="{39E9525B-CBB6-438A-985A-65DE022AB855}" type="presParOf" srcId="{36727A72-5D96-4802-A688-5AC668845225}" destId="{6B0FD33B-4AA1-4D46-904F-63CFD33D7135}" srcOrd="0" destOrd="0" presId="urn:microsoft.com/office/officeart/2005/8/layout/chevron2"/>
    <dgm:cxn modelId="{8EB188BD-A39C-473C-8B51-ED2260EA3C62}" type="presParOf" srcId="{36727A72-5D96-4802-A688-5AC668845225}" destId="{28181DD0-EB56-4389-AEB7-07FFE8441506}" srcOrd="1" destOrd="0" presId="urn:microsoft.com/office/officeart/2005/8/layout/chevron2"/>
    <dgm:cxn modelId="{C9445519-1417-4C5E-8068-CB1968D08A87}" type="presParOf" srcId="{6E88C12F-E11F-4183-A63E-8668B399B307}" destId="{6CA70B27-2120-4625-B65A-C96B2A260EF6}" srcOrd="3" destOrd="0" presId="urn:microsoft.com/office/officeart/2005/8/layout/chevron2"/>
    <dgm:cxn modelId="{6FE5F1CF-76D8-4C94-A4A7-BD93D1BC7CEF}" type="presParOf" srcId="{6E88C12F-E11F-4183-A63E-8668B399B307}" destId="{61DD88BB-DC5A-463E-B5C8-EA2197E83F0E}" srcOrd="4" destOrd="0" presId="urn:microsoft.com/office/officeart/2005/8/layout/chevron2"/>
    <dgm:cxn modelId="{6B5AC9ED-0C88-4909-BA56-C571176637B3}" type="presParOf" srcId="{61DD88BB-DC5A-463E-B5C8-EA2197E83F0E}" destId="{CBE301C7-5634-4E2E-A39E-C5B4F40626C0}" srcOrd="0" destOrd="0" presId="urn:microsoft.com/office/officeart/2005/8/layout/chevron2"/>
    <dgm:cxn modelId="{71C2ADAB-037A-49E8-A11D-C66FD6531504}" type="presParOf" srcId="{61DD88BB-DC5A-463E-B5C8-EA2197E83F0E}" destId="{E06B3CDD-E2F8-4B8C-AFE9-0066A9355AE2}" srcOrd="1" destOrd="0" presId="urn:microsoft.com/office/officeart/2005/8/layout/chevron2"/>
    <dgm:cxn modelId="{3B8F9DDF-4A7E-4D5E-B3E3-9B557F0393D1}" type="presParOf" srcId="{6E88C12F-E11F-4183-A63E-8668B399B307}" destId="{3D7B62D1-4D5D-4C33-B792-65F4E373ECC0}" srcOrd="5" destOrd="0" presId="urn:microsoft.com/office/officeart/2005/8/layout/chevron2"/>
    <dgm:cxn modelId="{819CC39B-0764-4DD4-B7FC-87648530A723}" type="presParOf" srcId="{6E88C12F-E11F-4183-A63E-8668B399B307}" destId="{300C07EB-B673-4C25-AF88-EA5B5D44B13C}" srcOrd="6" destOrd="0" presId="urn:microsoft.com/office/officeart/2005/8/layout/chevron2"/>
    <dgm:cxn modelId="{2012E4E1-6003-48CD-ADE6-BD4A3C2976EE}" type="presParOf" srcId="{300C07EB-B673-4C25-AF88-EA5B5D44B13C}" destId="{A0ED4BBD-6DE2-4B8C-86A9-FF43857A4302}" srcOrd="0" destOrd="0" presId="urn:microsoft.com/office/officeart/2005/8/layout/chevron2"/>
    <dgm:cxn modelId="{449E851E-FAEB-443C-9743-7E5395983C0E}" type="presParOf" srcId="{300C07EB-B673-4C25-AF88-EA5B5D44B13C}" destId="{FEDCBDDD-3A93-4D42-8291-8EA5BD57A50A}" srcOrd="1" destOrd="0" presId="urn:microsoft.com/office/officeart/2005/8/layout/chevron2"/>
    <dgm:cxn modelId="{066C666B-1477-4CB8-A2C7-26C620AFA285}" type="presParOf" srcId="{6E88C12F-E11F-4183-A63E-8668B399B307}" destId="{C3BD9EA1-E6FE-4B82-BD7A-B720A3BB01CB}" srcOrd="7" destOrd="0" presId="urn:microsoft.com/office/officeart/2005/8/layout/chevron2"/>
    <dgm:cxn modelId="{BF9C5AAD-8C54-473A-8B93-9B467CEFFCA1}" type="presParOf" srcId="{6E88C12F-E11F-4183-A63E-8668B399B307}" destId="{748F4125-DB75-4252-8F80-79AA24CCD799}" srcOrd="8" destOrd="0" presId="urn:microsoft.com/office/officeart/2005/8/layout/chevron2"/>
    <dgm:cxn modelId="{C2AAEF57-7B9C-4C5A-93A2-7F8862F8E2C7}" type="presParOf" srcId="{748F4125-DB75-4252-8F80-79AA24CCD799}" destId="{67439A97-E558-4C96-BE52-7770ADA0E0B3}" srcOrd="0" destOrd="0" presId="urn:microsoft.com/office/officeart/2005/8/layout/chevron2"/>
    <dgm:cxn modelId="{223BEFB3-2440-4E39-87F9-49775D429FCC}" type="presParOf" srcId="{748F4125-DB75-4252-8F80-79AA24CCD799}" destId="{36CD2705-3BC0-47D6-B4AD-8FC58064B6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D54CD6-4EEE-49CF-B97E-D7BD9727590F}" type="doc">
      <dgm:prSet loTypeId="urn:microsoft.com/office/officeart/2005/8/layout/process4" loCatId="process" qsTypeId="urn:microsoft.com/office/officeart/2005/8/quickstyle/simple4" qsCatId="simple" csTypeId="urn:microsoft.com/office/officeart/2005/8/colors/accent1_5" csCatId="accent1" phldr="1"/>
      <dgm:spPr/>
      <dgm:t>
        <a:bodyPr/>
        <a:lstStyle/>
        <a:p>
          <a:endParaRPr lang="zh-TW" altLang="en-US"/>
        </a:p>
      </dgm:t>
    </dgm:pt>
    <dgm:pt modelId="{50B55FF1-80B9-4EB1-840E-838D8AC49AD2}">
      <dgm:prSet phldrT="[文字]" custT="1"/>
      <dgm:spPr/>
      <dgm:t>
        <a:bodyPr/>
        <a:lstStyle/>
        <a:p>
          <a:r>
            <a:rPr lang="zh-TW" altLang="en-US" sz="2000" dirty="0" smtClean="0">
              <a:latin typeface="微軟正黑體" pitchFamily="34" charset="-120"/>
              <a:ea typeface="微軟正黑體" pitchFamily="34" charset="-120"/>
            </a:rPr>
            <a:t>編製</a:t>
          </a:r>
          <a:endParaRPr lang="zh-TW" altLang="en-US" sz="2000" dirty="0">
            <a:latin typeface="微軟正黑體" pitchFamily="34" charset="-120"/>
            <a:ea typeface="微軟正黑體" pitchFamily="34" charset="-120"/>
          </a:endParaRPr>
        </a:p>
      </dgm:t>
    </dgm:pt>
    <dgm:pt modelId="{67BF6061-39A3-4CDB-B718-042AB4ECAD47}" type="parTrans" cxnId="{696034D9-2127-4F08-AF00-322E3926D338}">
      <dgm:prSet/>
      <dgm:spPr/>
      <dgm:t>
        <a:bodyPr/>
        <a:lstStyle/>
        <a:p>
          <a:endParaRPr lang="zh-TW" altLang="en-US"/>
        </a:p>
      </dgm:t>
    </dgm:pt>
    <dgm:pt modelId="{4069A734-E609-4CF5-A9E6-86F6566691F8}" type="sibTrans" cxnId="{696034D9-2127-4F08-AF00-322E3926D338}">
      <dgm:prSet/>
      <dgm:spPr/>
      <dgm:t>
        <a:bodyPr/>
        <a:lstStyle/>
        <a:p>
          <a:endParaRPr lang="zh-TW" altLang="en-US"/>
        </a:p>
      </dgm:t>
    </dgm:pt>
    <dgm:pt modelId="{166F26D4-E6B8-4D63-973D-03D2EB34FC4E}">
      <dgm:prSet phldrT="[文字]" custT="1"/>
      <dgm:spPr/>
      <dgm:t>
        <a:bodyPr/>
        <a:lstStyle/>
        <a:p>
          <a:r>
            <a:rPr lang="zh-TW" altLang="en-US" sz="1600" dirty="0" smtClean="0">
              <a:latin typeface="微軟正黑體 Light" pitchFamily="34" charset="-120"/>
              <a:ea typeface="微軟正黑體 Light" pitchFamily="34" charset="-120"/>
            </a:rPr>
            <a:t>業管報表單位依內部報表程式範本編製報表程式及編製說明</a:t>
          </a:r>
          <a:endParaRPr lang="zh-TW" altLang="en-US" sz="1600" dirty="0">
            <a:latin typeface="微軟正黑體 Light" pitchFamily="34" charset="-120"/>
            <a:ea typeface="微軟正黑體 Light" pitchFamily="34" charset="-120"/>
          </a:endParaRPr>
        </a:p>
      </dgm:t>
    </dgm:pt>
    <dgm:pt modelId="{0D71D561-C7F1-4340-963D-A58FE47307B4}" type="parTrans" cxnId="{087CFD56-6D43-449D-B176-EA087A6C0034}">
      <dgm:prSet/>
      <dgm:spPr/>
      <dgm:t>
        <a:bodyPr/>
        <a:lstStyle/>
        <a:p>
          <a:endParaRPr lang="zh-TW" altLang="en-US"/>
        </a:p>
      </dgm:t>
    </dgm:pt>
    <dgm:pt modelId="{72AA3E8D-408F-4AD0-BD18-1450D1AE8566}" type="sibTrans" cxnId="{087CFD56-6D43-449D-B176-EA087A6C0034}">
      <dgm:prSet/>
      <dgm:spPr/>
      <dgm:t>
        <a:bodyPr/>
        <a:lstStyle/>
        <a:p>
          <a:endParaRPr lang="zh-TW" altLang="en-US"/>
        </a:p>
      </dgm:t>
    </dgm:pt>
    <dgm:pt modelId="{5EB56633-3050-4EF0-887F-F06C99677F68}">
      <dgm:prSet phldrT="[文字]" custT="1"/>
      <dgm:spPr/>
      <dgm:t>
        <a:bodyPr/>
        <a:lstStyle/>
        <a:p>
          <a:r>
            <a:rPr lang="zh-TW" altLang="en-US" sz="2000" dirty="0" smtClean="0">
              <a:latin typeface="微軟正黑體" pitchFamily="34" charset="-120"/>
              <a:ea typeface="微軟正黑體" pitchFamily="34" charset="-120"/>
            </a:rPr>
            <a:t>送審</a:t>
          </a:r>
        </a:p>
      </dgm:t>
    </dgm:pt>
    <dgm:pt modelId="{54345B6F-4AB9-49D8-AD3F-11BB2F63E89E}" type="parTrans" cxnId="{8B07CCE0-8C9D-4896-AC17-C1D0E844D918}">
      <dgm:prSet/>
      <dgm:spPr/>
      <dgm:t>
        <a:bodyPr/>
        <a:lstStyle/>
        <a:p>
          <a:endParaRPr lang="zh-TW" altLang="en-US"/>
        </a:p>
      </dgm:t>
    </dgm:pt>
    <dgm:pt modelId="{7ACA8296-8811-4782-A6A6-6D88DD692D3A}" type="sibTrans" cxnId="{8B07CCE0-8C9D-4896-AC17-C1D0E844D918}">
      <dgm:prSet/>
      <dgm:spPr/>
      <dgm:t>
        <a:bodyPr/>
        <a:lstStyle/>
        <a:p>
          <a:endParaRPr lang="zh-TW" altLang="en-US"/>
        </a:p>
      </dgm:t>
    </dgm:pt>
    <dgm:pt modelId="{62FA7B7C-4FFF-4292-8210-F20735B9C2E9}">
      <dgm:prSet phldrT="[文字]" custT="1"/>
      <dgm:spPr/>
      <dgm:t>
        <a:bodyPr/>
        <a:lstStyle/>
        <a:p>
          <a:r>
            <a:rPr lang="zh-TW" altLang="en-US" sz="1600" dirty="0" smtClean="0">
              <a:latin typeface="微軟正黑體 Light" pitchFamily="34" charset="-120"/>
              <a:ea typeface="微軟正黑體 Light" pitchFamily="34" charset="-120"/>
            </a:rPr>
            <a:t>函請主計處審核相關報表程式及編製說明</a:t>
          </a:r>
        </a:p>
      </dgm:t>
    </dgm:pt>
    <dgm:pt modelId="{DAC3F4C8-4894-4F1A-A9C0-72BD53BA4A81}" type="parTrans" cxnId="{182936F6-294B-488A-976E-99575CC9766A}">
      <dgm:prSet/>
      <dgm:spPr/>
      <dgm:t>
        <a:bodyPr/>
        <a:lstStyle/>
        <a:p>
          <a:endParaRPr lang="zh-TW" altLang="en-US"/>
        </a:p>
      </dgm:t>
    </dgm:pt>
    <dgm:pt modelId="{65814123-B6CF-4CEB-8863-E9EDE48111A5}" type="sibTrans" cxnId="{182936F6-294B-488A-976E-99575CC9766A}">
      <dgm:prSet/>
      <dgm:spPr/>
      <dgm:t>
        <a:bodyPr/>
        <a:lstStyle/>
        <a:p>
          <a:endParaRPr lang="zh-TW" altLang="en-US"/>
        </a:p>
      </dgm:t>
    </dgm:pt>
    <dgm:pt modelId="{4696BC61-F917-42DF-B164-9C6A1FC21876}">
      <dgm:prSet phldrT="[文字]" custT="1"/>
      <dgm:spPr/>
      <dgm:t>
        <a:bodyPr/>
        <a:lstStyle/>
        <a:p>
          <a:r>
            <a:rPr lang="zh-TW" altLang="en-US" sz="2000" dirty="0" smtClean="0">
              <a:latin typeface="微軟正黑體" pitchFamily="34" charset="-120"/>
              <a:ea typeface="微軟正黑體" pitchFamily="34" charset="-120"/>
            </a:rPr>
            <a:t>核定</a:t>
          </a:r>
        </a:p>
      </dgm:t>
    </dgm:pt>
    <dgm:pt modelId="{5797ED72-492D-4B4D-9E18-40D22C3A5D29}" type="parTrans" cxnId="{D0C39B6A-88F2-4C5E-AB14-494A3E4290C5}">
      <dgm:prSet/>
      <dgm:spPr/>
      <dgm:t>
        <a:bodyPr/>
        <a:lstStyle/>
        <a:p>
          <a:endParaRPr lang="zh-TW" altLang="en-US"/>
        </a:p>
      </dgm:t>
    </dgm:pt>
    <dgm:pt modelId="{73E6BEE1-1D97-4C09-BA43-9E268DC89115}" type="sibTrans" cxnId="{D0C39B6A-88F2-4C5E-AB14-494A3E4290C5}">
      <dgm:prSet/>
      <dgm:spPr/>
      <dgm:t>
        <a:bodyPr/>
        <a:lstStyle/>
        <a:p>
          <a:endParaRPr lang="zh-TW" altLang="en-US"/>
        </a:p>
      </dgm:t>
    </dgm:pt>
    <dgm:pt modelId="{4E34EA6F-C0F9-48A2-A2A7-953D9FCF2D1A}">
      <dgm:prSet phldrT="[文字]" custT="1"/>
      <dgm:spPr/>
      <dgm:t>
        <a:bodyPr/>
        <a:lstStyle/>
        <a:p>
          <a:r>
            <a:rPr lang="zh-TW" altLang="en-US" sz="1600" dirty="0" smtClean="0">
              <a:latin typeface="微軟正黑體 Light" pitchFamily="34" charset="-120"/>
              <a:ea typeface="微軟正黑體 Light" pitchFamily="34" charset="-120"/>
            </a:rPr>
            <a:t>依預告統計發布要點於機關</a:t>
          </a:r>
          <a:r>
            <a:rPr lang="en-US" altLang="en-US" sz="1600" dirty="0" smtClean="0">
              <a:latin typeface="微軟正黑體 Light" pitchFamily="34" charset="-120"/>
              <a:ea typeface="微軟正黑體 Light" pitchFamily="34" charset="-120"/>
            </a:rPr>
            <a:t>(</a:t>
          </a:r>
          <a:r>
            <a:rPr lang="zh-TW" altLang="en-US" sz="1600" dirty="0" smtClean="0">
              <a:latin typeface="微軟正黑體 Light" pitchFamily="34" charset="-120"/>
              <a:ea typeface="微軟正黑體 Light" pitchFamily="34" charset="-120"/>
            </a:rPr>
            <a:t>單位</a:t>
          </a:r>
          <a:r>
            <a:rPr lang="en-US" altLang="en-US" sz="1600" dirty="0" smtClean="0">
              <a:latin typeface="微軟正黑體 Light" pitchFamily="34" charset="-120"/>
              <a:ea typeface="微軟正黑體 Light" pitchFamily="34" charset="-120"/>
            </a:rPr>
            <a:t>)</a:t>
          </a:r>
          <a:r>
            <a:rPr lang="zh-TW" altLang="en-US" sz="1600" dirty="0" smtClean="0">
              <a:latin typeface="微軟正黑體 Light" pitchFamily="34" charset="-120"/>
              <a:ea typeface="微軟正黑體 Light" pitchFamily="34" charset="-120"/>
            </a:rPr>
            <a:t>預告定期發布統計資料</a:t>
          </a:r>
        </a:p>
      </dgm:t>
    </dgm:pt>
    <dgm:pt modelId="{826874D5-F4DF-4B3E-82E8-F511EB5F46B8}" type="parTrans" cxnId="{BCAF646F-B84D-48A5-9D71-D346A1D68DAD}">
      <dgm:prSet/>
      <dgm:spPr/>
      <dgm:t>
        <a:bodyPr/>
        <a:lstStyle/>
        <a:p>
          <a:endParaRPr lang="zh-TW" altLang="en-US"/>
        </a:p>
      </dgm:t>
    </dgm:pt>
    <dgm:pt modelId="{7CB958CB-9CB0-439C-854E-2D62F0516555}" type="sibTrans" cxnId="{BCAF646F-B84D-48A5-9D71-D346A1D68DAD}">
      <dgm:prSet/>
      <dgm:spPr/>
      <dgm:t>
        <a:bodyPr/>
        <a:lstStyle/>
        <a:p>
          <a:endParaRPr lang="zh-TW" altLang="en-US"/>
        </a:p>
      </dgm:t>
    </dgm:pt>
    <dgm:pt modelId="{31C07CBC-CFBD-4A9D-95CC-39982636BF76}">
      <dgm:prSet phldrT="[文字]" custT="1"/>
      <dgm:spPr/>
      <dgm:t>
        <a:bodyPr/>
        <a:lstStyle/>
        <a:p>
          <a:r>
            <a:rPr lang="zh-TW" altLang="en-US" sz="2000" dirty="0" smtClean="0">
              <a:latin typeface="微軟正黑體" pitchFamily="34" charset="-120"/>
              <a:ea typeface="微軟正黑體" pitchFamily="34" charset="-120"/>
            </a:rPr>
            <a:t>定期編報</a:t>
          </a:r>
        </a:p>
      </dgm:t>
    </dgm:pt>
    <dgm:pt modelId="{711DF0EF-9C49-46A5-98B4-8991BC318618}" type="parTrans" cxnId="{7606BCBE-EC65-4FB6-B241-F0AFAFCD64A2}">
      <dgm:prSet/>
      <dgm:spPr/>
      <dgm:t>
        <a:bodyPr/>
        <a:lstStyle/>
        <a:p>
          <a:endParaRPr lang="zh-TW" altLang="en-US"/>
        </a:p>
      </dgm:t>
    </dgm:pt>
    <dgm:pt modelId="{02D28E4F-3F7A-491F-8AAB-F929B5B9126D}" type="sibTrans" cxnId="{7606BCBE-EC65-4FB6-B241-F0AFAFCD64A2}">
      <dgm:prSet/>
      <dgm:spPr/>
      <dgm:t>
        <a:bodyPr/>
        <a:lstStyle/>
        <a:p>
          <a:endParaRPr lang="zh-TW" altLang="en-US"/>
        </a:p>
      </dgm:t>
    </dgm:pt>
    <dgm:pt modelId="{8DEA8D09-93BB-455D-9EC0-5FCAD06EB78C}">
      <dgm:prSet phldrT="[文字]" custT="1"/>
      <dgm:spPr/>
      <dgm:t>
        <a:bodyPr/>
        <a:lstStyle/>
        <a:p>
          <a:r>
            <a:rPr lang="zh-TW" altLang="en-US" sz="2000" dirty="0" smtClean="0">
              <a:latin typeface="微軟正黑體" pitchFamily="34" charset="-120"/>
              <a:ea typeface="微軟正黑體" pitchFamily="34" charset="-120"/>
            </a:rPr>
            <a:t>預告發布</a:t>
          </a:r>
        </a:p>
      </dgm:t>
    </dgm:pt>
    <dgm:pt modelId="{695B25E0-05B4-43B9-8175-879D29A1D0EE}" type="parTrans" cxnId="{D5EE784C-E134-4B5F-90EA-42E036AE649C}">
      <dgm:prSet/>
      <dgm:spPr/>
      <dgm:t>
        <a:bodyPr/>
        <a:lstStyle/>
        <a:p>
          <a:endParaRPr lang="zh-TW" altLang="en-US"/>
        </a:p>
      </dgm:t>
    </dgm:pt>
    <dgm:pt modelId="{EE818895-9E3B-4414-983F-BA8E9EE9E08A}" type="sibTrans" cxnId="{D5EE784C-E134-4B5F-90EA-42E036AE649C}">
      <dgm:prSet/>
      <dgm:spPr/>
      <dgm:t>
        <a:bodyPr/>
        <a:lstStyle/>
        <a:p>
          <a:endParaRPr lang="zh-TW" altLang="en-US"/>
        </a:p>
      </dgm:t>
    </dgm:pt>
    <dgm:pt modelId="{82005AE8-34C4-476A-A619-0227B7B1CF0C}">
      <dgm:prSet custT="1"/>
      <dgm:spPr/>
      <dgm:t>
        <a:bodyPr/>
        <a:lstStyle/>
        <a:p>
          <a:r>
            <a:rPr lang="zh-TW" altLang="en-US" sz="1600" dirty="0" smtClean="0">
              <a:latin typeface="微軟正黑體 Light" pitchFamily="34" charset="-120"/>
              <a:ea typeface="微軟正黑體 Light" pitchFamily="34" charset="-120"/>
            </a:rPr>
            <a:t>以府函核定機關增訂報表</a:t>
          </a:r>
        </a:p>
      </dgm:t>
    </dgm:pt>
    <dgm:pt modelId="{D35ABF3B-D05E-43CD-B9EB-B4F35C1F1AE9}" type="parTrans" cxnId="{2951740B-3F1C-4411-AF7B-45557EF191FF}">
      <dgm:prSet/>
      <dgm:spPr/>
      <dgm:t>
        <a:bodyPr/>
        <a:lstStyle/>
        <a:p>
          <a:endParaRPr lang="zh-TW" altLang="en-US"/>
        </a:p>
      </dgm:t>
    </dgm:pt>
    <dgm:pt modelId="{97FFB981-63FD-406D-95EE-49DFB927E51D}" type="sibTrans" cxnId="{2951740B-3F1C-4411-AF7B-45557EF191FF}">
      <dgm:prSet/>
      <dgm:spPr/>
      <dgm:t>
        <a:bodyPr/>
        <a:lstStyle/>
        <a:p>
          <a:endParaRPr lang="zh-TW" altLang="en-US"/>
        </a:p>
      </dgm:t>
    </dgm:pt>
    <dgm:pt modelId="{C36427AE-9FF7-4ADA-AB3E-101A2410EFD2}">
      <dgm:prSet custT="1"/>
      <dgm:spPr/>
      <dgm:t>
        <a:bodyPr/>
        <a:lstStyle/>
        <a:p>
          <a:r>
            <a:rPr lang="zh-TW" altLang="en-US" sz="1600" dirty="0" smtClean="0">
              <a:latin typeface="微軟正黑體 Light" pitchFamily="34" charset="-120"/>
              <a:ea typeface="微軟正黑體 Light" pitchFamily="34" charset="-120"/>
            </a:rPr>
            <a:t>機關定期編報內部報表程式</a:t>
          </a:r>
        </a:p>
      </dgm:t>
    </dgm:pt>
    <dgm:pt modelId="{38427A76-25B4-4072-95BB-994E077C2C77}" type="parTrans" cxnId="{ABD32735-73F6-47CA-B8CF-37FD5379B790}">
      <dgm:prSet/>
      <dgm:spPr/>
      <dgm:t>
        <a:bodyPr/>
        <a:lstStyle/>
        <a:p>
          <a:endParaRPr lang="zh-TW" altLang="en-US"/>
        </a:p>
      </dgm:t>
    </dgm:pt>
    <dgm:pt modelId="{234846EA-F36E-41D1-BE25-4DFA52679460}" type="sibTrans" cxnId="{ABD32735-73F6-47CA-B8CF-37FD5379B790}">
      <dgm:prSet/>
      <dgm:spPr/>
      <dgm:t>
        <a:bodyPr/>
        <a:lstStyle/>
        <a:p>
          <a:endParaRPr lang="zh-TW" altLang="en-US"/>
        </a:p>
      </dgm:t>
    </dgm:pt>
    <dgm:pt modelId="{19EDAE19-3935-4F98-BED2-5DF86CBC5C89}" type="pres">
      <dgm:prSet presAssocID="{FED54CD6-4EEE-49CF-B97E-D7BD972759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3B6EFD3-E4FC-4831-9C3B-0FC8C8ECB666}" type="pres">
      <dgm:prSet presAssocID="{8DEA8D09-93BB-455D-9EC0-5FCAD06EB78C}" presName="boxAndChildren" presStyleCnt="0"/>
      <dgm:spPr/>
    </dgm:pt>
    <dgm:pt modelId="{98AA34E5-BD42-4DA8-A59B-9A76D8B2B4E2}" type="pres">
      <dgm:prSet presAssocID="{8DEA8D09-93BB-455D-9EC0-5FCAD06EB78C}" presName="parentTextBox" presStyleLbl="node1" presStyleIdx="0" presStyleCnt="5"/>
      <dgm:spPr/>
      <dgm:t>
        <a:bodyPr/>
        <a:lstStyle/>
        <a:p>
          <a:endParaRPr lang="zh-TW" altLang="en-US"/>
        </a:p>
      </dgm:t>
    </dgm:pt>
    <dgm:pt modelId="{0AE51088-99B1-4FFA-A91A-8B72927FC93C}" type="pres">
      <dgm:prSet presAssocID="{8DEA8D09-93BB-455D-9EC0-5FCAD06EB78C}" presName="entireBox" presStyleLbl="node1" presStyleIdx="0" presStyleCnt="5"/>
      <dgm:spPr/>
      <dgm:t>
        <a:bodyPr/>
        <a:lstStyle/>
        <a:p>
          <a:endParaRPr lang="zh-TW" altLang="en-US"/>
        </a:p>
      </dgm:t>
    </dgm:pt>
    <dgm:pt modelId="{0CCE670E-5DAA-40A2-BB97-ADABB75D7E8D}" type="pres">
      <dgm:prSet presAssocID="{8DEA8D09-93BB-455D-9EC0-5FCAD06EB78C}" presName="descendantBox" presStyleCnt="0"/>
      <dgm:spPr/>
    </dgm:pt>
    <dgm:pt modelId="{86D0AD68-F92D-422D-9CCD-836195BDBCB9}" type="pres">
      <dgm:prSet presAssocID="{4E34EA6F-C0F9-48A2-A2A7-953D9FCF2D1A}" presName="childTextBox" presStyleLbl="fg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03A6CC7-6282-4428-AB3E-1CE8B4833265}" type="pres">
      <dgm:prSet presAssocID="{02D28E4F-3F7A-491F-8AAB-F929B5B9126D}" presName="sp" presStyleCnt="0"/>
      <dgm:spPr/>
    </dgm:pt>
    <dgm:pt modelId="{E4CF276E-8DC4-46D3-BB80-E128F5A65EC0}" type="pres">
      <dgm:prSet presAssocID="{31C07CBC-CFBD-4A9D-95CC-39982636BF76}" presName="arrowAndChildren" presStyleCnt="0"/>
      <dgm:spPr/>
    </dgm:pt>
    <dgm:pt modelId="{A92E1664-6163-4527-9A5F-2BF1ECC1B01A}" type="pres">
      <dgm:prSet presAssocID="{31C07CBC-CFBD-4A9D-95CC-39982636BF76}" presName="parentTextArrow" presStyleLbl="node1" presStyleIdx="0" presStyleCnt="5"/>
      <dgm:spPr/>
      <dgm:t>
        <a:bodyPr/>
        <a:lstStyle/>
        <a:p>
          <a:endParaRPr lang="zh-TW" altLang="en-US"/>
        </a:p>
      </dgm:t>
    </dgm:pt>
    <dgm:pt modelId="{D2FC9A29-AAE0-4AD1-BA0D-0925A41E2F4D}" type="pres">
      <dgm:prSet presAssocID="{31C07CBC-CFBD-4A9D-95CC-39982636BF76}" presName="arrow" presStyleLbl="node1" presStyleIdx="1" presStyleCnt="5"/>
      <dgm:spPr/>
      <dgm:t>
        <a:bodyPr/>
        <a:lstStyle/>
        <a:p>
          <a:endParaRPr lang="zh-TW" altLang="en-US"/>
        </a:p>
      </dgm:t>
    </dgm:pt>
    <dgm:pt modelId="{1CBEDEE9-C6FB-4585-8DAE-6FDF54872645}" type="pres">
      <dgm:prSet presAssocID="{31C07CBC-CFBD-4A9D-95CC-39982636BF76}" presName="descendantArrow" presStyleCnt="0"/>
      <dgm:spPr/>
    </dgm:pt>
    <dgm:pt modelId="{E2CEF80F-2542-415C-B6CD-0367437F8FA6}" type="pres">
      <dgm:prSet presAssocID="{C36427AE-9FF7-4ADA-AB3E-101A2410EFD2}" presName="childTextArrow" presStyleLbl="fg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005044E-C1CC-4A59-BF35-F18191E77CF7}" type="pres">
      <dgm:prSet presAssocID="{73E6BEE1-1D97-4C09-BA43-9E268DC89115}" presName="sp" presStyleCnt="0"/>
      <dgm:spPr/>
    </dgm:pt>
    <dgm:pt modelId="{0D986313-BE28-48C8-9D14-34B158215369}" type="pres">
      <dgm:prSet presAssocID="{4696BC61-F917-42DF-B164-9C6A1FC21876}" presName="arrowAndChildren" presStyleCnt="0"/>
      <dgm:spPr/>
    </dgm:pt>
    <dgm:pt modelId="{25040199-EDF0-436A-85A6-2513A8466882}" type="pres">
      <dgm:prSet presAssocID="{4696BC61-F917-42DF-B164-9C6A1FC21876}" presName="parentTextArrow" presStyleLbl="node1" presStyleIdx="1" presStyleCnt="5"/>
      <dgm:spPr/>
      <dgm:t>
        <a:bodyPr/>
        <a:lstStyle/>
        <a:p>
          <a:endParaRPr lang="zh-TW" altLang="en-US"/>
        </a:p>
      </dgm:t>
    </dgm:pt>
    <dgm:pt modelId="{C467E257-4ACF-4554-AE8C-C61488C57BB5}" type="pres">
      <dgm:prSet presAssocID="{4696BC61-F917-42DF-B164-9C6A1FC21876}" presName="arrow" presStyleLbl="node1" presStyleIdx="2" presStyleCnt="5"/>
      <dgm:spPr/>
      <dgm:t>
        <a:bodyPr/>
        <a:lstStyle/>
        <a:p>
          <a:endParaRPr lang="zh-TW" altLang="en-US"/>
        </a:p>
      </dgm:t>
    </dgm:pt>
    <dgm:pt modelId="{89CAD1A8-7B6F-438F-806F-767D0B8C643A}" type="pres">
      <dgm:prSet presAssocID="{4696BC61-F917-42DF-B164-9C6A1FC21876}" presName="descendantArrow" presStyleCnt="0"/>
      <dgm:spPr/>
    </dgm:pt>
    <dgm:pt modelId="{980809EB-A111-4AE3-A89C-692512D204AB}" type="pres">
      <dgm:prSet presAssocID="{82005AE8-34C4-476A-A619-0227B7B1CF0C}" presName="childTextArrow" presStyleLbl="fg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EA2D46D-D7B7-4F05-83F5-ABCBC7E236A6}" type="pres">
      <dgm:prSet presAssocID="{7ACA8296-8811-4782-A6A6-6D88DD692D3A}" presName="sp" presStyleCnt="0"/>
      <dgm:spPr/>
    </dgm:pt>
    <dgm:pt modelId="{F713BF40-CD6F-4457-BBDC-077A35687D54}" type="pres">
      <dgm:prSet presAssocID="{5EB56633-3050-4EF0-887F-F06C99677F68}" presName="arrowAndChildren" presStyleCnt="0"/>
      <dgm:spPr/>
    </dgm:pt>
    <dgm:pt modelId="{2EB9B2A9-87BC-4503-9B06-547498795EF7}" type="pres">
      <dgm:prSet presAssocID="{5EB56633-3050-4EF0-887F-F06C99677F68}" presName="parentTextArrow" presStyleLbl="node1" presStyleIdx="2" presStyleCnt="5"/>
      <dgm:spPr/>
      <dgm:t>
        <a:bodyPr/>
        <a:lstStyle/>
        <a:p>
          <a:endParaRPr lang="zh-TW" altLang="en-US"/>
        </a:p>
      </dgm:t>
    </dgm:pt>
    <dgm:pt modelId="{3BAAD09B-9559-47B0-BCEF-45216CED62AA}" type="pres">
      <dgm:prSet presAssocID="{5EB56633-3050-4EF0-887F-F06C99677F68}" presName="arrow" presStyleLbl="node1" presStyleIdx="3" presStyleCnt="5" custScaleY="106804" custLinFactNeighborY="-3771"/>
      <dgm:spPr/>
      <dgm:t>
        <a:bodyPr/>
        <a:lstStyle/>
        <a:p>
          <a:endParaRPr lang="zh-TW" altLang="en-US"/>
        </a:p>
      </dgm:t>
    </dgm:pt>
    <dgm:pt modelId="{B1D63981-2E84-4E82-A7F4-DC0687B275A0}" type="pres">
      <dgm:prSet presAssocID="{5EB56633-3050-4EF0-887F-F06C99677F68}" presName="descendantArrow" presStyleCnt="0"/>
      <dgm:spPr/>
    </dgm:pt>
    <dgm:pt modelId="{185B9222-30F0-4E0C-8BFF-07451CFEC1AE}" type="pres">
      <dgm:prSet presAssocID="{62FA7B7C-4FFF-4292-8210-F20735B9C2E9}" presName="childTextArrow" presStyleLbl="fgAccFollowNode1" presStyleIdx="3" presStyleCnt="5" custScaleX="100000" custScaleY="8169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C038758-BAB3-4327-A316-ED8D00F97777}" type="pres">
      <dgm:prSet presAssocID="{4069A734-E609-4CF5-A9E6-86F6566691F8}" presName="sp" presStyleCnt="0"/>
      <dgm:spPr/>
    </dgm:pt>
    <dgm:pt modelId="{14A74DE0-4E86-4B6A-8719-DA36041D189A}" type="pres">
      <dgm:prSet presAssocID="{50B55FF1-80B9-4EB1-840E-838D8AC49AD2}" presName="arrowAndChildren" presStyleCnt="0"/>
      <dgm:spPr/>
    </dgm:pt>
    <dgm:pt modelId="{0E78D7E3-01AF-4C28-9B42-2F3FDF0EB087}" type="pres">
      <dgm:prSet presAssocID="{50B55FF1-80B9-4EB1-840E-838D8AC49AD2}" presName="parentTextArrow" presStyleLbl="node1" presStyleIdx="3" presStyleCnt="5"/>
      <dgm:spPr/>
      <dgm:t>
        <a:bodyPr/>
        <a:lstStyle/>
        <a:p>
          <a:endParaRPr lang="zh-TW" altLang="en-US"/>
        </a:p>
      </dgm:t>
    </dgm:pt>
    <dgm:pt modelId="{B3996306-26F9-438A-9F82-1CE8FE67AA88}" type="pres">
      <dgm:prSet presAssocID="{50B55FF1-80B9-4EB1-840E-838D8AC49AD2}" presName="arrow" presStyleLbl="node1" presStyleIdx="4" presStyleCnt="5"/>
      <dgm:spPr/>
      <dgm:t>
        <a:bodyPr/>
        <a:lstStyle/>
        <a:p>
          <a:endParaRPr lang="zh-TW" altLang="en-US"/>
        </a:p>
      </dgm:t>
    </dgm:pt>
    <dgm:pt modelId="{2E74EADD-FC4F-4DF7-B170-C0C6B3A54F9C}" type="pres">
      <dgm:prSet presAssocID="{50B55FF1-80B9-4EB1-840E-838D8AC49AD2}" presName="descendantArrow" presStyleCnt="0"/>
      <dgm:spPr/>
    </dgm:pt>
    <dgm:pt modelId="{CA034718-E01B-444C-829E-66EDCD97192A}" type="pres">
      <dgm:prSet presAssocID="{166F26D4-E6B8-4D63-973D-03D2EB34FC4E}" presName="childTextArrow" presStyleLbl="fg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BD32735-73F6-47CA-B8CF-37FD5379B790}" srcId="{31C07CBC-CFBD-4A9D-95CC-39982636BF76}" destId="{C36427AE-9FF7-4ADA-AB3E-101A2410EFD2}" srcOrd="0" destOrd="0" parTransId="{38427A76-25B4-4072-95BB-994E077C2C77}" sibTransId="{234846EA-F36E-41D1-BE25-4DFA52679460}"/>
    <dgm:cxn modelId="{32DF1593-A7BC-488E-9C35-87BFCBCD5BD4}" type="presOf" srcId="{4696BC61-F917-42DF-B164-9C6A1FC21876}" destId="{C467E257-4ACF-4554-AE8C-C61488C57BB5}" srcOrd="1" destOrd="0" presId="urn:microsoft.com/office/officeart/2005/8/layout/process4"/>
    <dgm:cxn modelId="{D2126339-ADF2-46BB-9649-B8FF737BEC15}" type="presOf" srcId="{166F26D4-E6B8-4D63-973D-03D2EB34FC4E}" destId="{CA034718-E01B-444C-829E-66EDCD97192A}" srcOrd="0" destOrd="0" presId="urn:microsoft.com/office/officeart/2005/8/layout/process4"/>
    <dgm:cxn modelId="{02681693-FDE0-4956-A00B-3DCD3F06FD01}" type="presOf" srcId="{31C07CBC-CFBD-4A9D-95CC-39982636BF76}" destId="{D2FC9A29-AAE0-4AD1-BA0D-0925A41E2F4D}" srcOrd="1" destOrd="0" presId="urn:microsoft.com/office/officeart/2005/8/layout/process4"/>
    <dgm:cxn modelId="{880503D8-F2ED-4060-86C0-AEEC7464A55A}" type="presOf" srcId="{FED54CD6-4EEE-49CF-B97E-D7BD9727590F}" destId="{19EDAE19-3935-4F98-BED2-5DF86CBC5C89}" srcOrd="0" destOrd="0" presId="urn:microsoft.com/office/officeart/2005/8/layout/process4"/>
    <dgm:cxn modelId="{5B38EBB2-8207-42C2-A306-79C24EFB04AA}" type="presOf" srcId="{50B55FF1-80B9-4EB1-840E-838D8AC49AD2}" destId="{0E78D7E3-01AF-4C28-9B42-2F3FDF0EB087}" srcOrd="0" destOrd="0" presId="urn:microsoft.com/office/officeart/2005/8/layout/process4"/>
    <dgm:cxn modelId="{6AEED08E-50DA-4A17-95D7-571CAD6DA511}" type="presOf" srcId="{C36427AE-9FF7-4ADA-AB3E-101A2410EFD2}" destId="{E2CEF80F-2542-415C-B6CD-0367437F8FA6}" srcOrd="0" destOrd="0" presId="urn:microsoft.com/office/officeart/2005/8/layout/process4"/>
    <dgm:cxn modelId="{ACAFE9AF-68CC-4A2F-8588-B49E1ADC3228}" type="presOf" srcId="{50B55FF1-80B9-4EB1-840E-838D8AC49AD2}" destId="{B3996306-26F9-438A-9F82-1CE8FE67AA88}" srcOrd="1" destOrd="0" presId="urn:microsoft.com/office/officeart/2005/8/layout/process4"/>
    <dgm:cxn modelId="{696034D9-2127-4F08-AF00-322E3926D338}" srcId="{FED54CD6-4EEE-49CF-B97E-D7BD9727590F}" destId="{50B55FF1-80B9-4EB1-840E-838D8AC49AD2}" srcOrd="0" destOrd="0" parTransId="{67BF6061-39A3-4CDB-B718-042AB4ECAD47}" sibTransId="{4069A734-E609-4CF5-A9E6-86F6566691F8}"/>
    <dgm:cxn modelId="{C362504B-BB43-408F-951B-279824C19724}" type="presOf" srcId="{4E34EA6F-C0F9-48A2-A2A7-953D9FCF2D1A}" destId="{86D0AD68-F92D-422D-9CCD-836195BDBCB9}" srcOrd="0" destOrd="0" presId="urn:microsoft.com/office/officeart/2005/8/layout/process4"/>
    <dgm:cxn modelId="{2D1465EB-AAD1-4A58-8D67-119788B0ED9E}" type="presOf" srcId="{5EB56633-3050-4EF0-887F-F06C99677F68}" destId="{3BAAD09B-9559-47B0-BCEF-45216CED62AA}" srcOrd="1" destOrd="0" presId="urn:microsoft.com/office/officeart/2005/8/layout/process4"/>
    <dgm:cxn modelId="{7606BCBE-EC65-4FB6-B241-F0AFAFCD64A2}" srcId="{FED54CD6-4EEE-49CF-B97E-D7BD9727590F}" destId="{31C07CBC-CFBD-4A9D-95CC-39982636BF76}" srcOrd="3" destOrd="0" parTransId="{711DF0EF-9C49-46A5-98B4-8991BC318618}" sibTransId="{02D28E4F-3F7A-491F-8AAB-F929B5B9126D}"/>
    <dgm:cxn modelId="{00BC1D49-0ABE-467F-B321-C072394D53EE}" type="presOf" srcId="{82005AE8-34C4-476A-A619-0227B7B1CF0C}" destId="{980809EB-A111-4AE3-A89C-692512D204AB}" srcOrd="0" destOrd="0" presId="urn:microsoft.com/office/officeart/2005/8/layout/process4"/>
    <dgm:cxn modelId="{087CFD56-6D43-449D-B176-EA087A6C0034}" srcId="{50B55FF1-80B9-4EB1-840E-838D8AC49AD2}" destId="{166F26D4-E6B8-4D63-973D-03D2EB34FC4E}" srcOrd="0" destOrd="0" parTransId="{0D71D561-C7F1-4340-963D-A58FE47307B4}" sibTransId="{72AA3E8D-408F-4AD0-BD18-1450D1AE8566}"/>
    <dgm:cxn modelId="{19D90026-49C7-4CA1-BE0D-0C0889B492EF}" type="presOf" srcId="{31C07CBC-CFBD-4A9D-95CC-39982636BF76}" destId="{A92E1664-6163-4527-9A5F-2BF1ECC1B01A}" srcOrd="0" destOrd="0" presId="urn:microsoft.com/office/officeart/2005/8/layout/process4"/>
    <dgm:cxn modelId="{182936F6-294B-488A-976E-99575CC9766A}" srcId="{5EB56633-3050-4EF0-887F-F06C99677F68}" destId="{62FA7B7C-4FFF-4292-8210-F20735B9C2E9}" srcOrd="0" destOrd="0" parTransId="{DAC3F4C8-4894-4F1A-A9C0-72BD53BA4A81}" sibTransId="{65814123-B6CF-4CEB-8863-E9EDE48111A5}"/>
    <dgm:cxn modelId="{BCAF646F-B84D-48A5-9D71-D346A1D68DAD}" srcId="{8DEA8D09-93BB-455D-9EC0-5FCAD06EB78C}" destId="{4E34EA6F-C0F9-48A2-A2A7-953D9FCF2D1A}" srcOrd="0" destOrd="0" parTransId="{826874D5-F4DF-4B3E-82E8-F511EB5F46B8}" sibTransId="{7CB958CB-9CB0-439C-854E-2D62F0516555}"/>
    <dgm:cxn modelId="{D0C39B6A-88F2-4C5E-AB14-494A3E4290C5}" srcId="{FED54CD6-4EEE-49CF-B97E-D7BD9727590F}" destId="{4696BC61-F917-42DF-B164-9C6A1FC21876}" srcOrd="2" destOrd="0" parTransId="{5797ED72-492D-4B4D-9E18-40D22C3A5D29}" sibTransId="{73E6BEE1-1D97-4C09-BA43-9E268DC89115}"/>
    <dgm:cxn modelId="{7E078895-093C-4A78-A9DD-D7185F7B95EC}" type="presOf" srcId="{4696BC61-F917-42DF-B164-9C6A1FC21876}" destId="{25040199-EDF0-436A-85A6-2513A8466882}" srcOrd="0" destOrd="0" presId="urn:microsoft.com/office/officeart/2005/8/layout/process4"/>
    <dgm:cxn modelId="{8B07CCE0-8C9D-4896-AC17-C1D0E844D918}" srcId="{FED54CD6-4EEE-49CF-B97E-D7BD9727590F}" destId="{5EB56633-3050-4EF0-887F-F06C99677F68}" srcOrd="1" destOrd="0" parTransId="{54345B6F-4AB9-49D8-AD3F-11BB2F63E89E}" sibTransId="{7ACA8296-8811-4782-A6A6-6D88DD692D3A}"/>
    <dgm:cxn modelId="{D5EE784C-E134-4B5F-90EA-42E036AE649C}" srcId="{FED54CD6-4EEE-49CF-B97E-D7BD9727590F}" destId="{8DEA8D09-93BB-455D-9EC0-5FCAD06EB78C}" srcOrd="4" destOrd="0" parTransId="{695B25E0-05B4-43B9-8175-879D29A1D0EE}" sibTransId="{EE818895-9E3B-4414-983F-BA8E9EE9E08A}"/>
    <dgm:cxn modelId="{ADF22EB2-EE88-4F68-A84A-58F11249FBE4}" type="presOf" srcId="{8DEA8D09-93BB-455D-9EC0-5FCAD06EB78C}" destId="{0AE51088-99B1-4FFA-A91A-8B72927FC93C}" srcOrd="1" destOrd="0" presId="urn:microsoft.com/office/officeart/2005/8/layout/process4"/>
    <dgm:cxn modelId="{4094AF0E-3E63-4925-B91D-F680058397E9}" type="presOf" srcId="{5EB56633-3050-4EF0-887F-F06C99677F68}" destId="{2EB9B2A9-87BC-4503-9B06-547498795EF7}" srcOrd="0" destOrd="0" presId="urn:microsoft.com/office/officeart/2005/8/layout/process4"/>
    <dgm:cxn modelId="{1B54BF9D-FBB0-426C-A10B-D1C4DA80FDEA}" type="presOf" srcId="{8DEA8D09-93BB-455D-9EC0-5FCAD06EB78C}" destId="{98AA34E5-BD42-4DA8-A59B-9A76D8B2B4E2}" srcOrd="0" destOrd="0" presId="urn:microsoft.com/office/officeart/2005/8/layout/process4"/>
    <dgm:cxn modelId="{EFC7B9FF-84FC-47D3-8BCF-44C8D584CBDA}" type="presOf" srcId="{62FA7B7C-4FFF-4292-8210-F20735B9C2E9}" destId="{185B9222-30F0-4E0C-8BFF-07451CFEC1AE}" srcOrd="0" destOrd="0" presId="urn:microsoft.com/office/officeart/2005/8/layout/process4"/>
    <dgm:cxn modelId="{2951740B-3F1C-4411-AF7B-45557EF191FF}" srcId="{4696BC61-F917-42DF-B164-9C6A1FC21876}" destId="{82005AE8-34C4-476A-A619-0227B7B1CF0C}" srcOrd="0" destOrd="0" parTransId="{D35ABF3B-D05E-43CD-B9EB-B4F35C1F1AE9}" sibTransId="{97FFB981-63FD-406D-95EE-49DFB927E51D}"/>
    <dgm:cxn modelId="{D9FDFF72-0819-4889-89D4-5FD0F3119267}" type="presParOf" srcId="{19EDAE19-3935-4F98-BED2-5DF86CBC5C89}" destId="{33B6EFD3-E4FC-4831-9C3B-0FC8C8ECB666}" srcOrd="0" destOrd="0" presId="urn:microsoft.com/office/officeart/2005/8/layout/process4"/>
    <dgm:cxn modelId="{61FDE5C8-C796-45D5-A7B1-1CC3ACFF0C61}" type="presParOf" srcId="{33B6EFD3-E4FC-4831-9C3B-0FC8C8ECB666}" destId="{98AA34E5-BD42-4DA8-A59B-9A76D8B2B4E2}" srcOrd="0" destOrd="0" presId="urn:microsoft.com/office/officeart/2005/8/layout/process4"/>
    <dgm:cxn modelId="{E5685DE5-5FF9-45F5-B893-6EA264806553}" type="presParOf" srcId="{33B6EFD3-E4FC-4831-9C3B-0FC8C8ECB666}" destId="{0AE51088-99B1-4FFA-A91A-8B72927FC93C}" srcOrd="1" destOrd="0" presId="urn:microsoft.com/office/officeart/2005/8/layout/process4"/>
    <dgm:cxn modelId="{D8ED00D8-83CA-4300-9010-1DAE4E4BDA75}" type="presParOf" srcId="{33B6EFD3-E4FC-4831-9C3B-0FC8C8ECB666}" destId="{0CCE670E-5DAA-40A2-BB97-ADABB75D7E8D}" srcOrd="2" destOrd="0" presId="urn:microsoft.com/office/officeart/2005/8/layout/process4"/>
    <dgm:cxn modelId="{68C4D299-1614-40A6-B78F-C7C62CC806E0}" type="presParOf" srcId="{0CCE670E-5DAA-40A2-BB97-ADABB75D7E8D}" destId="{86D0AD68-F92D-422D-9CCD-836195BDBCB9}" srcOrd="0" destOrd="0" presId="urn:microsoft.com/office/officeart/2005/8/layout/process4"/>
    <dgm:cxn modelId="{1E76FD4B-8212-4E47-BA0E-6ED4EEBF497F}" type="presParOf" srcId="{19EDAE19-3935-4F98-BED2-5DF86CBC5C89}" destId="{C03A6CC7-6282-4428-AB3E-1CE8B4833265}" srcOrd="1" destOrd="0" presId="urn:microsoft.com/office/officeart/2005/8/layout/process4"/>
    <dgm:cxn modelId="{01CFDE4E-61E6-4023-A39B-36D53802A69F}" type="presParOf" srcId="{19EDAE19-3935-4F98-BED2-5DF86CBC5C89}" destId="{E4CF276E-8DC4-46D3-BB80-E128F5A65EC0}" srcOrd="2" destOrd="0" presId="urn:microsoft.com/office/officeart/2005/8/layout/process4"/>
    <dgm:cxn modelId="{D59FBCB2-9C53-4E26-A577-3EEA5FE829AD}" type="presParOf" srcId="{E4CF276E-8DC4-46D3-BB80-E128F5A65EC0}" destId="{A92E1664-6163-4527-9A5F-2BF1ECC1B01A}" srcOrd="0" destOrd="0" presId="urn:microsoft.com/office/officeart/2005/8/layout/process4"/>
    <dgm:cxn modelId="{07B28AE7-3C37-4647-AB13-4598290928BB}" type="presParOf" srcId="{E4CF276E-8DC4-46D3-BB80-E128F5A65EC0}" destId="{D2FC9A29-AAE0-4AD1-BA0D-0925A41E2F4D}" srcOrd="1" destOrd="0" presId="urn:microsoft.com/office/officeart/2005/8/layout/process4"/>
    <dgm:cxn modelId="{8FE14F58-2659-4FDC-9D2A-E1B0C9E38399}" type="presParOf" srcId="{E4CF276E-8DC4-46D3-BB80-E128F5A65EC0}" destId="{1CBEDEE9-C6FB-4585-8DAE-6FDF54872645}" srcOrd="2" destOrd="0" presId="urn:microsoft.com/office/officeart/2005/8/layout/process4"/>
    <dgm:cxn modelId="{A52B9033-5E26-45F3-A5AF-F7BC7FEB33DA}" type="presParOf" srcId="{1CBEDEE9-C6FB-4585-8DAE-6FDF54872645}" destId="{E2CEF80F-2542-415C-B6CD-0367437F8FA6}" srcOrd="0" destOrd="0" presId="urn:microsoft.com/office/officeart/2005/8/layout/process4"/>
    <dgm:cxn modelId="{B9551532-28CF-4C7D-BEBF-E23BE07849FD}" type="presParOf" srcId="{19EDAE19-3935-4F98-BED2-5DF86CBC5C89}" destId="{E005044E-C1CC-4A59-BF35-F18191E77CF7}" srcOrd="3" destOrd="0" presId="urn:microsoft.com/office/officeart/2005/8/layout/process4"/>
    <dgm:cxn modelId="{C6D5853A-19FB-4B1D-B78D-14582C52F3F6}" type="presParOf" srcId="{19EDAE19-3935-4F98-BED2-5DF86CBC5C89}" destId="{0D986313-BE28-48C8-9D14-34B158215369}" srcOrd="4" destOrd="0" presId="urn:microsoft.com/office/officeart/2005/8/layout/process4"/>
    <dgm:cxn modelId="{9D97843D-4540-49FF-B62B-4868FA601136}" type="presParOf" srcId="{0D986313-BE28-48C8-9D14-34B158215369}" destId="{25040199-EDF0-436A-85A6-2513A8466882}" srcOrd="0" destOrd="0" presId="urn:microsoft.com/office/officeart/2005/8/layout/process4"/>
    <dgm:cxn modelId="{9C583675-271A-4631-ACDB-DC2DB046058D}" type="presParOf" srcId="{0D986313-BE28-48C8-9D14-34B158215369}" destId="{C467E257-4ACF-4554-AE8C-C61488C57BB5}" srcOrd="1" destOrd="0" presId="urn:microsoft.com/office/officeart/2005/8/layout/process4"/>
    <dgm:cxn modelId="{0CBBB2E8-0CFA-4A04-ADDC-F0781E6881C8}" type="presParOf" srcId="{0D986313-BE28-48C8-9D14-34B158215369}" destId="{89CAD1A8-7B6F-438F-806F-767D0B8C643A}" srcOrd="2" destOrd="0" presId="urn:microsoft.com/office/officeart/2005/8/layout/process4"/>
    <dgm:cxn modelId="{69D9C4E6-D055-4F72-938A-7CF9F5D9D252}" type="presParOf" srcId="{89CAD1A8-7B6F-438F-806F-767D0B8C643A}" destId="{980809EB-A111-4AE3-A89C-692512D204AB}" srcOrd="0" destOrd="0" presId="urn:microsoft.com/office/officeart/2005/8/layout/process4"/>
    <dgm:cxn modelId="{8613F470-C41F-458F-891A-088ED4FBF866}" type="presParOf" srcId="{19EDAE19-3935-4F98-BED2-5DF86CBC5C89}" destId="{AEA2D46D-D7B7-4F05-83F5-ABCBC7E236A6}" srcOrd="5" destOrd="0" presId="urn:microsoft.com/office/officeart/2005/8/layout/process4"/>
    <dgm:cxn modelId="{3916C9A9-2946-4334-8755-2E3F7B1885B4}" type="presParOf" srcId="{19EDAE19-3935-4F98-BED2-5DF86CBC5C89}" destId="{F713BF40-CD6F-4457-BBDC-077A35687D54}" srcOrd="6" destOrd="0" presId="urn:microsoft.com/office/officeart/2005/8/layout/process4"/>
    <dgm:cxn modelId="{BC53E665-74B0-4059-9B95-D623F2582A17}" type="presParOf" srcId="{F713BF40-CD6F-4457-BBDC-077A35687D54}" destId="{2EB9B2A9-87BC-4503-9B06-547498795EF7}" srcOrd="0" destOrd="0" presId="urn:microsoft.com/office/officeart/2005/8/layout/process4"/>
    <dgm:cxn modelId="{3D4CF753-997C-44AA-BAC0-A4D524310D43}" type="presParOf" srcId="{F713BF40-CD6F-4457-BBDC-077A35687D54}" destId="{3BAAD09B-9559-47B0-BCEF-45216CED62AA}" srcOrd="1" destOrd="0" presId="urn:microsoft.com/office/officeart/2005/8/layout/process4"/>
    <dgm:cxn modelId="{456BEC84-D202-4248-A4FE-731D85481F61}" type="presParOf" srcId="{F713BF40-CD6F-4457-BBDC-077A35687D54}" destId="{B1D63981-2E84-4E82-A7F4-DC0687B275A0}" srcOrd="2" destOrd="0" presId="urn:microsoft.com/office/officeart/2005/8/layout/process4"/>
    <dgm:cxn modelId="{AD4EBC9C-AE5D-4692-BF25-20289BCA02A7}" type="presParOf" srcId="{B1D63981-2E84-4E82-A7F4-DC0687B275A0}" destId="{185B9222-30F0-4E0C-8BFF-07451CFEC1AE}" srcOrd="0" destOrd="0" presId="urn:microsoft.com/office/officeart/2005/8/layout/process4"/>
    <dgm:cxn modelId="{2931964B-B9C1-4C86-901F-3A12AB2B7356}" type="presParOf" srcId="{19EDAE19-3935-4F98-BED2-5DF86CBC5C89}" destId="{0C038758-BAB3-4327-A316-ED8D00F97777}" srcOrd="7" destOrd="0" presId="urn:microsoft.com/office/officeart/2005/8/layout/process4"/>
    <dgm:cxn modelId="{88AE18C5-3435-4E70-9D73-9ED231E2B8F2}" type="presParOf" srcId="{19EDAE19-3935-4F98-BED2-5DF86CBC5C89}" destId="{14A74DE0-4E86-4B6A-8719-DA36041D189A}" srcOrd="8" destOrd="0" presId="urn:microsoft.com/office/officeart/2005/8/layout/process4"/>
    <dgm:cxn modelId="{7A3FFEB3-201F-4750-82B2-2CBD1211AAA9}" type="presParOf" srcId="{14A74DE0-4E86-4B6A-8719-DA36041D189A}" destId="{0E78D7E3-01AF-4C28-9B42-2F3FDF0EB087}" srcOrd="0" destOrd="0" presId="urn:microsoft.com/office/officeart/2005/8/layout/process4"/>
    <dgm:cxn modelId="{5B6D046B-4A25-45DE-A7AA-9BE6EFF8D45A}" type="presParOf" srcId="{14A74DE0-4E86-4B6A-8719-DA36041D189A}" destId="{B3996306-26F9-438A-9F82-1CE8FE67AA88}" srcOrd="1" destOrd="0" presId="urn:microsoft.com/office/officeart/2005/8/layout/process4"/>
    <dgm:cxn modelId="{4A3E4ECC-6EC3-4AC9-A533-D40D0BFAE955}" type="presParOf" srcId="{14A74DE0-4E86-4B6A-8719-DA36041D189A}" destId="{2E74EADD-FC4F-4DF7-B170-C0C6B3A54F9C}" srcOrd="2" destOrd="0" presId="urn:microsoft.com/office/officeart/2005/8/layout/process4"/>
    <dgm:cxn modelId="{7CD69AEE-6EB1-4899-BB51-02471FBF417D}" type="presParOf" srcId="{2E74EADD-FC4F-4DF7-B170-C0C6B3A54F9C}" destId="{CA034718-E01B-444C-829E-66EDCD97192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A67752-E6A7-4AAC-8B70-43C85A5580A3}" type="doc">
      <dgm:prSet loTypeId="urn:microsoft.com/office/officeart/2005/8/layout/v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zh-TW" altLang="en-US"/>
        </a:p>
      </dgm:t>
    </dgm:pt>
    <dgm:pt modelId="{D01CB671-6B97-4DDC-B580-8DBEFDF1B0F1}">
      <dgm:prSet phldrT="[文字]" custT="1"/>
      <dgm:spPr/>
      <dgm:t>
        <a:bodyPr/>
        <a:lstStyle/>
        <a:p>
          <a:pPr algn="l"/>
          <a:r>
            <a:rPr lang="zh-TW" altLang="en-US" sz="2400" dirty="0" smtClean="0">
              <a:latin typeface="微軟正黑體 Light" pitchFamily="34" charset="-120"/>
              <a:ea typeface="微軟正黑體 Light" pitchFamily="34" charset="-120"/>
            </a:rPr>
            <a:t>配合本縣施政需要增訂內部統計報表</a:t>
          </a:r>
          <a:endParaRPr lang="zh-TW" altLang="en-US" sz="2400" dirty="0">
            <a:latin typeface="微軟正黑體 Light" pitchFamily="34" charset="-120"/>
            <a:ea typeface="微軟正黑體 Light" pitchFamily="34" charset="-120"/>
          </a:endParaRPr>
        </a:p>
      </dgm:t>
    </dgm:pt>
    <dgm:pt modelId="{573BE86F-417E-49DA-95A9-686C4C9EAD01}" type="parTrans" cxnId="{2B25A971-BA07-4C86-BE2A-2401223BD009}">
      <dgm:prSet/>
      <dgm:spPr/>
      <dgm:t>
        <a:bodyPr/>
        <a:lstStyle/>
        <a:p>
          <a:endParaRPr lang="zh-TW" altLang="en-US"/>
        </a:p>
      </dgm:t>
    </dgm:pt>
    <dgm:pt modelId="{2C246350-3569-4E41-AB74-0C12C39E7874}" type="sibTrans" cxnId="{2B25A971-BA07-4C86-BE2A-2401223BD009}">
      <dgm:prSet/>
      <dgm:spPr/>
      <dgm:t>
        <a:bodyPr/>
        <a:lstStyle/>
        <a:p>
          <a:endParaRPr lang="zh-TW" altLang="en-US"/>
        </a:p>
      </dgm:t>
    </dgm:pt>
    <dgm:pt modelId="{8845D017-F23E-40FA-9368-9D23902C5BBC}">
      <dgm:prSet phldrT="[文字]" custT="1"/>
      <dgm:spPr/>
      <dgm:t>
        <a:bodyPr/>
        <a:lstStyle/>
        <a:p>
          <a:pPr algn="l"/>
          <a:r>
            <a:rPr lang="zh-TW" altLang="en-US" sz="2400" dirty="0" smtClean="0">
              <a:latin typeface="微軟正黑體 Light" pitchFamily="34" charset="-120"/>
              <a:ea typeface="微軟正黑體 Light" pitchFamily="34" charset="-120"/>
            </a:rPr>
            <a:t>預告統計資料發布率持續維持</a:t>
          </a:r>
          <a:r>
            <a:rPr lang="en-US" altLang="en-US" sz="2400" dirty="0" smtClean="0">
              <a:latin typeface="微軟正黑體 Light" pitchFamily="34" charset="-120"/>
              <a:ea typeface="微軟正黑體 Light" pitchFamily="34" charset="-120"/>
            </a:rPr>
            <a:t>100</a:t>
          </a:r>
          <a:r>
            <a:rPr lang="zh-TW" altLang="en-US" sz="2400" dirty="0" smtClean="0">
              <a:latin typeface="微軟正黑體 Light" pitchFamily="34" charset="-120"/>
              <a:ea typeface="微軟正黑體 Light" pitchFamily="34" charset="-120"/>
            </a:rPr>
            <a:t>％</a:t>
          </a:r>
          <a:endParaRPr lang="zh-TW" altLang="en-US" sz="2400" dirty="0">
            <a:latin typeface="微軟正黑體 Light" pitchFamily="34" charset="-120"/>
            <a:ea typeface="微軟正黑體 Light" pitchFamily="34" charset="-120"/>
          </a:endParaRPr>
        </a:p>
      </dgm:t>
    </dgm:pt>
    <dgm:pt modelId="{AB03CDC7-A389-4F1C-81B4-B772036FE30F}" type="parTrans" cxnId="{8D0FC4D5-5512-45BE-9A53-AE0AFA8FD954}">
      <dgm:prSet/>
      <dgm:spPr/>
      <dgm:t>
        <a:bodyPr/>
        <a:lstStyle/>
        <a:p>
          <a:endParaRPr lang="zh-TW" altLang="en-US"/>
        </a:p>
      </dgm:t>
    </dgm:pt>
    <dgm:pt modelId="{059382CC-90D6-4E87-A83E-C81BE8022071}" type="sibTrans" cxnId="{8D0FC4D5-5512-45BE-9A53-AE0AFA8FD954}">
      <dgm:prSet/>
      <dgm:spPr/>
      <dgm:t>
        <a:bodyPr/>
        <a:lstStyle/>
        <a:p>
          <a:endParaRPr lang="zh-TW" altLang="en-US"/>
        </a:p>
      </dgm:t>
    </dgm:pt>
    <dgm:pt modelId="{FC79E87A-66BF-4FC4-9E57-71DF1B88F9B2}">
      <dgm:prSet phldrT="[文字]" custT="1"/>
      <dgm:spPr/>
      <dgm:t>
        <a:bodyPr/>
        <a:lstStyle/>
        <a:p>
          <a:pPr algn="l"/>
          <a:r>
            <a:rPr lang="zh-TW" altLang="en-US" sz="2400" dirty="0" smtClean="0">
              <a:latin typeface="微軟正黑體 Light" pitchFamily="34" charset="-120"/>
              <a:ea typeface="微軟正黑體 Light" pitchFamily="34" charset="-120"/>
            </a:rPr>
            <a:t>增設性別統計網頁專區及編撰性別統計指標與分析</a:t>
          </a:r>
        </a:p>
      </dgm:t>
    </dgm:pt>
    <dgm:pt modelId="{3B8B52F5-C1EE-471F-8223-1EAC8985EEF5}" type="parTrans" cxnId="{9507EDAD-4200-4DBA-BD82-808889EA4862}">
      <dgm:prSet/>
      <dgm:spPr/>
      <dgm:t>
        <a:bodyPr/>
        <a:lstStyle/>
        <a:p>
          <a:endParaRPr lang="zh-TW" altLang="en-US"/>
        </a:p>
      </dgm:t>
    </dgm:pt>
    <dgm:pt modelId="{3DFEDE40-43D8-4930-8943-C3667605D3FD}" type="sibTrans" cxnId="{9507EDAD-4200-4DBA-BD82-808889EA4862}">
      <dgm:prSet/>
      <dgm:spPr/>
      <dgm:t>
        <a:bodyPr/>
        <a:lstStyle/>
        <a:p>
          <a:endParaRPr lang="zh-TW" altLang="en-US"/>
        </a:p>
      </dgm:t>
    </dgm:pt>
    <dgm:pt modelId="{A6741B0F-7A0E-472E-B51B-BE70A908130F}">
      <dgm:prSet phldrT="[文字]" custT="1"/>
      <dgm:spPr/>
      <dgm:t>
        <a:bodyPr/>
        <a:lstStyle/>
        <a:p>
          <a:pPr algn="l"/>
          <a:r>
            <a:rPr lang="zh-TW" altLang="en-US" sz="2400" dirty="0" smtClean="0">
              <a:latin typeface="微軟正黑體 Light" pitchFamily="34" charset="-120"/>
              <a:ea typeface="微軟正黑體 Light" pitchFamily="34" charset="-120"/>
            </a:rPr>
            <a:t>加強推廣視覺化查詢平台建置與應用</a:t>
          </a:r>
        </a:p>
      </dgm:t>
    </dgm:pt>
    <dgm:pt modelId="{5098923E-BF66-4C12-BEEA-2DD0844D77E2}" type="parTrans" cxnId="{F86171E1-F9DF-4A95-8F88-D0E779F40C97}">
      <dgm:prSet/>
      <dgm:spPr/>
      <dgm:t>
        <a:bodyPr/>
        <a:lstStyle/>
        <a:p>
          <a:endParaRPr lang="zh-TW" altLang="en-US"/>
        </a:p>
      </dgm:t>
    </dgm:pt>
    <dgm:pt modelId="{67E42F73-395C-44B2-B7C9-6ABA2C18AD83}" type="sibTrans" cxnId="{F86171E1-F9DF-4A95-8F88-D0E779F40C97}">
      <dgm:prSet/>
      <dgm:spPr/>
      <dgm:t>
        <a:bodyPr/>
        <a:lstStyle/>
        <a:p>
          <a:endParaRPr lang="zh-TW" altLang="en-US"/>
        </a:p>
      </dgm:t>
    </dgm:pt>
    <dgm:pt modelId="{A358C90B-D12E-433E-98B6-01DC466DBB0E}">
      <dgm:prSet phldrT="[文字]" custT="1"/>
      <dgm:spPr/>
      <dgm:t>
        <a:bodyPr/>
        <a:lstStyle/>
        <a:p>
          <a:pPr algn="l"/>
          <a:r>
            <a:rPr lang="zh-TW" altLang="en-US" sz="2400" dirty="0" smtClean="0">
              <a:latin typeface="微軟正黑體 Light" pitchFamily="34" charset="-120"/>
              <a:ea typeface="微軟正黑體 Light" pitchFamily="34" charset="-120"/>
            </a:rPr>
            <a:t>持續推動應用統計分析及通報撰寫</a:t>
          </a:r>
        </a:p>
      </dgm:t>
    </dgm:pt>
    <dgm:pt modelId="{C404062E-8F03-407C-8FC2-D3CA0DA96B20}" type="parTrans" cxnId="{DAEF5290-7EDB-49DC-9648-C7610A5A7E94}">
      <dgm:prSet/>
      <dgm:spPr/>
      <dgm:t>
        <a:bodyPr/>
        <a:lstStyle/>
        <a:p>
          <a:endParaRPr lang="zh-TW" altLang="en-US"/>
        </a:p>
      </dgm:t>
    </dgm:pt>
    <dgm:pt modelId="{E4B1B2BC-6FFF-4D85-A9A7-1BF97C683C41}" type="sibTrans" cxnId="{DAEF5290-7EDB-49DC-9648-C7610A5A7E94}">
      <dgm:prSet/>
      <dgm:spPr/>
      <dgm:t>
        <a:bodyPr/>
        <a:lstStyle/>
        <a:p>
          <a:endParaRPr lang="zh-TW" altLang="en-US"/>
        </a:p>
      </dgm:t>
    </dgm:pt>
    <dgm:pt modelId="{26661D44-38B2-4958-A500-4BC2079E0F3D}">
      <dgm:prSet phldrT="[文字]" custT="1"/>
      <dgm:spPr/>
      <dgm:t>
        <a:bodyPr/>
        <a:lstStyle/>
        <a:p>
          <a:pPr algn="l"/>
          <a:r>
            <a:rPr lang="zh-TW" altLang="en-US" sz="2400" dirty="0" smtClean="0">
              <a:latin typeface="微軟正黑體 Light" pitchFamily="34" charset="-120"/>
              <a:ea typeface="微軟正黑體 Light" pitchFamily="34" charset="-120"/>
            </a:rPr>
            <a:t>輔導所屬機關創編統計年報及公所統計年報持續更新</a:t>
          </a:r>
        </a:p>
      </dgm:t>
    </dgm:pt>
    <dgm:pt modelId="{00321DB3-9E3F-4367-A350-2D5B20772C88}" type="parTrans" cxnId="{CA2DB183-2935-440B-AAAA-56893ACAC35C}">
      <dgm:prSet/>
      <dgm:spPr/>
      <dgm:t>
        <a:bodyPr/>
        <a:lstStyle/>
        <a:p>
          <a:endParaRPr lang="zh-TW" altLang="en-US"/>
        </a:p>
      </dgm:t>
    </dgm:pt>
    <dgm:pt modelId="{733DE996-089C-4BEA-806D-926BC9442B11}" type="sibTrans" cxnId="{CA2DB183-2935-440B-AAAA-56893ACAC35C}">
      <dgm:prSet/>
      <dgm:spPr/>
      <dgm:t>
        <a:bodyPr/>
        <a:lstStyle/>
        <a:p>
          <a:endParaRPr lang="zh-TW" altLang="en-US"/>
        </a:p>
      </dgm:t>
    </dgm:pt>
    <dgm:pt modelId="{536F1033-629F-4187-9BE0-9488F0ADE72E}">
      <dgm:prSet phldrT="[文字]" custT="1"/>
      <dgm:spPr/>
      <dgm:t>
        <a:bodyPr/>
        <a:lstStyle/>
        <a:p>
          <a:pPr algn="l"/>
          <a:r>
            <a:rPr lang="zh-TW" altLang="en-US" sz="2400" dirty="0" smtClean="0">
              <a:latin typeface="微軟正黑體 Light" pitchFamily="34" charset="-120"/>
              <a:ea typeface="微軟正黑體 Light" pitchFamily="34" charset="-120"/>
            </a:rPr>
            <a:t>持續輔導各機關及公所定期辦理公務統計業務檢討會</a:t>
          </a:r>
        </a:p>
      </dgm:t>
    </dgm:pt>
    <dgm:pt modelId="{9D790D3B-04C4-496A-8A38-B5A8F4DB38F9}" type="parTrans" cxnId="{89C969B6-17A4-45B1-B19A-07E4F3A6695E}">
      <dgm:prSet/>
      <dgm:spPr/>
      <dgm:t>
        <a:bodyPr/>
        <a:lstStyle/>
        <a:p>
          <a:endParaRPr lang="zh-TW" altLang="en-US"/>
        </a:p>
      </dgm:t>
    </dgm:pt>
    <dgm:pt modelId="{DCC19DFC-6909-4296-B56A-FF956A576042}" type="sibTrans" cxnId="{89C969B6-17A4-45B1-B19A-07E4F3A6695E}">
      <dgm:prSet/>
      <dgm:spPr/>
      <dgm:t>
        <a:bodyPr/>
        <a:lstStyle/>
        <a:p>
          <a:endParaRPr lang="zh-TW" altLang="en-US"/>
        </a:p>
      </dgm:t>
    </dgm:pt>
    <dgm:pt modelId="{52E5766E-01FC-432B-9AAD-41846C711065}" type="pres">
      <dgm:prSet presAssocID="{4DA67752-E6A7-4AAC-8B70-43C85A5580A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515F03D-4257-4754-80C0-1398042EA2F7}" type="pres">
      <dgm:prSet presAssocID="{D01CB671-6B97-4DDC-B580-8DBEFDF1B0F1}" presName="composite" presStyleCnt="0"/>
      <dgm:spPr/>
    </dgm:pt>
    <dgm:pt modelId="{F53BAF88-5423-43A0-BE71-0AC2CA46BF3D}" type="pres">
      <dgm:prSet presAssocID="{D01CB671-6B97-4DDC-B580-8DBEFDF1B0F1}" presName="imgShp" presStyleLbl="fgImgPlace1" presStyleIdx="0" presStyleCnt="7" custScaleX="97145" custScaleY="93660" custLinFactX="-91941" custLinFactNeighborX="-100000" custLinFactNeighborY="1572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48E099C-48F9-4F35-A262-7C26320E6D83}" type="pres">
      <dgm:prSet presAssocID="{D01CB671-6B97-4DDC-B580-8DBEFDF1B0F1}" presName="txShp" presStyleLbl="node1" presStyleIdx="0" presStyleCnt="7" custScaleX="142330" custScaleY="93775" custLinFactNeighborX="1533" custLinFactNeighborY="492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86D8F3-2B67-42AC-B98C-4EF8781CCD66}" type="pres">
      <dgm:prSet presAssocID="{2C246350-3569-4E41-AB74-0C12C39E7874}" presName="spacing" presStyleCnt="0"/>
      <dgm:spPr/>
    </dgm:pt>
    <dgm:pt modelId="{4C2FE798-30C1-4A08-8DE6-31BEF310719A}" type="pres">
      <dgm:prSet presAssocID="{8845D017-F23E-40FA-9368-9D23902C5BBC}" presName="composite" presStyleCnt="0"/>
      <dgm:spPr/>
    </dgm:pt>
    <dgm:pt modelId="{24488334-C7BA-4D05-AA5B-F86CB8B8DC99}" type="pres">
      <dgm:prSet presAssocID="{8845D017-F23E-40FA-9368-9D23902C5BBC}" presName="imgShp" presStyleLbl="fgImgPlace1" presStyleIdx="1" presStyleCnt="7" custLinFactX="-90513" custLinFactNeighborX="-100000" custLinFactNeighborY="-257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D3D5E44E-5334-49A1-BE02-483B32A794B2}" type="pres">
      <dgm:prSet presAssocID="{8845D017-F23E-40FA-9368-9D23902C5BBC}" presName="txShp" presStyleLbl="node1" presStyleIdx="1" presStyleCnt="7" custScaleX="141946" custLinFactNeighborX="1533" custLinFactNeighborY="-257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DCEFD61-603C-4731-87F9-EFD8478443EB}" type="pres">
      <dgm:prSet presAssocID="{059382CC-90D6-4E87-A83E-C81BE8022071}" presName="spacing" presStyleCnt="0"/>
      <dgm:spPr/>
    </dgm:pt>
    <dgm:pt modelId="{0C4CC10C-80D6-414E-827A-1619D6A8D103}" type="pres">
      <dgm:prSet presAssocID="{A358C90B-D12E-433E-98B6-01DC466DBB0E}" presName="composite" presStyleCnt="0"/>
      <dgm:spPr/>
    </dgm:pt>
    <dgm:pt modelId="{E38BD5E3-ADF2-4313-85D6-B64B67D546FE}" type="pres">
      <dgm:prSet presAssocID="{A358C90B-D12E-433E-98B6-01DC466DBB0E}" presName="imgShp" presStyleLbl="fgImgPlace1" presStyleIdx="2" presStyleCnt="7" custLinFactX="-100000" custLinFactNeighborX="-103416" custLinFactNeighborY="-3401"/>
      <dgm:spPr/>
      <dgm:t>
        <a:bodyPr/>
        <a:lstStyle/>
        <a:p>
          <a:endParaRPr lang="zh-TW" altLang="en-US"/>
        </a:p>
      </dgm:t>
    </dgm:pt>
    <dgm:pt modelId="{9F717C33-8FA6-4EE7-A4B7-78FC3EAE7D52}" type="pres">
      <dgm:prSet presAssocID="{A358C90B-D12E-433E-98B6-01DC466DBB0E}" presName="txShp" presStyleLbl="node1" presStyleIdx="2" presStyleCnt="7" custScaleX="142330" custLinFactNeighborX="1533" custLinFactNeighborY="-34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D775F56-C816-41BC-AB12-D8B988366DE7}" type="pres">
      <dgm:prSet presAssocID="{E4B1B2BC-6FFF-4D85-A9A7-1BF97C683C41}" presName="spacing" presStyleCnt="0"/>
      <dgm:spPr/>
    </dgm:pt>
    <dgm:pt modelId="{00F3EAC5-228D-493C-9297-B8DC7D1C9165}" type="pres">
      <dgm:prSet presAssocID="{A6741B0F-7A0E-472E-B51B-BE70A908130F}" presName="composite" presStyleCnt="0"/>
      <dgm:spPr/>
    </dgm:pt>
    <dgm:pt modelId="{32D6B898-B06F-4940-9F0A-EB320D6B1E94}" type="pres">
      <dgm:prSet presAssocID="{A6741B0F-7A0E-472E-B51B-BE70A908130F}" presName="imgShp" presStyleLbl="fgImgPlace1" presStyleIdx="3" presStyleCnt="7" custLinFactX="-90513" custLinFactNeighborX="-100000" custLinFactNeighborY="-4223"/>
      <dgm:spPr/>
    </dgm:pt>
    <dgm:pt modelId="{F4658E98-4EEC-4ED5-93A0-6DD2E78F7E3A}" type="pres">
      <dgm:prSet presAssocID="{A6741B0F-7A0E-472E-B51B-BE70A908130F}" presName="txShp" presStyleLbl="node1" presStyleIdx="3" presStyleCnt="7" custScaleX="141944" custLinFactNeighborX="1340" custLinFactNeighborY="-422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10F3303-D2F2-4ED0-963D-B63F77597F6B}" type="pres">
      <dgm:prSet presAssocID="{67E42F73-395C-44B2-B7C9-6ABA2C18AD83}" presName="spacing" presStyleCnt="0"/>
      <dgm:spPr/>
    </dgm:pt>
    <dgm:pt modelId="{8AC3AA11-561A-4216-BE20-18CF6532E503}" type="pres">
      <dgm:prSet presAssocID="{FC79E87A-66BF-4FC4-9E57-71DF1B88F9B2}" presName="composite" presStyleCnt="0"/>
      <dgm:spPr/>
    </dgm:pt>
    <dgm:pt modelId="{89A55B83-CA40-4D32-A67B-BEFB721206C6}" type="pres">
      <dgm:prSet presAssocID="{FC79E87A-66BF-4FC4-9E57-71DF1B88F9B2}" presName="imgShp" presStyleLbl="fgImgPlace1" presStyleIdx="4" presStyleCnt="7" custLinFactX="-90513" custLinFactNeighborX="-100000" custLinFactNeighborY="-5046"/>
      <dgm:spPr/>
    </dgm:pt>
    <dgm:pt modelId="{0A7E8F9F-63F0-427E-9510-569ABCDD9F41}" type="pres">
      <dgm:prSet presAssocID="{FC79E87A-66BF-4FC4-9E57-71DF1B88F9B2}" presName="txShp" presStyleLbl="node1" presStyleIdx="4" presStyleCnt="7" custScaleX="141944" custLinFactNeighborX="1340" custLinFactNeighborY="-504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D555CC3-FEB6-4116-B8B5-7D356A60BC4B}" type="pres">
      <dgm:prSet presAssocID="{3DFEDE40-43D8-4930-8943-C3667605D3FD}" presName="spacing" presStyleCnt="0"/>
      <dgm:spPr/>
    </dgm:pt>
    <dgm:pt modelId="{470E6A43-96EB-4382-968C-98114CAEE165}" type="pres">
      <dgm:prSet presAssocID="{26661D44-38B2-4958-A500-4BC2079E0F3D}" presName="composite" presStyleCnt="0"/>
      <dgm:spPr/>
    </dgm:pt>
    <dgm:pt modelId="{907D9D1E-34FF-4404-80D6-18249F823CC2}" type="pres">
      <dgm:prSet presAssocID="{26661D44-38B2-4958-A500-4BC2079E0F3D}" presName="imgShp" presStyleLbl="fgImgPlace1" presStyleIdx="5" presStyleCnt="7" custLinFactX="-100000" custLinFactNeighborX="-103416" custLinFactNeighborY="-5869"/>
      <dgm:spPr/>
    </dgm:pt>
    <dgm:pt modelId="{FD13A873-FB0A-4AAC-A53D-3DD037A35F4B}" type="pres">
      <dgm:prSet presAssocID="{26661D44-38B2-4958-A500-4BC2079E0F3D}" presName="txShp" presStyleLbl="node1" presStyleIdx="5" presStyleCnt="7" custScaleX="141946" custLinFactNeighborX="1533" custLinFactNeighborY="-586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D9C1B17-3804-4AC8-8D67-C0C689D000E8}" type="pres">
      <dgm:prSet presAssocID="{733DE996-089C-4BEA-806D-926BC9442B11}" presName="spacing" presStyleCnt="0"/>
      <dgm:spPr/>
    </dgm:pt>
    <dgm:pt modelId="{712AC171-610E-4B8B-8DB1-9EBD26D3F337}" type="pres">
      <dgm:prSet presAssocID="{536F1033-629F-4187-9BE0-9488F0ADE72E}" presName="composite" presStyleCnt="0"/>
      <dgm:spPr/>
    </dgm:pt>
    <dgm:pt modelId="{A3D9C475-F77C-460A-909A-9E8842DC6E4F}" type="pres">
      <dgm:prSet presAssocID="{536F1033-629F-4187-9BE0-9488F0ADE72E}" presName="imgShp" presStyleLbl="fgImgPlace1" presStyleIdx="6" presStyleCnt="7" custLinFactX="-90513" custLinFactNeighborX="-100000" custLinFactNeighborY="-6692"/>
      <dgm:spPr/>
    </dgm:pt>
    <dgm:pt modelId="{7985001C-10E6-45C5-B43E-7E89BD60350C}" type="pres">
      <dgm:prSet presAssocID="{536F1033-629F-4187-9BE0-9488F0ADE72E}" presName="txShp" presStyleLbl="node1" presStyleIdx="6" presStyleCnt="7" custScaleX="141944" custLinFactNeighborX="1340" custLinFactNeighborY="-669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0C11D30-3F61-49A1-8787-7464086566F6}" type="presOf" srcId="{D01CB671-6B97-4DDC-B580-8DBEFDF1B0F1}" destId="{148E099C-48F9-4F35-A262-7C26320E6D83}" srcOrd="0" destOrd="0" presId="urn:microsoft.com/office/officeart/2005/8/layout/vList3"/>
    <dgm:cxn modelId="{3756F078-602C-4B17-BEC0-0F5147C6DD55}" type="presOf" srcId="{26661D44-38B2-4958-A500-4BC2079E0F3D}" destId="{FD13A873-FB0A-4AAC-A53D-3DD037A35F4B}" srcOrd="0" destOrd="0" presId="urn:microsoft.com/office/officeart/2005/8/layout/vList3"/>
    <dgm:cxn modelId="{9507EDAD-4200-4DBA-BD82-808889EA4862}" srcId="{4DA67752-E6A7-4AAC-8B70-43C85A5580A3}" destId="{FC79E87A-66BF-4FC4-9E57-71DF1B88F9B2}" srcOrd="4" destOrd="0" parTransId="{3B8B52F5-C1EE-471F-8223-1EAC8985EEF5}" sibTransId="{3DFEDE40-43D8-4930-8943-C3667605D3FD}"/>
    <dgm:cxn modelId="{CA2DB183-2935-440B-AAAA-56893ACAC35C}" srcId="{4DA67752-E6A7-4AAC-8B70-43C85A5580A3}" destId="{26661D44-38B2-4958-A500-4BC2079E0F3D}" srcOrd="5" destOrd="0" parTransId="{00321DB3-9E3F-4367-A350-2D5B20772C88}" sibTransId="{733DE996-089C-4BEA-806D-926BC9442B11}"/>
    <dgm:cxn modelId="{247ADB28-D524-4EDF-B580-6A7168F79644}" type="presOf" srcId="{4DA67752-E6A7-4AAC-8B70-43C85A5580A3}" destId="{52E5766E-01FC-432B-9AAD-41846C711065}" srcOrd="0" destOrd="0" presId="urn:microsoft.com/office/officeart/2005/8/layout/vList3"/>
    <dgm:cxn modelId="{8D0FC4D5-5512-45BE-9A53-AE0AFA8FD954}" srcId="{4DA67752-E6A7-4AAC-8B70-43C85A5580A3}" destId="{8845D017-F23E-40FA-9368-9D23902C5BBC}" srcOrd="1" destOrd="0" parTransId="{AB03CDC7-A389-4F1C-81B4-B772036FE30F}" sibTransId="{059382CC-90D6-4E87-A83E-C81BE8022071}"/>
    <dgm:cxn modelId="{8C2C5A96-4042-4697-AC79-347E7D375A70}" type="presOf" srcId="{A6741B0F-7A0E-472E-B51B-BE70A908130F}" destId="{F4658E98-4EEC-4ED5-93A0-6DD2E78F7E3A}" srcOrd="0" destOrd="0" presId="urn:microsoft.com/office/officeart/2005/8/layout/vList3"/>
    <dgm:cxn modelId="{CF7A32D6-2CF6-487F-9F0C-B1970C0D40D3}" type="presOf" srcId="{8845D017-F23E-40FA-9368-9D23902C5BBC}" destId="{D3D5E44E-5334-49A1-BE02-483B32A794B2}" srcOrd="0" destOrd="0" presId="urn:microsoft.com/office/officeart/2005/8/layout/vList3"/>
    <dgm:cxn modelId="{4F6BFD57-656D-4455-941D-861138D223E8}" type="presOf" srcId="{536F1033-629F-4187-9BE0-9488F0ADE72E}" destId="{7985001C-10E6-45C5-B43E-7E89BD60350C}" srcOrd="0" destOrd="0" presId="urn:microsoft.com/office/officeart/2005/8/layout/vList3"/>
    <dgm:cxn modelId="{2B25A971-BA07-4C86-BE2A-2401223BD009}" srcId="{4DA67752-E6A7-4AAC-8B70-43C85A5580A3}" destId="{D01CB671-6B97-4DDC-B580-8DBEFDF1B0F1}" srcOrd="0" destOrd="0" parTransId="{573BE86F-417E-49DA-95A9-686C4C9EAD01}" sibTransId="{2C246350-3569-4E41-AB74-0C12C39E7874}"/>
    <dgm:cxn modelId="{89C969B6-17A4-45B1-B19A-07E4F3A6695E}" srcId="{4DA67752-E6A7-4AAC-8B70-43C85A5580A3}" destId="{536F1033-629F-4187-9BE0-9488F0ADE72E}" srcOrd="6" destOrd="0" parTransId="{9D790D3B-04C4-496A-8A38-B5A8F4DB38F9}" sibTransId="{DCC19DFC-6909-4296-B56A-FF956A576042}"/>
    <dgm:cxn modelId="{61907EBD-45B0-45BE-93CF-F4A3BF49A6D8}" type="presOf" srcId="{A358C90B-D12E-433E-98B6-01DC466DBB0E}" destId="{9F717C33-8FA6-4EE7-A4B7-78FC3EAE7D52}" srcOrd="0" destOrd="0" presId="urn:microsoft.com/office/officeart/2005/8/layout/vList3"/>
    <dgm:cxn modelId="{F86171E1-F9DF-4A95-8F88-D0E779F40C97}" srcId="{4DA67752-E6A7-4AAC-8B70-43C85A5580A3}" destId="{A6741B0F-7A0E-472E-B51B-BE70A908130F}" srcOrd="3" destOrd="0" parTransId="{5098923E-BF66-4C12-BEEA-2DD0844D77E2}" sibTransId="{67E42F73-395C-44B2-B7C9-6ABA2C18AD83}"/>
    <dgm:cxn modelId="{DAEF5290-7EDB-49DC-9648-C7610A5A7E94}" srcId="{4DA67752-E6A7-4AAC-8B70-43C85A5580A3}" destId="{A358C90B-D12E-433E-98B6-01DC466DBB0E}" srcOrd="2" destOrd="0" parTransId="{C404062E-8F03-407C-8FC2-D3CA0DA96B20}" sibTransId="{E4B1B2BC-6FFF-4D85-A9A7-1BF97C683C41}"/>
    <dgm:cxn modelId="{89DAE507-8538-437D-9DAB-9620F6F046D9}" type="presOf" srcId="{FC79E87A-66BF-4FC4-9E57-71DF1B88F9B2}" destId="{0A7E8F9F-63F0-427E-9510-569ABCDD9F41}" srcOrd="0" destOrd="0" presId="urn:microsoft.com/office/officeart/2005/8/layout/vList3"/>
    <dgm:cxn modelId="{E66B87F5-4C07-4AD0-91D4-97BD932DDD1A}" type="presParOf" srcId="{52E5766E-01FC-432B-9AAD-41846C711065}" destId="{7515F03D-4257-4754-80C0-1398042EA2F7}" srcOrd="0" destOrd="0" presId="urn:microsoft.com/office/officeart/2005/8/layout/vList3"/>
    <dgm:cxn modelId="{2BC2D673-A7E2-4F46-8B30-33787FF6055A}" type="presParOf" srcId="{7515F03D-4257-4754-80C0-1398042EA2F7}" destId="{F53BAF88-5423-43A0-BE71-0AC2CA46BF3D}" srcOrd="0" destOrd="0" presId="urn:microsoft.com/office/officeart/2005/8/layout/vList3"/>
    <dgm:cxn modelId="{BADFF37C-9A1B-4C22-86B4-F7320D1FA128}" type="presParOf" srcId="{7515F03D-4257-4754-80C0-1398042EA2F7}" destId="{148E099C-48F9-4F35-A262-7C26320E6D83}" srcOrd="1" destOrd="0" presId="urn:microsoft.com/office/officeart/2005/8/layout/vList3"/>
    <dgm:cxn modelId="{44F59AC1-CCC4-470A-957A-876A32D3B4A6}" type="presParOf" srcId="{52E5766E-01FC-432B-9AAD-41846C711065}" destId="{E686D8F3-2B67-42AC-B98C-4EF8781CCD66}" srcOrd="1" destOrd="0" presId="urn:microsoft.com/office/officeart/2005/8/layout/vList3"/>
    <dgm:cxn modelId="{BE972FD9-A299-4B9A-9484-F1F124403238}" type="presParOf" srcId="{52E5766E-01FC-432B-9AAD-41846C711065}" destId="{4C2FE798-30C1-4A08-8DE6-31BEF310719A}" srcOrd="2" destOrd="0" presId="urn:microsoft.com/office/officeart/2005/8/layout/vList3"/>
    <dgm:cxn modelId="{2ED1B979-CF28-40E9-9713-C89F4AD6FAED}" type="presParOf" srcId="{4C2FE798-30C1-4A08-8DE6-31BEF310719A}" destId="{24488334-C7BA-4D05-AA5B-F86CB8B8DC99}" srcOrd="0" destOrd="0" presId="urn:microsoft.com/office/officeart/2005/8/layout/vList3"/>
    <dgm:cxn modelId="{78D63C4C-2CDD-44A0-81D3-A5087A98D5D6}" type="presParOf" srcId="{4C2FE798-30C1-4A08-8DE6-31BEF310719A}" destId="{D3D5E44E-5334-49A1-BE02-483B32A794B2}" srcOrd="1" destOrd="0" presId="urn:microsoft.com/office/officeart/2005/8/layout/vList3"/>
    <dgm:cxn modelId="{29C5378E-C0DB-44FD-89F6-38B88DABAA7C}" type="presParOf" srcId="{52E5766E-01FC-432B-9AAD-41846C711065}" destId="{4DCEFD61-603C-4731-87F9-EFD8478443EB}" srcOrd="3" destOrd="0" presId="urn:microsoft.com/office/officeart/2005/8/layout/vList3"/>
    <dgm:cxn modelId="{714B654B-18A6-4EE0-87BC-448ACA234F07}" type="presParOf" srcId="{52E5766E-01FC-432B-9AAD-41846C711065}" destId="{0C4CC10C-80D6-414E-827A-1619D6A8D103}" srcOrd="4" destOrd="0" presId="urn:microsoft.com/office/officeart/2005/8/layout/vList3"/>
    <dgm:cxn modelId="{517A5540-A756-42F6-BAFC-FCDC46FF7F1C}" type="presParOf" srcId="{0C4CC10C-80D6-414E-827A-1619D6A8D103}" destId="{E38BD5E3-ADF2-4313-85D6-B64B67D546FE}" srcOrd="0" destOrd="0" presId="urn:microsoft.com/office/officeart/2005/8/layout/vList3"/>
    <dgm:cxn modelId="{39A56BFC-D017-43E8-B79E-4754B1B65E1A}" type="presParOf" srcId="{0C4CC10C-80D6-414E-827A-1619D6A8D103}" destId="{9F717C33-8FA6-4EE7-A4B7-78FC3EAE7D52}" srcOrd="1" destOrd="0" presId="urn:microsoft.com/office/officeart/2005/8/layout/vList3"/>
    <dgm:cxn modelId="{47C33F8B-1AB6-4E8B-82F1-9BB7CF764A27}" type="presParOf" srcId="{52E5766E-01FC-432B-9AAD-41846C711065}" destId="{6D775F56-C816-41BC-AB12-D8B988366DE7}" srcOrd="5" destOrd="0" presId="urn:microsoft.com/office/officeart/2005/8/layout/vList3"/>
    <dgm:cxn modelId="{73B0DDA9-8A98-4C96-B284-008AD9E5841B}" type="presParOf" srcId="{52E5766E-01FC-432B-9AAD-41846C711065}" destId="{00F3EAC5-228D-493C-9297-B8DC7D1C9165}" srcOrd="6" destOrd="0" presId="urn:microsoft.com/office/officeart/2005/8/layout/vList3"/>
    <dgm:cxn modelId="{C668B3D5-14F6-432F-A48E-3D375B0A625B}" type="presParOf" srcId="{00F3EAC5-228D-493C-9297-B8DC7D1C9165}" destId="{32D6B898-B06F-4940-9F0A-EB320D6B1E94}" srcOrd="0" destOrd="0" presId="urn:microsoft.com/office/officeart/2005/8/layout/vList3"/>
    <dgm:cxn modelId="{116D5A51-2591-4255-9D42-FF268A86FBB2}" type="presParOf" srcId="{00F3EAC5-228D-493C-9297-B8DC7D1C9165}" destId="{F4658E98-4EEC-4ED5-93A0-6DD2E78F7E3A}" srcOrd="1" destOrd="0" presId="urn:microsoft.com/office/officeart/2005/8/layout/vList3"/>
    <dgm:cxn modelId="{F77814EA-5AA9-46E1-A2CB-B636C88574BE}" type="presParOf" srcId="{52E5766E-01FC-432B-9AAD-41846C711065}" destId="{310F3303-D2F2-4ED0-963D-B63F77597F6B}" srcOrd="7" destOrd="0" presId="urn:microsoft.com/office/officeart/2005/8/layout/vList3"/>
    <dgm:cxn modelId="{8F406F73-A083-4B49-BCC4-71A3B121D30C}" type="presParOf" srcId="{52E5766E-01FC-432B-9AAD-41846C711065}" destId="{8AC3AA11-561A-4216-BE20-18CF6532E503}" srcOrd="8" destOrd="0" presId="urn:microsoft.com/office/officeart/2005/8/layout/vList3"/>
    <dgm:cxn modelId="{62892CE8-EBC9-4DB1-8206-FA2D507B4756}" type="presParOf" srcId="{8AC3AA11-561A-4216-BE20-18CF6532E503}" destId="{89A55B83-CA40-4D32-A67B-BEFB721206C6}" srcOrd="0" destOrd="0" presId="urn:microsoft.com/office/officeart/2005/8/layout/vList3"/>
    <dgm:cxn modelId="{146EEC5E-3984-49E5-BA90-053207378E91}" type="presParOf" srcId="{8AC3AA11-561A-4216-BE20-18CF6532E503}" destId="{0A7E8F9F-63F0-427E-9510-569ABCDD9F41}" srcOrd="1" destOrd="0" presId="urn:microsoft.com/office/officeart/2005/8/layout/vList3"/>
    <dgm:cxn modelId="{1D12A5A5-16C2-4751-B056-4D9B910B104D}" type="presParOf" srcId="{52E5766E-01FC-432B-9AAD-41846C711065}" destId="{1D555CC3-FEB6-4116-B8B5-7D356A60BC4B}" srcOrd="9" destOrd="0" presId="urn:microsoft.com/office/officeart/2005/8/layout/vList3"/>
    <dgm:cxn modelId="{D37D57A5-16C3-439A-9CD8-D3FF8038C3B3}" type="presParOf" srcId="{52E5766E-01FC-432B-9AAD-41846C711065}" destId="{470E6A43-96EB-4382-968C-98114CAEE165}" srcOrd="10" destOrd="0" presId="urn:microsoft.com/office/officeart/2005/8/layout/vList3"/>
    <dgm:cxn modelId="{8393FC4A-A722-4519-B7DC-6C33686D81FA}" type="presParOf" srcId="{470E6A43-96EB-4382-968C-98114CAEE165}" destId="{907D9D1E-34FF-4404-80D6-18249F823CC2}" srcOrd="0" destOrd="0" presId="urn:microsoft.com/office/officeart/2005/8/layout/vList3"/>
    <dgm:cxn modelId="{BA6AAE3E-A52E-47A1-B806-2EF7FC464306}" type="presParOf" srcId="{470E6A43-96EB-4382-968C-98114CAEE165}" destId="{FD13A873-FB0A-4AAC-A53D-3DD037A35F4B}" srcOrd="1" destOrd="0" presId="urn:microsoft.com/office/officeart/2005/8/layout/vList3"/>
    <dgm:cxn modelId="{37F274E5-F2FB-435B-8664-97F69AF869E2}" type="presParOf" srcId="{52E5766E-01FC-432B-9AAD-41846C711065}" destId="{9D9C1B17-3804-4AC8-8D67-C0C689D000E8}" srcOrd="11" destOrd="0" presId="urn:microsoft.com/office/officeart/2005/8/layout/vList3"/>
    <dgm:cxn modelId="{6D98F63A-A331-4DD0-BEF8-29685F19FBC3}" type="presParOf" srcId="{52E5766E-01FC-432B-9AAD-41846C711065}" destId="{712AC171-610E-4B8B-8DB1-9EBD26D3F337}" srcOrd="12" destOrd="0" presId="urn:microsoft.com/office/officeart/2005/8/layout/vList3"/>
    <dgm:cxn modelId="{503F3577-BD1D-4885-B74B-40065D6368DE}" type="presParOf" srcId="{712AC171-610E-4B8B-8DB1-9EBD26D3F337}" destId="{A3D9C475-F77C-460A-909A-9E8842DC6E4F}" srcOrd="0" destOrd="0" presId="urn:microsoft.com/office/officeart/2005/8/layout/vList3"/>
    <dgm:cxn modelId="{594D18E4-7C2B-4E35-A66D-B5E3B27CDA3B}" type="presParOf" srcId="{712AC171-610E-4B8B-8DB1-9EBD26D3F337}" destId="{7985001C-10E6-45C5-B43E-7E89BD60350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26E700A-4AA7-48D6-B9FB-D90D011102B6}">
      <dsp:nvSpPr>
        <dsp:cNvPr id="0" name=""/>
        <dsp:cNvSpPr/>
      </dsp:nvSpPr>
      <dsp:spPr>
        <a:xfrm rot="5400000">
          <a:off x="-160116" y="162978"/>
          <a:ext cx="1067441" cy="74720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微軟正黑體" pitchFamily="34" charset="-120"/>
              <a:ea typeface="微軟正黑體" pitchFamily="34" charset="-120"/>
            </a:rPr>
            <a:t>一、</a:t>
          </a:r>
          <a:endParaRPr lang="zh-TW" altLang="en-US" sz="22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-160116" y="162978"/>
        <a:ext cx="1067441" cy="747209"/>
      </dsp:txXfrm>
    </dsp:sp>
    <dsp:sp modelId="{AA5D0C72-317D-42BB-AFDD-9D30FF3846E4}">
      <dsp:nvSpPr>
        <dsp:cNvPr id="0" name=""/>
        <dsp:cNvSpPr/>
      </dsp:nvSpPr>
      <dsp:spPr>
        <a:xfrm rot="5400000">
          <a:off x="3760303" y="-3010232"/>
          <a:ext cx="694201" cy="67203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itchFamily="34" charset="-120"/>
              <a:ea typeface="微軟正黑體" pitchFamily="34" charset="-120"/>
            </a:rPr>
            <a:t>公務統計報表編報管理及增刪修訂作業</a:t>
          </a:r>
          <a:endParaRPr lang="zh-TW" altLang="en-US" sz="28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3760303" y="-3010232"/>
        <a:ext cx="694201" cy="6720390"/>
      </dsp:txXfrm>
    </dsp:sp>
    <dsp:sp modelId="{6B0FD33B-4AA1-4D46-904F-63CFD33D7135}">
      <dsp:nvSpPr>
        <dsp:cNvPr id="0" name=""/>
        <dsp:cNvSpPr/>
      </dsp:nvSpPr>
      <dsp:spPr>
        <a:xfrm rot="5400000">
          <a:off x="-160116" y="1113093"/>
          <a:ext cx="1067441" cy="74720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微軟正黑體" pitchFamily="34" charset="-120"/>
              <a:ea typeface="微軟正黑體" pitchFamily="34" charset="-120"/>
            </a:rPr>
            <a:t>二、</a:t>
          </a:r>
          <a:endParaRPr lang="zh-TW" altLang="en-US" sz="22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-160116" y="1113093"/>
        <a:ext cx="1067441" cy="747209"/>
      </dsp:txXfrm>
    </dsp:sp>
    <dsp:sp modelId="{28181DD0-EB56-4389-AEB7-07FFE8441506}">
      <dsp:nvSpPr>
        <dsp:cNvPr id="0" name=""/>
        <dsp:cNvSpPr/>
      </dsp:nvSpPr>
      <dsp:spPr>
        <a:xfrm rot="5400000">
          <a:off x="3760486" y="-2060300"/>
          <a:ext cx="693837" cy="67203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itchFamily="34" charset="-120"/>
              <a:ea typeface="微軟正黑體" pitchFamily="34" charset="-120"/>
            </a:rPr>
            <a:t>公務統計報表增訂</a:t>
          </a:r>
          <a:r>
            <a:rPr lang="en-US" altLang="en-US" sz="2800" kern="1200" dirty="0" smtClean="0">
              <a:latin typeface="微軟正黑體" pitchFamily="34" charset="-120"/>
              <a:ea typeface="微軟正黑體" pitchFamily="34" charset="-120"/>
            </a:rPr>
            <a:t>(</a:t>
          </a:r>
          <a:r>
            <a:rPr lang="zh-TW" altLang="en-US" sz="2800" kern="1200" dirty="0" smtClean="0">
              <a:latin typeface="微軟正黑體" pitchFamily="34" charset="-120"/>
              <a:ea typeface="微軟正黑體" pitchFamily="34" charset="-120"/>
            </a:rPr>
            <a:t>內部報表</a:t>
          </a:r>
          <a:r>
            <a:rPr lang="en-US" altLang="en-US" sz="2800" kern="1200" dirty="0" smtClean="0">
              <a:latin typeface="微軟正黑體" pitchFamily="34" charset="-120"/>
              <a:ea typeface="微軟正黑體" pitchFamily="34" charset="-120"/>
            </a:rPr>
            <a:t>)</a:t>
          </a:r>
          <a:endParaRPr lang="zh-TW" altLang="en-US" sz="28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3760486" y="-2060300"/>
        <a:ext cx="693837" cy="6720390"/>
      </dsp:txXfrm>
    </dsp:sp>
    <dsp:sp modelId="{CBE301C7-5634-4E2E-A39E-C5B4F40626C0}">
      <dsp:nvSpPr>
        <dsp:cNvPr id="0" name=""/>
        <dsp:cNvSpPr/>
      </dsp:nvSpPr>
      <dsp:spPr>
        <a:xfrm rot="5400000">
          <a:off x="-160116" y="2063207"/>
          <a:ext cx="1067441" cy="74720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微軟正黑體" pitchFamily="34" charset="-120"/>
              <a:ea typeface="微軟正黑體" pitchFamily="34" charset="-120"/>
            </a:rPr>
            <a:t>三、</a:t>
          </a:r>
          <a:endParaRPr lang="zh-TW" altLang="en-US" sz="22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-160116" y="2063207"/>
        <a:ext cx="1067441" cy="747209"/>
      </dsp:txXfrm>
    </dsp:sp>
    <dsp:sp modelId="{E06B3CDD-E2F8-4B8C-AFE9-0066A9355AE2}">
      <dsp:nvSpPr>
        <dsp:cNvPr id="0" name=""/>
        <dsp:cNvSpPr/>
      </dsp:nvSpPr>
      <dsp:spPr>
        <a:xfrm rot="5400000">
          <a:off x="3760486" y="-1110185"/>
          <a:ext cx="693837" cy="67203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itchFamily="34" charset="-120"/>
              <a:ea typeface="微軟正黑體" pitchFamily="34" charset="-120"/>
            </a:rPr>
            <a:t>視覺化統計查詢平台及建構資訊專區</a:t>
          </a:r>
          <a:endParaRPr lang="zh-TW" altLang="en-US" sz="28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3760486" y="-1110185"/>
        <a:ext cx="693837" cy="6720390"/>
      </dsp:txXfrm>
    </dsp:sp>
    <dsp:sp modelId="{A0ED4BBD-6DE2-4B8C-86A9-FF43857A4302}">
      <dsp:nvSpPr>
        <dsp:cNvPr id="0" name=""/>
        <dsp:cNvSpPr/>
      </dsp:nvSpPr>
      <dsp:spPr>
        <a:xfrm rot="5400000">
          <a:off x="-160116" y="3013322"/>
          <a:ext cx="1067441" cy="74720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微軟正黑體" pitchFamily="34" charset="-120"/>
              <a:ea typeface="微軟正黑體" pitchFamily="34" charset="-120"/>
            </a:rPr>
            <a:t>四、</a:t>
          </a:r>
          <a:endParaRPr lang="zh-TW" altLang="en-US" sz="22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-160116" y="3013322"/>
        <a:ext cx="1067441" cy="747209"/>
      </dsp:txXfrm>
    </dsp:sp>
    <dsp:sp modelId="{FEDCBDDD-3A93-4D42-8291-8EA5BD57A50A}">
      <dsp:nvSpPr>
        <dsp:cNvPr id="0" name=""/>
        <dsp:cNvSpPr/>
      </dsp:nvSpPr>
      <dsp:spPr>
        <a:xfrm rot="5400000">
          <a:off x="3760486" y="-160070"/>
          <a:ext cx="693837" cy="67203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itchFamily="34" charset="-120"/>
              <a:ea typeface="微軟正黑體" pitchFamily="34" charset="-120"/>
            </a:rPr>
            <a:t>加強性別統計通報及分析之推動</a:t>
          </a:r>
          <a:endParaRPr lang="zh-TW" altLang="en-US" sz="28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3760486" y="-160070"/>
        <a:ext cx="693837" cy="6720390"/>
      </dsp:txXfrm>
    </dsp:sp>
    <dsp:sp modelId="{67439A97-E558-4C96-BE52-7770ADA0E0B3}">
      <dsp:nvSpPr>
        <dsp:cNvPr id="0" name=""/>
        <dsp:cNvSpPr/>
      </dsp:nvSpPr>
      <dsp:spPr>
        <a:xfrm rot="5400000">
          <a:off x="-160116" y="3963437"/>
          <a:ext cx="1067441" cy="747209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0"/>
          </a:lightRig>
        </a:scene3d>
        <a:sp3d>
          <a:bevelT w="47625" h="69850"/>
          <a:contourClr>
            <a:schemeClr val="lt1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>
              <a:latin typeface="微軟正黑體" pitchFamily="34" charset="-120"/>
              <a:ea typeface="微軟正黑體" pitchFamily="34" charset="-120"/>
            </a:rPr>
            <a:t>五、</a:t>
          </a:r>
          <a:endParaRPr lang="zh-TW" altLang="en-US" sz="22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-160116" y="3963437"/>
        <a:ext cx="1067441" cy="747209"/>
      </dsp:txXfrm>
    </dsp:sp>
    <dsp:sp modelId="{36CD2705-3BC0-47D6-B4AD-8FC58064B691}">
      <dsp:nvSpPr>
        <dsp:cNvPr id="0" name=""/>
        <dsp:cNvSpPr/>
      </dsp:nvSpPr>
      <dsp:spPr>
        <a:xfrm rot="5400000">
          <a:off x="3760486" y="790044"/>
          <a:ext cx="693837" cy="67203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800" kern="1200" dirty="0" smtClean="0">
              <a:latin typeface="微軟正黑體" pitchFamily="34" charset="-120"/>
              <a:ea typeface="微軟正黑體" pitchFamily="34" charset="-120"/>
            </a:rPr>
            <a:t>未來統計業務推動方向</a:t>
          </a:r>
          <a:endParaRPr lang="zh-TW" altLang="en-US" sz="2800" kern="1200" dirty="0">
            <a:latin typeface="微軟正黑體" pitchFamily="34" charset="-120"/>
            <a:ea typeface="微軟正黑體" pitchFamily="34" charset="-120"/>
          </a:endParaRPr>
        </a:p>
      </dsp:txBody>
      <dsp:txXfrm rot="5400000">
        <a:off x="3760486" y="790044"/>
        <a:ext cx="693837" cy="67203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E51088-99B1-4FFA-A91A-8B72927FC93C}">
      <dsp:nvSpPr>
        <dsp:cNvPr id="0" name=""/>
        <dsp:cNvSpPr/>
      </dsp:nvSpPr>
      <dsp:spPr>
        <a:xfrm>
          <a:off x="0" y="4195940"/>
          <a:ext cx="7848872" cy="677024"/>
        </a:xfrm>
        <a:prstGeom prst="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微軟正黑體" pitchFamily="34" charset="-120"/>
              <a:ea typeface="微軟正黑體" pitchFamily="34" charset="-120"/>
            </a:rPr>
            <a:t>預告發布</a:t>
          </a:r>
        </a:p>
      </dsp:txBody>
      <dsp:txXfrm>
        <a:off x="0" y="4195940"/>
        <a:ext cx="7848872" cy="365593"/>
      </dsp:txXfrm>
    </dsp:sp>
    <dsp:sp modelId="{86D0AD68-F92D-422D-9CCD-836195BDBCB9}">
      <dsp:nvSpPr>
        <dsp:cNvPr id="0" name=""/>
        <dsp:cNvSpPr/>
      </dsp:nvSpPr>
      <dsp:spPr>
        <a:xfrm>
          <a:off x="0" y="4547993"/>
          <a:ext cx="7848872" cy="3114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微軟正黑體 Light" pitchFamily="34" charset="-120"/>
              <a:ea typeface="微軟正黑體 Light" pitchFamily="34" charset="-120"/>
            </a:rPr>
            <a:t>依預告統計發布要點於機關</a:t>
          </a:r>
          <a:r>
            <a:rPr lang="en-US" altLang="en-US" sz="1600" kern="1200" dirty="0" smtClean="0">
              <a:latin typeface="微軟正黑體 Light" pitchFamily="34" charset="-120"/>
              <a:ea typeface="微軟正黑體 Light" pitchFamily="34" charset="-120"/>
            </a:rPr>
            <a:t>(</a:t>
          </a:r>
          <a:r>
            <a:rPr lang="zh-TW" altLang="en-US" sz="1600" kern="1200" dirty="0" smtClean="0">
              <a:latin typeface="微軟正黑體 Light" pitchFamily="34" charset="-120"/>
              <a:ea typeface="微軟正黑體 Light" pitchFamily="34" charset="-120"/>
            </a:rPr>
            <a:t>單位</a:t>
          </a:r>
          <a:r>
            <a:rPr lang="en-US" altLang="en-US" sz="1600" kern="1200" dirty="0" smtClean="0">
              <a:latin typeface="微軟正黑體 Light" pitchFamily="34" charset="-120"/>
              <a:ea typeface="微軟正黑體 Light" pitchFamily="34" charset="-120"/>
            </a:rPr>
            <a:t>)</a:t>
          </a:r>
          <a:r>
            <a:rPr lang="zh-TW" altLang="en-US" sz="1600" kern="1200" dirty="0" smtClean="0">
              <a:latin typeface="微軟正黑體 Light" pitchFamily="34" charset="-120"/>
              <a:ea typeface="微軟正黑體 Light" pitchFamily="34" charset="-120"/>
            </a:rPr>
            <a:t>預告定期發布統計資料</a:t>
          </a:r>
        </a:p>
      </dsp:txBody>
      <dsp:txXfrm>
        <a:off x="0" y="4547993"/>
        <a:ext cx="7848872" cy="311431"/>
      </dsp:txXfrm>
    </dsp:sp>
    <dsp:sp modelId="{D2FC9A29-AAE0-4AD1-BA0D-0925A41E2F4D}">
      <dsp:nvSpPr>
        <dsp:cNvPr id="0" name=""/>
        <dsp:cNvSpPr/>
      </dsp:nvSpPr>
      <dsp:spPr>
        <a:xfrm rot="10800000">
          <a:off x="0" y="3164832"/>
          <a:ext cx="7848872" cy="1041263"/>
        </a:xfrm>
        <a:prstGeom prst="upArrowCallou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1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1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微軟正黑體" pitchFamily="34" charset="-120"/>
              <a:ea typeface="微軟正黑體" pitchFamily="34" charset="-120"/>
            </a:rPr>
            <a:t>定期編報</a:t>
          </a:r>
        </a:p>
      </dsp:txBody>
      <dsp:txXfrm>
        <a:off x="0" y="3164832"/>
        <a:ext cx="7848872" cy="365483"/>
      </dsp:txXfrm>
    </dsp:sp>
    <dsp:sp modelId="{E2CEF80F-2542-415C-B6CD-0367437F8FA6}">
      <dsp:nvSpPr>
        <dsp:cNvPr id="0" name=""/>
        <dsp:cNvSpPr/>
      </dsp:nvSpPr>
      <dsp:spPr>
        <a:xfrm>
          <a:off x="0" y="3530316"/>
          <a:ext cx="7848872" cy="3113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微軟正黑體 Light" pitchFamily="34" charset="-120"/>
              <a:ea typeface="微軟正黑體 Light" pitchFamily="34" charset="-120"/>
            </a:rPr>
            <a:t>機關定期編報內部報表程式</a:t>
          </a:r>
        </a:p>
      </dsp:txBody>
      <dsp:txXfrm>
        <a:off x="0" y="3530316"/>
        <a:ext cx="7848872" cy="311337"/>
      </dsp:txXfrm>
    </dsp:sp>
    <dsp:sp modelId="{C467E257-4ACF-4554-AE8C-C61488C57BB5}">
      <dsp:nvSpPr>
        <dsp:cNvPr id="0" name=""/>
        <dsp:cNvSpPr/>
      </dsp:nvSpPr>
      <dsp:spPr>
        <a:xfrm rot="10800000">
          <a:off x="0" y="2133724"/>
          <a:ext cx="7848872" cy="1041263"/>
        </a:xfrm>
        <a:prstGeom prst="upArrowCallou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2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2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微軟正黑體" pitchFamily="34" charset="-120"/>
              <a:ea typeface="微軟正黑體" pitchFamily="34" charset="-120"/>
            </a:rPr>
            <a:t>核定</a:t>
          </a:r>
        </a:p>
      </dsp:txBody>
      <dsp:txXfrm>
        <a:off x="0" y="2133724"/>
        <a:ext cx="7848872" cy="365483"/>
      </dsp:txXfrm>
    </dsp:sp>
    <dsp:sp modelId="{980809EB-A111-4AE3-A89C-692512D204AB}">
      <dsp:nvSpPr>
        <dsp:cNvPr id="0" name=""/>
        <dsp:cNvSpPr/>
      </dsp:nvSpPr>
      <dsp:spPr>
        <a:xfrm>
          <a:off x="0" y="2499207"/>
          <a:ext cx="7848872" cy="3113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微軟正黑體 Light" pitchFamily="34" charset="-120"/>
              <a:ea typeface="微軟正黑體 Light" pitchFamily="34" charset="-120"/>
            </a:rPr>
            <a:t>以府函核定機關增訂報表</a:t>
          </a:r>
        </a:p>
      </dsp:txBody>
      <dsp:txXfrm>
        <a:off x="0" y="2499207"/>
        <a:ext cx="7848872" cy="311337"/>
      </dsp:txXfrm>
    </dsp:sp>
    <dsp:sp modelId="{3BAAD09B-9559-47B0-BCEF-45216CED62AA}">
      <dsp:nvSpPr>
        <dsp:cNvPr id="0" name=""/>
        <dsp:cNvSpPr/>
      </dsp:nvSpPr>
      <dsp:spPr>
        <a:xfrm rot="10800000">
          <a:off x="0" y="992501"/>
          <a:ext cx="7848872" cy="1112111"/>
        </a:xfrm>
        <a:prstGeom prst="upArrowCallou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3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3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微軟正黑體" pitchFamily="34" charset="-120"/>
              <a:ea typeface="微軟正黑體" pitchFamily="34" charset="-120"/>
            </a:rPr>
            <a:t>送審</a:t>
          </a:r>
        </a:p>
      </dsp:txBody>
      <dsp:txXfrm>
        <a:off x="0" y="992501"/>
        <a:ext cx="7848872" cy="390351"/>
      </dsp:txXfrm>
    </dsp:sp>
    <dsp:sp modelId="{185B9222-30F0-4E0C-8BFF-07451CFEC1AE}">
      <dsp:nvSpPr>
        <dsp:cNvPr id="0" name=""/>
        <dsp:cNvSpPr/>
      </dsp:nvSpPr>
      <dsp:spPr>
        <a:xfrm>
          <a:off x="0" y="1461172"/>
          <a:ext cx="7848872" cy="25434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微軟正黑體 Light" pitchFamily="34" charset="-120"/>
              <a:ea typeface="微軟正黑體 Light" pitchFamily="34" charset="-120"/>
            </a:rPr>
            <a:t>函請主計處審核相關報表程式及編製說明</a:t>
          </a:r>
        </a:p>
      </dsp:txBody>
      <dsp:txXfrm>
        <a:off x="0" y="1461172"/>
        <a:ext cx="7848872" cy="254344"/>
      </dsp:txXfrm>
    </dsp:sp>
    <dsp:sp modelId="{B3996306-26F9-438A-9F82-1CE8FE67AA88}">
      <dsp:nvSpPr>
        <dsp:cNvPr id="0" name=""/>
        <dsp:cNvSpPr/>
      </dsp:nvSpPr>
      <dsp:spPr>
        <a:xfrm rot="10800000">
          <a:off x="0" y="659"/>
          <a:ext cx="7848872" cy="1041263"/>
        </a:xfrm>
        <a:prstGeom prst="upArrowCallou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63000"/>
                <a:satMod val="165000"/>
              </a:schemeClr>
            </a:gs>
            <a:gs pos="30000">
              <a:schemeClr val="accent1">
                <a:alpha val="90000"/>
                <a:hueOff val="0"/>
                <a:satOff val="0"/>
                <a:lumOff val="0"/>
                <a:alphaOff val="-40000"/>
                <a:shade val="58000"/>
                <a:satMod val="165000"/>
              </a:schemeClr>
            </a:gs>
            <a:gs pos="75000">
              <a:schemeClr val="accent1">
                <a:alpha val="90000"/>
                <a:hueOff val="0"/>
                <a:satOff val="0"/>
                <a:lumOff val="0"/>
                <a:alphaOff val="-40000"/>
                <a:shade val="30000"/>
                <a:satMod val="175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kern="1200" dirty="0" smtClean="0">
              <a:latin typeface="微軟正黑體" pitchFamily="34" charset="-120"/>
              <a:ea typeface="微軟正黑體" pitchFamily="34" charset="-120"/>
            </a:rPr>
            <a:t>編製</a:t>
          </a:r>
          <a:endParaRPr lang="zh-TW" altLang="en-US" sz="2000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0" y="659"/>
        <a:ext cx="7848872" cy="365483"/>
      </dsp:txXfrm>
    </dsp:sp>
    <dsp:sp modelId="{CA034718-E01B-444C-829E-66EDCD97192A}">
      <dsp:nvSpPr>
        <dsp:cNvPr id="0" name=""/>
        <dsp:cNvSpPr/>
      </dsp:nvSpPr>
      <dsp:spPr>
        <a:xfrm>
          <a:off x="0" y="366143"/>
          <a:ext cx="7848872" cy="31133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kern="1200" dirty="0" smtClean="0">
              <a:latin typeface="微軟正黑體 Light" pitchFamily="34" charset="-120"/>
              <a:ea typeface="微軟正黑體 Light" pitchFamily="34" charset="-120"/>
            </a:rPr>
            <a:t>業管報表單位依內部報表程式範本編製報表程式及編製說明</a:t>
          </a:r>
          <a:endParaRPr lang="zh-TW" altLang="en-US" sz="1600" kern="1200" dirty="0">
            <a:latin typeface="微軟正黑體 Light" pitchFamily="34" charset="-120"/>
            <a:ea typeface="微軟正黑體 Light" pitchFamily="34" charset="-120"/>
          </a:endParaRPr>
        </a:p>
      </dsp:txBody>
      <dsp:txXfrm>
        <a:off x="0" y="366143"/>
        <a:ext cx="7848872" cy="31133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8E099C-48F9-4F35-A262-7C26320E6D83}">
      <dsp:nvSpPr>
        <dsp:cNvPr id="0" name=""/>
        <dsp:cNvSpPr/>
      </dsp:nvSpPr>
      <dsp:spPr>
        <a:xfrm rot="10800000">
          <a:off x="298357" y="28600"/>
          <a:ext cx="7643170" cy="52334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9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微軟正黑體 Light" pitchFamily="34" charset="-120"/>
              <a:ea typeface="微軟正黑體 Light" pitchFamily="34" charset="-120"/>
            </a:rPr>
            <a:t>配合本縣施政需要增訂內部統計報表</a:t>
          </a:r>
          <a:endParaRPr lang="zh-TW" altLang="en-US" sz="2400" kern="1200" dirty="0">
            <a:latin typeface="微軟正黑體 Light" pitchFamily="34" charset="-120"/>
            <a:ea typeface="微軟正黑體 Light" pitchFamily="34" charset="-120"/>
          </a:endParaRPr>
        </a:p>
      </dsp:txBody>
      <dsp:txXfrm rot="10800000">
        <a:off x="298357" y="28600"/>
        <a:ext cx="7643170" cy="523340"/>
      </dsp:txXfrm>
    </dsp:sp>
    <dsp:sp modelId="{F53BAF88-5423-43A0-BE71-0AC2CA46BF3D}">
      <dsp:nvSpPr>
        <dsp:cNvPr id="0" name=""/>
        <dsp:cNvSpPr/>
      </dsp:nvSpPr>
      <dsp:spPr>
        <a:xfrm>
          <a:off x="10343" y="10220"/>
          <a:ext cx="542147" cy="52269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D5E44E-5334-49A1-BE02-483B32A794B2}">
      <dsp:nvSpPr>
        <dsp:cNvPr id="0" name=""/>
        <dsp:cNvSpPr/>
      </dsp:nvSpPr>
      <dsp:spPr>
        <a:xfrm rot="10800000">
          <a:off x="308667" y="676670"/>
          <a:ext cx="7622549" cy="5580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9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微軟正黑體 Light" pitchFamily="34" charset="-120"/>
              <a:ea typeface="微軟正黑體 Light" pitchFamily="34" charset="-120"/>
            </a:rPr>
            <a:t>預告統計資料發布率持續維持</a:t>
          </a:r>
          <a:r>
            <a:rPr lang="en-US" altLang="en-US" sz="2400" kern="1200" dirty="0" smtClean="0">
              <a:latin typeface="微軟正黑體 Light" pitchFamily="34" charset="-120"/>
              <a:ea typeface="微軟正黑體 Light" pitchFamily="34" charset="-120"/>
            </a:rPr>
            <a:t>100</a:t>
          </a:r>
          <a:r>
            <a:rPr lang="zh-TW" altLang="en-US" sz="2400" kern="1200" dirty="0" smtClean="0">
              <a:latin typeface="微軟正黑體 Light" pitchFamily="34" charset="-120"/>
              <a:ea typeface="微軟正黑體 Light" pitchFamily="34" charset="-120"/>
            </a:rPr>
            <a:t>％</a:t>
          </a:r>
          <a:endParaRPr lang="zh-TW" altLang="en-US" sz="2400" kern="1200" dirty="0">
            <a:latin typeface="微軟正黑體 Light" pitchFamily="34" charset="-120"/>
            <a:ea typeface="微軟正黑體 Light" pitchFamily="34" charset="-120"/>
          </a:endParaRPr>
        </a:p>
      </dsp:txBody>
      <dsp:txXfrm rot="10800000">
        <a:off x="308667" y="676670"/>
        <a:ext cx="7622549" cy="558080"/>
      </dsp:txXfrm>
    </dsp:sp>
    <dsp:sp modelId="{24488334-C7BA-4D05-AA5B-F86CB8B8DC99}">
      <dsp:nvSpPr>
        <dsp:cNvPr id="0" name=""/>
        <dsp:cNvSpPr/>
      </dsp:nvSpPr>
      <dsp:spPr>
        <a:xfrm>
          <a:off x="10346" y="676670"/>
          <a:ext cx="558080" cy="55808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717C33-8FA6-4EE7-A4B7-78FC3EAE7D52}">
      <dsp:nvSpPr>
        <dsp:cNvPr id="0" name=""/>
        <dsp:cNvSpPr/>
      </dsp:nvSpPr>
      <dsp:spPr>
        <a:xfrm rot="10800000">
          <a:off x="298357" y="1396755"/>
          <a:ext cx="7643170" cy="5580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9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微軟正黑體 Light" pitchFamily="34" charset="-120"/>
              <a:ea typeface="微軟正黑體 Light" pitchFamily="34" charset="-120"/>
            </a:rPr>
            <a:t>持續推動應用統計分析及通報撰寫</a:t>
          </a:r>
        </a:p>
      </dsp:txBody>
      <dsp:txXfrm rot="10800000">
        <a:off x="298357" y="1396755"/>
        <a:ext cx="7643170" cy="558080"/>
      </dsp:txXfrm>
    </dsp:sp>
    <dsp:sp modelId="{E38BD5E3-ADF2-4313-85D6-B64B67D546FE}">
      <dsp:nvSpPr>
        <dsp:cNvPr id="0" name=""/>
        <dsp:cNvSpPr/>
      </dsp:nvSpPr>
      <dsp:spPr>
        <a:xfrm>
          <a:off x="0" y="1396749"/>
          <a:ext cx="558080" cy="5580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658E98-4EEC-4ED5-93A0-6DD2E78F7E3A}">
      <dsp:nvSpPr>
        <dsp:cNvPr id="0" name=""/>
        <dsp:cNvSpPr/>
      </dsp:nvSpPr>
      <dsp:spPr>
        <a:xfrm rot="10800000">
          <a:off x="298357" y="2116834"/>
          <a:ext cx="7622441" cy="5580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9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微軟正黑體 Light" pitchFamily="34" charset="-120"/>
              <a:ea typeface="微軟正黑體 Light" pitchFamily="34" charset="-120"/>
            </a:rPr>
            <a:t>加強推廣視覺化查詢平台建置與應用</a:t>
          </a:r>
        </a:p>
      </dsp:txBody>
      <dsp:txXfrm rot="10800000">
        <a:off x="298357" y="2116834"/>
        <a:ext cx="7622441" cy="558080"/>
      </dsp:txXfrm>
    </dsp:sp>
    <dsp:sp modelId="{32D6B898-B06F-4940-9F0A-EB320D6B1E94}">
      <dsp:nvSpPr>
        <dsp:cNvPr id="0" name=""/>
        <dsp:cNvSpPr/>
      </dsp:nvSpPr>
      <dsp:spPr>
        <a:xfrm>
          <a:off x="10346" y="2116834"/>
          <a:ext cx="558080" cy="5580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7E8F9F-63F0-427E-9510-569ABCDD9F41}">
      <dsp:nvSpPr>
        <dsp:cNvPr id="0" name=""/>
        <dsp:cNvSpPr/>
      </dsp:nvSpPr>
      <dsp:spPr>
        <a:xfrm rot="10800000">
          <a:off x="298357" y="2836913"/>
          <a:ext cx="7622441" cy="5580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9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微軟正黑體 Light" pitchFamily="34" charset="-120"/>
              <a:ea typeface="微軟正黑體 Light" pitchFamily="34" charset="-120"/>
            </a:rPr>
            <a:t>增設性別統計網頁專區及編撰性別統計指標與分析</a:t>
          </a:r>
        </a:p>
      </dsp:txBody>
      <dsp:txXfrm rot="10800000">
        <a:off x="298357" y="2836913"/>
        <a:ext cx="7622441" cy="558080"/>
      </dsp:txXfrm>
    </dsp:sp>
    <dsp:sp modelId="{89A55B83-CA40-4D32-A67B-BEFB721206C6}">
      <dsp:nvSpPr>
        <dsp:cNvPr id="0" name=""/>
        <dsp:cNvSpPr/>
      </dsp:nvSpPr>
      <dsp:spPr>
        <a:xfrm>
          <a:off x="10346" y="2836913"/>
          <a:ext cx="558080" cy="5580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13A873-FB0A-4AAC-A53D-3DD037A35F4B}">
      <dsp:nvSpPr>
        <dsp:cNvPr id="0" name=""/>
        <dsp:cNvSpPr/>
      </dsp:nvSpPr>
      <dsp:spPr>
        <a:xfrm rot="10800000">
          <a:off x="308667" y="3556992"/>
          <a:ext cx="7622549" cy="5580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9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微軟正黑體 Light" pitchFamily="34" charset="-120"/>
              <a:ea typeface="微軟正黑體 Light" pitchFamily="34" charset="-120"/>
            </a:rPr>
            <a:t>輔導所屬機關創編統計年報及公所統計年報持續更新</a:t>
          </a:r>
        </a:p>
      </dsp:txBody>
      <dsp:txXfrm rot="10800000">
        <a:off x="308667" y="3556992"/>
        <a:ext cx="7622549" cy="558080"/>
      </dsp:txXfrm>
    </dsp:sp>
    <dsp:sp modelId="{907D9D1E-34FF-4404-80D6-18249F823CC2}">
      <dsp:nvSpPr>
        <dsp:cNvPr id="0" name=""/>
        <dsp:cNvSpPr/>
      </dsp:nvSpPr>
      <dsp:spPr>
        <a:xfrm>
          <a:off x="0" y="3556992"/>
          <a:ext cx="558080" cy="5580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85001C-10E6-45C5-B43E-7E89BD60350C}">
      <dsp:nvSpPr>
        <dsp:cNvPr id="0" name=""/>
        <dsp:cNvSpPr/>
      </dsp:nvSpPr>
      <dsp:spPr>
        <a:xfrm rot="10800000">
          <a:off x="298357" y="4277071"/>
          <a:ext cx="7622441" cy="5580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6098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微軟正黑體 Light" pitchFamily="34" charset="-120"/>
              <a:ea typeface="微軟正黑體 Light" pitchFamily="34" charset="-120"/>
            </a:rPr>
            <a:t>持續輔導各機關及公所定期辦理公務統計業務檢討會</a:t>
          </a:r>
        </a:p>
      </dsp:txBody>
      <dsp:txXfrm rot="10800000">
        <a:off x="298357" y="4277071"/>
        <a:ext cx="7622441" cy="558080"/>
      </dsp:txXfrm>
    </dsp:sp>
    <dsp:sp modelId="{A3D9C475-F77C-460A-909A-9E8842DC6E4F}">
      <dsp:nvSpPr>
        <dsp:cNvPr id="0" name=""/>
        <dsp:cNvSpPr/>
      </dsp:nvSpPr>
      <dsp:spPr>
        <a:xfrm>
          <a:off x="10346" y="4277071"/>
          <a:ext cx="558080" cy="55808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8/26/2020</a:t>
            </a:fld>
            <a:endParaRPr lang="en-US" dirty="0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8/26/2020</a:t>
            </a:fld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6F9B8CD-342D-4579-98EC-A8FD6B7370E1}" type="datetimeFigureOut">
              <a:rPr lang="en-US" smtClean="0"/>
              <a:pPr/>
              <a:t>8/26/2020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8/26/2020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8/26/2020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8/26/2020</a:t>
            </a:fld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8/26/2020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8/26/2020</a:t>
            </a:fld>
            <a:endParaRPr lang="en-US" dirty="0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8/26/2020</a:t>
            </a:fld>
            <a:endParaRPr 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8/26/2020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/>
              <a:pPr/>
              <a:t>8/26/2020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E6F9B8CD-342D-4579-98EC-A8FD6B7370E1}" type="datetimeFigureOut">
              <a:rPr lang="en-US" smtClean="0"/>
              <a:pPr algn="r" eaLnBrk="1" latinLnBrk="0" hangingPunct="1"/>
              <a:t>8/26/2020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BBB5E19-F10A-4C2F-BF6F-11C513378A2E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1979712" y="1196752"/>
            <a:ext cx="6624736" cy="1512168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澎湖縣政府消防局</a:t>
            </a:r>
            <a:r>
              <a:rPr lang="en-US" altLang="zh-TW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109</a:t>
            </a: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年公務統計業務研討會 </a:t>
            </a:r>
            <a:endParaRPr lang="zh-TW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>
          <a:xfrm>
            <a:off x="2267744" y="4437112"/>
            <a:ext cx="6336704" cy="1512168"/>
          </a:xfrm>
        </p:spPr>
        <p:txBody>
          <a:bodyPr/>
          <a:lstStyle/>
          <a:p>
            <a:pPr algn="ctr">
              <a:lnSpc>
                <a:spcPct val="80000"/>
              </a:lnSpc>
              <a:defRPr/>
            </a:pP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澎湖縣政府消防局會計室</a:t>
            </a:r>
          </a:p>
          <a:p>
            <a:pPr algn="ctr">
              <a:lnSpc>
                <a:spcPct val="80000"/>
              </a:lnSpc>
              <a:defRPr/>
            </a:pPr>
            <a:r>
              <a:rPr lang="en-US" altLang="zh-TW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109</a:t>
            </a: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年</a:t>
            </a:r>
            <a:r>
              <a:rPr lang="en-US" altLang="zh-TW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09</a:t>
            </a: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月</a:t>
            </a:r>
            <a:r>
              <a:rPr lang="en-US" altLang="zh-TW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01</a:t>
            </a:r>
            <a:r>
              <a:rPr lang="zh-TW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 Light" pitchFamily="34" charset="-120"/>
                <a:ea typeface="微軟正黑體 Light" pitchFamily="34" charset="-120"/>
              </a:rPr>
              <a:t>日</a:t>
            </a:r>
            <a:endParaRPr lang="zh-TW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 Light" pitchFamily="34" charset="-120"/>
              <a:ea typeface="微軟正黑體 Light" pitchFamily="34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大綱</a:t>
            </a:r>
            <a:endParaRPr lang="zh-TW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7" name="內容版面配置區 6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075240" cy="1138138"/>
          </a:xfrm>
        </p:spPr>
        <p:txBody>
          <a:bodyPr>
            <a:normAutofit fontScale="90000"/>
          </a:bodyPr>
          <a:lstStyle/>
          <a:p>
            <a:pPr lvl="0"/>
            <a:r>
              <a:rPr lang="zh-TW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一、公務統計報表編報管理及增刪修訂作業</a:t>
            </a:r>
            <a:r>
              <a:rPr lang="en-US" altLang="zh-TW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(1/2)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67544" y="1916832"/>
            <a:ext cx="8147248" cy="1224136"/>
          </a:xfrm>
        </p:spPr>
        <p:txBody>
          <a:bodyPr/>
          <a:lstStyle/>
          <a:p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經由公務統計方案規範之編報及審核管理機制，確實掌握報表編報</a:t>
            </a:r>
            <a:r>
              <a:rPr lang="zh-TW" altLang="en-US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時程</a:t>
            </a:r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及</a:t>
            </a:r>
            <a:r>
              <a:rPr lang="zh-TW" altLang="en-US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資料品質</a:t>
            </a:r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，俾利推動政務及決策參用，並提供中央部會所需之地方基礎資料。</a:t>
            </a:r>
            <a:endParaRPr lang="zh-TW" altLang="en-US" dirty="0">
              <a:latin typeface="微軟正黑體 Light" pitchFamily="34" charset="-120"/>
              <a:ea typeface="微軟正黑體 Light" pitchFamily="34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467544" y="3284984"/>
            <a:ext cx="8147248" cy="12241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為維持政府資訊公開時效，本室依規參考本府主計處所提供</a:t>
            </a:r>
            <a:r>
              <a:rPr lang="zh-TW" altLang="en-US" sz="2400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稽催範本</a:t>
            </a: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，於</a:t>
            </a:r>
            <a:r>
              <a:rPr lang="zh-TW" altLang="en-US" sz="2400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每月</a:t>
            </a:r>
            <a:r>
              <a:rPr lang="en-US" altLang="zh-TW" sz="2400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10</a:t>
            </a:r>
            <a:r>
              <a:rPr lang="zh-TW" altLang="en-US" sz="2400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日前</a:t>
            </a: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統一採彙整逾期編報明細表方式簽會會逾期報表業管單位。 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0625" y="19050"/>
            <a:ext cx="6762750" cy="681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052736"/>
            <a:ext cx="8893373" cy="530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922114"/>
          </a:xfrm>
        </p:spPr>
        <p:txBody>
          <a:bodyPr vert="horz" anchor="b">
            <a:normAutofit/>
          </a:bodyPr>
          <a:lstStyle/>
          <a:p>
            <a: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一、公務統計報表編報管理及增刪修訂作業</a:t>
            </a:r>
            <a:r>
              <a:rPr lang="en-US" altLang="zh-TW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(2/2)</a:t>
            </a:r>
            <a:endParaRPr lang="zh-TW" altLang="en-US" sz="2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755576" y="1412776"/>
            <a:ext cx="7467600" cy="1296144"/>
          </a:xfrm>
        </p:spPr>
        <p:txBody>
          <a:bodyPr>
            <a:normAutofit/>
          </a:bodyPr>
          <a:lstStyle/>
          <a:p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各編製機關須修正</a:t>
            </a:r>
            <a:r>
              <a:rPr lang="zh-TW" altLang="en-US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已報送</a:t>
            </a:r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或</a:t>
            </a:r>
            <a:r>
              <a:rPr lang="zh-TW" altLang="en-US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發布</a:t>
            </a:r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之公務統計報表資料時，</a:t>
            </a:r>
            <a:r>
              <a:rPr lang="zh-TW" altLang="en-US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應標示修正處並加註修正原因，依規定簽章後，報送原編送對象或發布。</a:t>
            </a:r>
            <a:endParaRPr lang="zh-TW" altLang="en-US" dirty="0">
              <a:solidFill>
                <a:srgbClr val="FF0000"/>
              </a:solidFill>
              <a:latin typeface="微軟正黑體 Light" pitchFamily="34" charset="-120"/>
              <a:ea typeface="微軟正黑體 Light" pitchFamily="34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827584" y="2780928"/>
            <a:ext cx="7467600" cy="237626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公務統計報表遇有下列情況</a:t>
            </a:r>
            <a:r>
              <a:rPr lang="zh-TW" altLang="en-US" sz="2400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應重新</a:t>
            </a: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編報：</a:t>
            </a:r>
            <a:endParaRPr lang="en-US" altLang="zh-TW" sz="2400" dirty="0" smtClean="0">
              <a:latin typeface="微軟正黑體 Light" pitchFamily="34" charset="-120"/>
              <a:ea typeface="微軟正黑體 Light" pitchFamily="34" charset="-120"/>
            </a:endParaRPr>
          </a:p>
          <a:p>
            <a:pPr marL="457200" indent="-457200">
              <a:buFont typeface="Wingdings" pitchFamily="2" charset="2"/>
              <a:buAutoNum type="circleNumWdWhitePlain"/>
            </a:pP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報表編送後編報單位自行發現資料須修正。 </a:t>
            </a:r>
            <a:endParaRPr lang="en-US" altLang="zh-TW" sz="2400" dirty="0" smtClean="0">
              <a:latin typeface="微軟正黑體 Light" pitchFamily="34" charset="-120"/>
              <a:ea typeface="微軟正黑體 Light" pitchFamily="34" charset="-120"/>
            </a:endParaRPr>
          </a:p>
          <a:p>
            <a:pPr marL="457200" indent="-457200">
              <a:buFont typeface="Wingdings" pitchFamily="2" charset="2"/>
              <a:buAutoNum type="circleNumWdWhitePlain"/>
            </a:pP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報表需用機關複核發現錯誤，通知原報表編報機關修正者。</a:t>
            </a:r>
            <a:endParaRPr lang="en-US" altLang="zh-TW" sz="2400" dirty="0" smtClean="0">
              <a:latin typeface="微軟正黑體 Light" pitchFamily="34" charset="-120"/>
              <a:ea typeface="微軟正黑體 Light" pitchFamily="34" charset="-120"/>
            </a:endParaRPr>
          </a:p>
          <a:p>
            <a:pPr marL="457200" indent="-457200">
              <a:buFont typeface="Wingdings" pitchFamily="2" charset="2"/>
              <a:buAutoNum type="circleNumWdWhitePlain"/>
            </a:pP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報表資料先以初步數字編報，俟正式資料產生後即須修正者。 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7344816" cy="500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橢圓 6"/>
          <p:cNvSpPr/>
          <p:nvPr/>
        </p:nvSpPr>
        <p:spPr>
          <a:xfrm>
            <a:off x="5076056" y="1484784"/>
            <a:ext cx="792088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6372200" y="2420888"/>
            <a:ext cx="1728192" cy="7920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6588224" y="5085184"/>
            <a:ext cx="1728192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467600" cy="1143000"/>
          </a:xfrm>
        </p:spPr>
        <p:txBody>
          <a:bodyPr vert="horz" anchor="b">
            <a:normAutofit/>
          </a:bodyPr>
          <a:lstStyle/>
          <a:p>
            <a:pPr lvl="0"/>
            <a: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二、公務統計報表增訂</a:t>
            </a:r>
            <a:r>
              <a:rPr lang="en-US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內部報表</a:t>
            </a:r>
            <a:r>
              <a:rPr lang="en-US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)</a:t>
            </a:r>
            <a:endParaRPr lang="zh-TW" altLang="en-US" sz="2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</p:nvPr>
        </p:nvGraphicFramePr>
        <p:xfrm>
          <a:off x="683568" y="1340768"/>
          <a:ext cx="7848872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pPr lvl="0"/>
            <a: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三、視覺化統計查詢平台及建構資訊專區</a:t>
            </a:r>
            <a:r>
              <a:rPr lang="en-US" altLang="zh-TW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(1/2)</a:t>
            </a:r>
            <a: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endParaRPr lang="zh-TW" altLang="en-US" sz="2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683568" y="1412776"/>
            <a:ext cx="7467600" cy="1656184"/>
          </a:xfrm>
        </p:spPr>
        <p:txBody>
          <a:bodyPr/>
          <a:lstStyle/>
          <a:p>
            <a:r>
              <a:rPr lang="zh-TW" altLang="en-US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為增進民眾上網查詢統計資料的方便性及可近性，及推廣統計業務人員運用視覺化互動式統計圖表軟體工具</a:t>
            </a:r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，於各機關網頁架構較生動、活潑的視覺化統計圖表呈現機關施政的成果。 </a:t>
            </a:r>
            <a:endParaRPr lang="zh-TW" altLang="en-US" dirty="0">
              <a:latin typeface="微軟正黑體 Light" pitchFamily="34" charset="-120"/>
              <a:ea typeface="微軟正黑體 Light" pitchFamily="34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827584" y="3356992"/>
            <a:ext cx="7467600" cy="16561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視覺化統計圖表特性： 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ü"/>
            </a:pP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易於理解數據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</a:rPr>
              <a:t>。</a:t>
            </a:r>
            <a:endParaRPr kumimoji="0" lang="en-US" altLang="zh-TW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</a:endParaRP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 pitchFamily="2" charset="2"/>
              <a:buChar char="ü"/>
            </a:pP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強大的互動效果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</a:rPr>
              <a:t> 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645024"/>
            <a:ext cx="251947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624148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2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pPr lvl="0"/>
            <a: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三、視覺化統計查詢平台及建構資訊專區</a:t>
            </a:r>
            <a:r>
              <a:rPr lang="en-US" altLang="zh-TW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(2/2)</a:t>
            </a:r>
            <a: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endParaRPr lang="zh-TW" altLang="en-US" sz="27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67544" y="1052736"/>
            <a:ext cx="7467600" cy="532656"/>
          </a:xfrm>
        </p:spPr>
        <p:txBody>
          <a:bodyPr/>
          <a:lstStyle/>
          <a:p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建構資訊專區應包含</a:t>
            </a:r>
            <a:endParaRPr lang="zh-TW" altLang="en-US" dirty="0">
              <a:latin typeface="微軟正黑體 Light" pitchFamily="34" charset="-120"/>
              <a:ea typeface="微軟正黑體 Light" pitchFamily="34" charset="-12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5331494" cy="4855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rcRect r="73" b="4102"/>
          <a:stretch>
            <a:fillRect/>
          </a:stretch>
        </p:blipFill>
        <p:spPr bwMode="auto">
          <a:xfrm>
            <a:off x="395536" y="1772816"/>
            <a:ext cx="813690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467600" cy="1143000"/>
          </a:xfrm>
        </p:spPr>
        <p:txBody>
          <a:bodyPr vert="horz" anchor="b">
            <a:normAutofit/>
          </a:bodyPr>
          <a:lstStyle/>
          <a:p>
            <a: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四、加強性別統計通報及分析之推動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31224" cy="1612776"/>
          </a:xfrm>
        </p:spPr>
        <p:txBody>
          <a:bodyPr/>
          <a:lstStyle/>
          <a:p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為完整呈現本縣推動性別平等之各項成果，本府各單位及所屬機關應於研撰統計通報及分析時，以性別統計資料呈現各項數據，並以</a:t>
            </a:r>
            <a:r>
              <a:rPr lang="zh-TW" altLang="en-US" dirty="0" smtClean="0">
                <a:solidFill>
                  <a:srgbClr val="FF0000"/>
                </a:solidFill>
                <a:latin typeface="微軟正黑體 Light" pitchFamily="34" charset="-120"/>
                <a:ea typeface="微軟正黑體 Light" pitchFamily="34" charset="-120"/>
              </a:rPr>
              <a:t>各局處每年研撰一篇為目標</a:t>
            </a:r>
            <a:r>
              <a:rPr lang="zh-TW" altLang="en-US" dirty="0" smtClean="0">
                <a:latin typeface="微軟正黑體 Light" pitchFamily="34" charset="-120"/>
                <a:ea typeface="微軟正黑體 Light" pitchFamily="34" charset="-120"/>
              </a:rPr>
              <a:t>，提升性別統計指標的參考價值。</a:t>
            </a:r>
            <a:endParaRPr lang="zh-TW" altLang="en-US" dirty="0">
              <a:latin typeface="微軟正黑體 Light" pitchFamily="34" charset="-120"/>
              <a:ea typeface="微軟正黑體 Light" pitchFamily="34" charset="-120"/>
            </a:endParaRP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539552" y="3429000"/>
            <a:ext cx="7931224" cy="5760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</a:pP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性別統計數據呈現：</a:t>
            </a:r>
            <a:r>
              <a:rPr lang="en-US" altLang="zh-TW" sz="2400" dirty="0" smtClean="0">
                <a:latin typeface="微軟正黑體 Light" pitchFamily="34" charset="-120"/>
                <a:ea typeface="微軟正黑體 Light" pitchFamily="34" charset="-120"/>
              </a:rPr>
              <a:t>1.</a:t>
            </a: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表格 </a:t>
            </a:r>
            <a:r>
              <a:rPr lang="en-US" altLang="zh-TW" sz="2400" dirty="0" smtClean="0">
                <a:latin typeface="微軟正黑體 Light" pitchFamily="34" charset="-120"/>
                <a:ea typeface="微軟正黑體 Light" pitchFamily="34" charset="-120"/>
              </a:rPr>
              <a:t>2.</a:t>
            </a:r>
            <a:r>
              <a:rPr lang="zh-TW" altLang="en-US" sz="2400" dirty="0" smtClean="0">
                <a:latin typeface="微軟正黑體 Light" pitchFamily="34" charset="-120"/>
                <a:ea typeface="微軟正黑體 Light" pitchFamily="34" charset="-120"/>
              </a:rPr>
              <a:t>圖表 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 Light" pitchFamily="34" charset="-120"/>
                <a:ea typeface="微軟正黑體 Light" pitchFamily="34" charset="-120"/>
              </a:rPr>
              <a:t>。</a:t>
            </a:r>
            <a:endParaRPr kumimoji="0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 Light" pitchFamily="34" charset="-120"/>
              <a:ea typeface="微軟正黑體 Light" pitchFamily="34" charset="-12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5370441" cy="3870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2996952"/>
            <a:ext cx="5772477" cy="313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467600" cy="868958"/>
          </a:xfrm>
        </p:spPr>
        <p:txBody>
          <a:bodyPr vert="horz" anchor="b">
            <a:normAutofit/>
          </a:bodyPr>
          <a:lstStyle/>
          <a:p>
            <a:pPr lvl="0"/>
            <a:r>
              <a:rPr lang="zh-TW" altLang="en-US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五、未來統計業務推動方向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807524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2123728" y="2492896"/>
            <a:ext cx="4392488" cy="20162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</a:rPr>
              <a:t>報告完畢</a:t>
            </a:r>
            <a:endParaRPr lang="en-US" altLang="zh-TW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</a:endParaRPr>
          </a:p>
          <a:p>
            <a:pPr algn="ctr">
              <a:buNone/>
            </a:pPr>
            <a:r>
              <a:rPr lang="zh-TW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 Light" pitchFamily="34" charset="-120"/>
                <a:ea typeface="微軟正黑體 Light" pitchFamily="34" charset="-120"/>
              </a:rPr>
              <a:t>敬請指教</a:t>
            </a:r>
            <a:endParaRPr lang="zh-TW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 Light" pitchFamily="34" charset="-120"/>
              <a:ea typeface="微軟正黑體 Light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190</TotalTime>
  <Words>618</Words>
  <Application>Microsoft Office PowerPoint</Application>
  <PresentationFormat>如螢幕大小 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1" baseType="lpstr">
      <vt:lpstr>Oriel</vt:lpstr>
      <vt:lpstr>澎湖縣政府消防局 109年公務統計業務研討會 </vt:lpstr>
      <vt:lpstr>大綱</vt:lpstr>
      <vt:lpstr>一、公務統計報表編報管理及增刪修訂作業(1/2) </vt:lpstr>
      <vt:lpstr>一、公務統計報表編報管理及增刪修訂作業(2/2)</vt:lpstr>
      <vt:lpstr>二、公務統計報表增訂(內部報表)</vt:lpstr>
      <vt:lpstr>三、視覺化統計查詢平台及建構資訊專區(1/2) </vt:lpstr>
      <vt:lpstr>三、視覺化統計查詢平台及建構資訊專區(2/2) </vt:lpstr>
      <vt:lpstr>四、加強性別統計通報及分析之推動</vt:lpstr>
      <vt:lpstr>五、未來統計業務推動方向</vt:lpstr>
      <vt:lpstr>投影片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澎湖縣政府消防局 109年公務統計業務研討會 </dc:title>
  <dc:creator>USER</dc:creator>
  <cp:lastModifiedBy>USER</cp:lastModifiedBy>
  <cp:revision>34</cp:revision>
  <dcterms:created xsi:type="dcterms:W3CDTF">2020-08-25T06:23:49Z</dcterms:created>
  <dcterms:modified xsi:type="dcterms:W3CDTF">2020-08-26T00:45:23Z</dcterms:modified>
</cp:coreProperties>
</file>