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582" y="-5028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6" t="-23" r="6274" b="23"/>
          <a:stretch/>
        </p:blipFill>
        <p:spPr>
          <a:xfrm>
            <a:off x="2499886" y="826132"/>
            <a:ext cx="7101314" cy="10877711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63156" y="99866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904686" y="8974383"/>
            <a:ext cx="190182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Xihu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737847"/>
              </p:ext>
            </p:extLst>
          </p:nvPr>
        </p:nvGraphicFramePr>
        <p:xfrm>
          <a:off x="0" y="0"/>
          <a:ext cx="9601200" cy="8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Xihu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273480"/>
              </p:ext>
            </p:extLst>
          </p:nvPr>
        </p:nvGraphicFramePr>
        <p:xfrm>
          <a:off x="-2" y="814698"/>
          <a:ext cx="2487153" cy="10896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55277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TEL:06-9971007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Fire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07264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3297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Xihu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98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Xihu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06-9971012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0583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90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Shuanghu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Xihu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06-9971018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6526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694540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93" y="4570907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17" y="4605107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5321137" y="4143501"/>
            <a:ext cx="105500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501" y="709029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493" y="849972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670" y="517012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3312543" y="7619022"/>
            <a:ext cx="35847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Shuanghu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Elementary School</a:t>
            </a:r>
          </a:p>
        </p:txBody>
      </p:sp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031" y="68786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624" y="68786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963" y="687863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084" y="5204324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778" y="520432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596" y="520432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141" y="96202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09" y="96202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073" y="962024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4428127" y="5687920"/>
            <a:ext cx="3922233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Xihu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Activity Center</a:t>
            </a:r>
          </a:p>
        </p:txBody>
      </p:sp>
      <p:pic>
        <p:nvPicPr>
          <p:cNvPr id="6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736" y="7135215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430" y="713521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248" y="713521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向右箭號 140"/>
          <p:cNvSpPr>
            <a:spLocks noChangeAspect="1"/>
          </p:cNvSpPr>
          <p:nvPr/>
        </p:nvSpPr>
        <p:spPr bwMode="auto">
          <a:xfrm rot="12920326">
            <a:off x="7498167" y="7408262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43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204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46</cp:revision>
  <dcterms:created xsi:type="dcterms:W3CDTF">2017-01-19T20:47:16Z</dcterms:created>
  <dcterms:modified xsi:type="dcterms:W3CDTF">2024-02-17T04:53:52Z</dcterms:modified>
</cp:coreProperties>
</file>