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12801600" cy="9601200" type="A3"/>
  <p:notesSz cx="7104063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99420" autoAdjust="0"/>
  </p:normalViewPr>
  <p:slideViewPr>
    <p:cSldViewPr snapToGrid="0" showGuides="1">
      <p:cViewPr varScale="1">
        <p:scale>
          <a:sx n="77" d="100"/>
          <a:sy n="77" d="100"/>
        </p:scale>
        <p:origin x="1764" y="108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3078427" cy="513508"/>
          </a:xfrm>
          <a:prstGeom prst="rect">
            <a:avLst/>
          </a:prstGeom>
        </p:spPr>
        <p:txBody>
          <a:bodyPr vert="horz" lIns="94662" tIns="47330" rIns="94662" bIns="4733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4023993" y="1"/>
            <a:ext cx="3078427" cy="513508"/>
          </a:xfrm>
          <a:prstGeom prst="rect">
            <a:avLst/>
          </a:prstGeom>
        </p:spPr>
        <p:txBody>
          <a:bodyPr vert="horz" lIns="94662" tIns="47330" rIns="94662" bIns="47330" rtlCol="0"/>
          <a:lstStyle>
            <a:lvl1pPr algn="r">
              <a:defRPr sz="1200"/>
            </a:lvl1pPr>
          </a:lstStyle>
          <a:p>
            <a:fld id="{EF0318FC-50BE-4869-BC6D-6B254B741A63}" type="datetimeFigureOut">
              <a:rPr lang="zh-TW" altLang="en-US" smtClean="0"/>
              <a:t>2025/9/20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9721108"/>
            <a:ext cx="3078427" cy="513507"/>
          </a:xfrm>
          <a:prstGeom prst="rect">
            <a:avLst/>
          </a:prstGeom>
        </p:spPr>
        <p:txBody>
          <a:bodyPr vert="horz" lIns="94662" tIns="47330" rIns="94662" bIns="4733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4023993" y="9721108"/>
            <a:ext cx="3078427" cy="513507"/>
          </a:xfrm>
          <a:prstGeom prst="rect">
            <a:avLst/>
          </a:prstGeom>
        </p:spPr>
        <p:txBody>
          <a:bodyPr vert="horz" lIns="94662" tIns="47330" rIns="94662" bIns="47330" rtlCol="0" anchor="b"/>
          <a:lstStyle>
            <a:lvl1pPr algn="r">
              <a:defRPr sz="12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3078427" cy="513508"/>
          </a:xfrm>
          <a:prstGeom prst="rect">
            <a:avLst/>
          </a:prstGeom>
        </p:spPr>
        <p:txBody>
          <a:bodyPr vert="horz" lIns="94662" tIns="47330" rIns="94662" bIns="4733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4023993" y="1"/>
            <a:ext cx="3078427" cy="513508"/>
          </a:xfrm>
          <a:prstGeom prst="rect">
            <a:avLst/>
          </a:prstGeom>
        </p:spPr>
        <p:txBody>
          <a:bodyPr vert="horz" lIns="94662" tIns="47330" rIns="94662" bIns="47330" rtlCol="0"/>
          <a:lstStyle>
            <a:lvl1pPr algn="r">
              <a:defRPr sz="1200"/>
            </a:lvl1pPr>
          </a:lstStyle>
          <a:p>
            <a:fld id="{5EE5EFF6-5F50-48A9-94B7-CFD47C569764}" type="datetimeFigureOut">
              <a:rPr lang="zh-TW" altLang="en-US" smtClean="0"/>
              <a:t>2025/9/20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249363" y="1279525"/>
            <a:ext cx="460533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662" tIns="47330" rIns="94662" bIns="4733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4662" tIns="47330" rIns="94662" bIns="4733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9721108"/>
            <a:ext cx="3078427" cy="513507"/>
          </a:xfrm>
          <a:prstGeom prst="rect">
            <a:avLst/>
          </a:prstGeom>
        </p:spPr>
        <p:txBody>
          <a:bodyPr vert="horz" lIns="94662" tIns="47330" rIns="94662" bIns="4733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4023993" y="9721108"/>
            <a:ext cx="3078427" cy="513507"/>
          </a:xfrm>
          <a:prstGeom prst="rect">
            <a:avLst/>
          </a:prstGeom>
        </p:spPr>
        <p:txBody>
          <a:bodyPr vert="horz" lIns="94662" tIns="47330" rIns="94662" bIns="47330" rtlCol="0" anchor="b"/>
          <a:lstStyle>
            <a:lvl1pPr algn="r">
              <a:defRPr sz="12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2025/9/20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2025/9/20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2025/9/20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2025/9/20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2025/9/20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2025/9/20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2025/9/20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tmp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圖片 45" descr="畫面剪輯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61" t="14" b="-14"/>
          <a:stretch/>
        </p:blipFill>
        <p:spPr>
          <a:xfrm>
            <a:off x="2446194" y="845898"/>
            <a:ext cx="10355405" cy="7805183"/>
          </a:xfrm>
          <a:prstGeom prst="rect">
            <a:avLst/>
          </a:prstGeom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1967386"/>
              </p:ext>
            </p:extLst>
          </p:nvPr>
        </p:nvGraphicFramePr>
        <p:xfrm>
          <a:off x="0" y="-1"/>
          <a:ext cx="12801600" cy="8448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val="1744004936"/>
                    </a:ext>
                  </a:extLst>
                </a:gridCol>
              </a:tblGrid>
              <a:tr h="844823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Huxi </a:t>
                      </a:r>
                      <a:r>
                        <a:rPr lang="en-US" altLang="zh-TW" sz="3000" b="1" kern="120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Township Longmen 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Village Evacuation Map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7283510"/>
              </p:ext>
            </p:extLst>
          </p:nvPr>
        </p:nvGraphicFramePr>
        <p:xfrm>
          <a:off x="-2" y="844827"/>
          <a:ext cx="2445231" cy="87540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2000">
                  <a:extLst>
                    <a:ext uri="{9D8B030D-6E8A-4147-A177-3AD203B41FA5}">
                      <a16:colId xmlns:a16="http://schemas.microsoft.com/office/drawing/2014/main" val="389277448"/>
                    </a:ext>
                  </a:extLst>
                </a:gridCol>
                <a:gridCol w="16532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3370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670689"/>
                  </a:ext>
                </a:extLst>
              </a:tr>
              <a:tr h="213370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708363"/>
                  </a:ext>
                </a:extLst>
              </a:tr>
              <a:tr h="1630584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TownshipEmergency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Operation Center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TEL:06-9921731 </a:t>
                      </a:r>
                    </a:p>
                    <a:p>
                      <a:pPr marL="128588" marR="0" indent="-128588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Longmen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Police 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b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</a:t>
                      </a:r>
                      <a:r>
                        <a:rPr kumimoji="0" lang="en-US" altLang="zh-TW" sz="120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06-9921434</a:t>
                      </a:r>
                    </a:p>
                    <a:p>
                      <a:pPr marL="128588" marR="0" indent="-128588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b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TEL:06-9921119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769723"/>
                  </a:ext>
                </a:extLst>
              </a:tr>
              <a:tr h="213370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997284"/>
                  </a:ext>
                </a:extLst>
              </a:tr>
              <a:tr h="1219104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450117"/>
                  </a:ext>
                </a:extLst>
              </a:tr>
              <a:tr h="213370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508079"/>
                  </a:ext>
                </a:extLst>
              </a:tr>
              <a:tr h="272047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Highland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9688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4,000 </a:t>
                      </a: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9688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1,000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45992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2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Jianshan</a:t>
                      </a: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 Community Activity Center</a:t>
                      </a:r>
                      <a:endParaRPr lang="zh-TW" altLang="en-US" sz="12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itchFamily="34" charset="-120"/>
                        <a:cs typeface="+mn-cs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49688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200 </a:t>
                      </a: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49688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50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431280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29-5,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Jianshan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9688"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06-9921629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66765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2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Longmen</a:t>
                      </a: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 Elementary School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9688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108 m</a:t>
                      </a:r>
                      <a:r>
                        <a:rPr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2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9688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25 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431280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No. 4, </a:t>
                      </a:r>
                      <a:r>
                        <a:rPr lang="en-US" altLang="zh-TW" sz="12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Jianshan</a:t>
                      </a: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, </a:t>
                      </a:r>
                      <a:r>
                        <a:rPr lang="en-US" altLang="zh-TW" sz="12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Huxi</a:t>
                      </a: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 Township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49688"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06-9921202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519811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Sep. </a:t>
                      </a: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2025 by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1477142"/>
              </p:ext>
            </p:extLst>
          </p:nvPr>
        </p:nvGraphicFramePr>
        <p:xfrm>
          <a:off x="2446193" y="8649597"/>
          <a:ext cx="10367827" cy="9498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240">
                  <a:extLst>
                    <a:ext uri="{9D8B030D-6E8A-4147-A177-3AD203B41FA5}">
                      <a16:colId xmlns:a16="http://schemas.microsoft.com/office/drawing/2014/main" val="1254512163"/>
                    </a:ext>
                  </a:extLst>
                </a:gridCol>
                <a:gridCol w="2537488">
                  <a:extLst>
                    <a:ext uri="{9D8B030D-6E8A-4147-A177-3AD203B41FA5}">
                      <a16:colId xmlns:a16="http://schemas.microsoft.com/office/drawing/2014/main" val="2187642939"/>
                    </a:ext>
                  </a:extLst>
                </a:gridCol>
                <a:gridCol w="19930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90931">
                  <a:extLst>
                    <a:ext uri="{9D8B030D-6E8A-4147-A177-3AD203B41FA5}">
                      <a16:colId xmlns:a16="http://schemas.microsoft.com/office/drawing/2014/main" val="2237506941"/>
                    </a:ext>
                  </a:extLst>
                </a:gridCol>
                <a:gridCol w="17669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10165">
                  <a:extLst>
                    <a:ext uri="{9D8B030D-6E8A-4147-A177-3AD203B41FA5}">
                      <a16:colId xmlns:a16="http://schemas.microsoft.com/office/drawing/2014/main" val="1923843585"/>
                    </a:ext>
                  </a:extLst>
                </a:gridCol>
              </a:tblGrid>
              <a:tr h="223705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696190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Evacuation Route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zh-TW" altLang="en-US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Medical Facility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896364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218227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2934034" y="8948853"/>
            <a:ext cx="424664" cy="126000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2922143" y="9478968"/>
            <a:ext cx="4318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2922143" y="9240232"/>
            <a:ext cx="4318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4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75536" y="9400416"/>
            <a:ext cx="288000" cy="1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6992" y="9148129"/>
            <a:ext cx="216000" cy="180000"/>
          </a:xfrm>
          <a:prstGeom prst="rect">
            <a:avLst/>
          </a:prstGeom>
        </p:spPr>
      </p:pic>
      <p:pic>
        <p:nvPicPr>
          <p:cNvPr id="40" name="圖片 39"/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8851" y="9383298"/>
            <a:ext cx="216000" cy="180000"/>
          </a:xfrm>
          <a:prstGeom prst="rect">
            <a:avLst/>
          </a:prstGeom>
        </p:spPr>
      </p:pic>
      <p:pic>
        <p:nvPicPr>
          <p:cNvPr id="41" name="Picture 2"/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8513" y="8899502"/>
            <a:ext cx="252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2264" y="8893878"/>
            <a:ext cx="252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26337" y="8915718"/>
            <a:ext cx="175468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26223" y="9150805"/>
            <a:ext cx="180335" cy="18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0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34168" y="8917295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34168" y="9153786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35899" y="9380475"/>
            <a:ext cx="176539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9" name="文字方塊 68"/>
          <p:cNvSpPr txBox="1"/>
          <p:nvPr/>
        </p:nvSpPr>
        <p:spPr>
          <a:xfrm>
            <a:off x="4282208" y="2250744"/>
            <a:ext cx="1281149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 b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pPr>
              <a:spcBef>
                <a:spcPct val="0"/>
              </a:spcBef>
            </a:pP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Highland</a:t>
            </a:r>
          </a:p>
        </p:txBody>
      </p:sp>
      <p:sp>
        <p:nvSpPr>
          <p:cNvPr id="81" name="矩形 2"/>
          <p:cNvSpPr>
            <a:spLocks noChangeArrowheads="1"/>
          </p:cNvSpPr>
          <p:nvPr/>
        </p:nvSpPr>
        <p:spPr bwMode="auto">
          <a:xfrm>
            <a:off x="6871043" y="2242824"/>
            <a:ext cx="2673790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Longmem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 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75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EF9B17E7-9EE1-418C-9906-A80E104C38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19656" y="2719878"/>
            <a:ext cx="388386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7" name="圖片 65" descr="澎湖456.jpg">
            <a:extLst>
              <a:ext uri="{FF2B5EF4-FFF2-40B4-BE49-F238E27FC236}">
                <a16:creationId xmlns:a16="http://schemas.microsoft.com/office/drawing/2014/main" id="{F61AEA9C-F0B1-4476-BF60-9DBE02BD156D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485781" y="988516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2052" y="5982476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641" y="5984321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3" descr="1021室外"/>
          <p:cNvPicPr preferRelativeResize="0">
            <a:picLocks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8033" y="2685678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" name="手繪多邊形 46"/>
          <p:cNvSpPr/>
          <p:nvPr/>
        </p:nvSpPr>
        <p:spPr>
          <a:xfrm>
            <a:off x="2446195" y="4164932"/>
            <a:ext cx="1400091" cy="368300"/>
          </a:xfrm>
          <a:custGeom>
            <a:avLst/>
            <a:gdLst>
              <a:gd name="connsiteX0" fmla="*/ 1717040 w 1724660"/>
              <a:gd name="connsiteY0" fmla="*/ 0 h 368300"/>
              <a:gd name="connsiteX1" fmla="*/ 0 w 1724660"/>
              <a:gd name="connsiteY1" fmla="*/ 73660 h 368300"/>
              <a:gd name="connsiteX2" fmla="*/ 66040 w 1724660"/>
              <a:gd name="connsiteY2" fmla="*/ 368300 h 368300"/>
              <a:gd name="connsiteX3" fmla="*/ 1724660 w 1724660"/>
              <a:gd name="connsiteY3" fmla="*/ 284480 h 368300"/>
              <a:gd name="connsiteX4" fmla="*/ 1717040 w 1724660"/>
              <a:gd name="connsiteY4" fmla="*/ 0 h 368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24660" h="368300">
                <a:moveTo>
                  <a:pt x="1717040" y="0"/>
                </a:moveTo>
                <a:lnTo>
                  <a:pt x="0" y="73660"/>
                </a:lnTo>
                <a:lnTo>
                  <a:pt x="66040" y="368300"/>
                </a:lnTo>
                <a:lnTo>
                  <a:pt x="1724660" y="284480"/>
                </a:lnTo>
                <a:cubicBezTo>
                  <a:pt x="1723813" y="188807"/>
                  <a:pt x="1722967" y="93133"/>
                  <a:pt x="1717040" y="0"/>
                </a:cubicBezTo>
                <a:close/>
              </a:path>
            </a:pathLst>
          </a:custGeom>
          <a:solidFill>
            <a:srgbClr val="FF00FF">
              <a:alpha val="50000"/>
            </a:srgbClr>
          </a:solidFill>
          <a:ln>
            <a:solidFill>
              <a:srgbClr val="FF00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45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6240" y="4947446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2" descr="C:\Users\tiit\Desktop\公園2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175" y="5379307"/>
            <a:ext cx="464400" cy="46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矩形 7"/>
          <p:cNvSpPr/>
          <p:nvPr/>
        </p:nvSpPr>
        <p:spPr>
          <a:xfrm>
            <a:off x="3562757" y="5861115"/>
            <a:ext cx="1773242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Jianshan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 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Park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59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7422" y="3823207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/>
          <p:cNvSpPr/>
          <p:nvPr/>
        </p:nvSpPr>
        <p:spPr>
          <a:xfrm>
            <a:off x="3476953" y="4318663"/>
            <a:ext cx="4303370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Jianshan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 Community Activity Center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61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95350243-0A32-4DBE-8AA3-3670F183EF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64182" y="3871921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E76BED1B-D6AD-4219-B154-892A467FCD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47106" y="3871921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" name="向右箭號 58"/>
          <p:cNvSpPr>
            <a:spLocks noChangeAspect="1"/>
          </p:cNvSpPr>
          <p:nvPr/>
        </p:nvSpPr>
        <p:spPr bwMode="auto">
          <a:xfrm rot="11552446">
            <a:off x="9370013" y="5062225"/>
            <a:ext cx="987777" cy="279685"/>
          </a:xfrm>
          <a:prstGeom prst="rightArrow">
            <a:avLst>
              <a:gd name="adj1" fmla="val 32704"/>
              <a:gd name="adj2" fmla="val 154301"/>
            </a:avLst>
          </a:prstGeom>
          <a:blipFill dpi="0" rotWithShape="1">
            <a:blip r:embed="rId3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48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3324" y="3711469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" name="矩形 48"/>
          <p:cNvSpPr/>
          <p:nvPr/>
        </p:nvSpPr>
        <p:spPr>
          <a:xfrm>
            <a:off x="5713639" y="3278278"/>
            <a:ext cx="3411476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Longmen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 Elementary School</a:t>
            </a:r>
          </a:p>
        </p:txBody>
      </p:sp>
      <p:pic>
        <p:nvPicPr>
          <p:cNvPr id="50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95350243-0A32-4DBE-8AA3-3670F183EF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64798" y="3757283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E76BED1B-D6AD-4219-B154-892A467FCD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30306" y="3757283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矩形 6"/>
          <p:cNvSpPr/>
          <p:nvPr/>
        </p:nvSpPr>
        <p:spPr>
          <a:xfrm>
            <a:off x="6492693" y="5962713"/>
            <a:ext cx="2858738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Longmen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 Police Station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54" name="Picture 6" descr="警察"/>
          <p:cNvPicPr preferRelativeResize="0">
            <a:picLocks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6686" y="5451877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3922" y="7646196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9997" y="7648041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01837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536</TotalTime>
  <Words>210</Words>
  <Application>Microsoft Office PowerPoint</Application>
  <PresentationFormat>A3 紙張 (297x420 公釐)</PresentationFormat>
  <Paragraphs>61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USER</cp:lastModifiedBy>
  <cp:revision>95</cp:revision>
  <cp:lastPrinted>2025-09-20T08:27:51Z</cp:lastPrinted>
  <dcterms:created xsi:type="dcterms:W3CDTF">2017-01-19T19:49:07Z</dcterms:created>
  <dcterms:modified xsi:type="dcterms:W3CDTF">2025-09-20T08:27:59Z</dcterms:modified>
</cp:coreProperties>
</file>