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333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216" y="90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21" Type="http://schemas.openxmlformats.org/officeDocument/2006/relationships/image" Target="../media/image20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E0BB211F-7C7D-4393-B497-AEF627FE06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343" t="33610" r="25949" b="11607"/>
          <a:stretch/>
        </p:blipFill>
        <p:spPr>
          <a:xfrm>
            <a:off x="2526925" y="825500"/>
            <a:ext cx="10262951" cy="7682627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0" y="0"/>
          <a:ext cx="12801600" cy="825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Xiwei</a:t>
                      </a:r>
                      <a:r>
                        <a:rPr lang="zh-TW" altLang="en-US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7040654"/>
              </p:ext>
            </p:extLst>
          </p:nvPr>
        </p:nvGraphicFramePr>
        <p:xfrm>
          <a:off x="-3" y="830579"/>
          <a:ext cx="2519517" cy="87773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00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7275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3750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25375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546292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TEL:06-9272173 </a:t>
                      </a:r>
                    </a:p>
                    <a:p>
                      <a:pPr marL="101600" indent="-101600" algn="l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AutoNum type="arabicPeriod" startAt="3"/>
                      </a:pPr>
                      <a:r>
                        <a:rPr lang="en-US" altLang="zh-TW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Guangming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06-9272542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AutoNum type="arabicPeriod" startAt="3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25375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217868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25375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62821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60120" rtl="0" eaLnBrk="0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University of Science and Technology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5433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6012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1,300 m2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5433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6012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325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96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300,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Liuhe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543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6012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06-9278912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4591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6012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Government Fire Bureau Square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5433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5433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38296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Xiwei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 Activity Center</a:t>
                      </a:r>
                      <a:endParaRPr kumimoji="0" lang="zh-TW" altLang="en-US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5433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506 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5433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126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96833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157-8,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Xiwei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262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>
                          <a:latin typeface="Times New Roman" pitchFamily="18" charset="0"/>
                          <a:ea typeface="微軟正黑體" pitchFamily="34" charset="-120"/>
                        </a:rPr>
                        <a:t>06-9273103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1270799"/>
                  </a:ext>
                </a:extLst>
              </a:tr>
              <a:tr h="438296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26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67260" y="5002723"/>
            <a:ext cx="216000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35338" y="4994311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6365" y="4997422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圖片 65" descr="澎湖456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775811" y="-267573"/>
            <a:ext cx="1164598" cy="1105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67324" y="6816866"/>
            <a:ext cx="216000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6376687" y="1372755"/>
            <a:ext cx="2251776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Xiwei</a:t>
            </a: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59" name="Picture 11">
            <a:extLst>
              <a:ext uri="{FF2B5EF4-FFF2-40B4-BE49-F238E27FC236}">
                <a16:creationId xmlns:a16="http://schemas.microsoft.com/office/drawing/2014/main" id="{7456F78B-F03E-42C5-ADC0-9727CCFEF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2408" y="2093209"/>
            <a:ext cx="457200" cy="422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Picture 6">
            <a:extLst>
              <a:ext uri="{FF2B5EF4-FFF2-40B4-BE49-F238E27FC236}">
                <a16:creationId xmlns:a16="http://schemas.microsoft.com/office/drawing/2014/main" id="{3D371953-1C3C-4156-8769-1D60D209A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5995" y="872769"/>
            <a:ext cx="448235" cy="422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BD1F076E-A166-4BBA-BF5E-61ECCF3A81AB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11234" y="931697"/>
            <a:ext cx="324000" cy="299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273A398D-738E-4F7B-B14D-19495A376476}"/>
              </a:ext>
            </a:extLst>
          </p:cNvPr>
          <p:cNvPicPr>
            <a:picLocks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63789" y="931697"/>
            <a:ext cx="324000" cy="299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2">
            <a:extLst>
              <a:ext uri="{FF2B5EF4-FFF2-40B4-BE49-F238E27FC236}">
                <a16:creationId xmlns:a16="http://schemas.microsoft.com/office/drawing/2014/main" id="{164E25CC-8525-4655-8631-33878DB4C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024054">
            <a:off x="9796360" y="1822958"/>
            <a:ext cx="762792" cy="1138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73869" y="7777312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34896" y="7780423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3" name="表格 132">
            <a:extLst>
              <a:ext uri="{FF2B5EF4-FFF2-40B4-BE49-F238E27FC236}">
                <a16:creationId xmlns:a16="http://schemas.microsoft.com/office/drawing/2014/main" id="{E8FD224C-9C61-4362-9085-53C72353552A}"/>
              </a:ext>
            </a:extLst>
          </p:cNvPr>
          <p:cNvGraphicFramePr>
            <a:graphicFrameLocks noGrp="1"/>
          </p:cNvGraphicFramePr>
          <p:nvPr/>
        </p:nvGraphicFramePr>
        <p:xfrm>
          <a:off x="2526925" y="8529393"/>
          <a:ext cx="10282020" cy="106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347335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33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0750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81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9945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5527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57" name="文字方塊 56">
            <a:extLst>
              <a:ext uri="{FF2B5EF4-FFF2-40B4-BE49-F238E27FC236}">
                <a16:creationId xmlns:a16="http://schemas.microsoft.com/office/drawing/2014/main" id="{0D00BFAD-6483-4F68-BC75-8A144EE19CAE}"/>
              </a:ext>
            </a:extLst>
          </p:cNvPr>
          <p:cNvSpPr txBox="1"/>
          <p:nvPr/>
        </p:nvSpPr>
        <p:spPr>
          <a:xfrm>
            <a:off x="8766039" y="1332206"/>
            <a:ext cx="395644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Xiwei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 Activity Center</a:t>
            </a:r>
            <a:endParaRPr lang="zh-TW" altLang="en-US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8" name="手繪多邊形 21">
            <a:extLst>
              <a:ext uri="{FF2B5EF4-FFF2-40B4-BE49-F238E27FC236}">
                <a16:creationId xmlns:a16="http://schemas.microsoft.com/office/drawing/2014/main" id="{45C5C0D3-2402-4524-A6AD-0ED4B0915F4B}"/>
              </a:ext>
            </a:extLst>
          </p:cNvPr>
          <p:cNvSpPr/>
          <p:nvPr/>
        </p:nvSpPr>
        <p:spPr>
          <a:xfrm>
            <a:off x="7137901" y="2140469"/>
            <a:ext cx="2956059" cy="1105651"/>
          </a:xfrm>
          <a:custGeom>
            <a:avLst/>
            <a:gdLst>
              <a:gd name="connsiteX0" fmla="*/ 178129 w 3301340"/>
              <a:gd name="connsiteY0" fmla="*/ 0 h 1294411"/>
              <a:gd name="connsiteX1" fmla="*/ 1781298 w 3301340"/>
              <a:gd name="connsiteY1" fmla="*/ 748146 h 1294411"/>
              <a:gd name="connsiteX2" fmla="*/ 2481942 w 3301340"/>
              <a:gd name="connsiteY2" fmla="*/ 593767 h 1294411"/>
              <a:gd name="connsiteX3" fmla="*/ 3301340 w 3301340"/>
              <a:gd name="connsiteY3" fmla="*/ 938151 h 1294411"/>
              <a:gd name="connsiteX4" fmla="*/ 3146961 w 3301340"/>
              <a:gd name="connsiteY4" fmla="*/ 1294411 h 1294411"/>
              <a:gd name="connsiteX5" fmla="*/ 2327563 w 3301340"/>
              <a:gd name="connsiteY5" fmla="*/ 938151 h 1294411"/>
              <a:gd name="connsiteX6" fmla="*/ 1650670 w 3301340"/>
              <a:gd name="connsiteY6" fmla="*/ 1151907 h 1294411"/>
              <a:gd name="connsiteX7" fmla="*/ 0 w 3301340"/>
              <a:gd name="connsiteY7" fmla="*/ 380011 h 1294411"/>
              <a:gd name="connsiteX8" fmla="*/ 178129 w 3301340"/>
              <a:gd name="connsiteY8" fmla="*/ 0 h 1294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01340" h="1294411">
                <a:moveTo>
                  <a:pt x="178129" y="0"/>
                </a:moveTo>
                <a:lnTo>
                  <a:pt x="1781298" y="748146"/>
                </a:lnTo>
                <a:lnTo>
                  <a:pt x="2481942" y="593767"/>
                </a:lnTo>
                <a:lnTo>
                  <a:pt x="3301340" y="938151"/>
                </a:lnTo>
                <a:lnTo>
                  <a:pt x="3146961" y="1294411"/>
                </a:lnTo>
                <a:lnTo>
                  <a:pt x="2327563" y="938151"/>
                </a:lnTo>
                <a:lnTo>
                  <a:pt x="1650670" y="1151907"/>
                </a:lnTo>
                <a:lnTo>
                  <a:pt x="0" y="380011"/>
                </a:lnTo>
                <a:lnTo>
                  <a:pt x="178129" y="0"/>
                </a:lnTo>
                <a:close/>
              </a:path>
            </a:pathLst>
          </a:custGeom>
          <a:solidFill>
            <a:srgbClr val="0000FF">
              <a:alpha val="50000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0" name="Picture 7">
            <a:extLst>
              <a:ext uri="{FF2B5EF4-FFF2-40B4-BE49-F238E27FC236}">
                <a16:creationId xmlns:a16="http://schemas.microsoft.com/office/drawing/2014/main" id="{2A9B81F9-6F4F-4B2A-8E8B-2D692A0CF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2296" y="4598402"/>
            <a:ext cx="455294" cy="428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" name="Picture 8">
            <a:extLst>
              <a:ext uri="{FF2B5EF4-FFF2-40B4-BE49-F238E27FC236}">
                <a16:creationId xmlns:a16="http://schemas.microsoft.com/office/drawing/2014/main" id="{F0F8D96B-E5FD-4539-9558-799F733F19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115" y="3896403"/>
            <a:ext cx="457669" cy="428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3" name="文字方塊 60">
            <a:extLst>
              <a:ext uri="{FF2B5EF4-FFF2-40B4-BE49-F238E27FC236}">
                <a16:creationId xmlns:a16="http://schemas.microsoft.com/office/drawing/2014/main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6051" y="3151885"/>
            <a:ext cx="2951019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Penghu County Government Fire Bureau</a:t>
            </a:r>
          </a:p>
        </p:txBody>
      </p:sp>
      <p:sp>
        <p:nvSpPr>
          <p:cNvPr id="89" name="文字方塊 60">
            <a:extLst>
              <a:ext uri="{FF2B5EF4-FFF2-40B4-BE49-F238E27FC236}">
                <a16:creationId xmlns:a16="http://schemas.microsoft.com/office/drawing/2014/main" id="{40956778-4766-4BD8-AECF-B10746EA0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4700" y="5051130"/>
            <a:ext cx="2520000" cy="101566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Penghu County Government Fire Bureau Square</a:t>
            </a:r>
          </a:p>
        </p:txBody>
      </p:sp>
      <p:pic>
        <p:nvPicPr>
          <p:cNvPr id="90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B8B6C7D6-F2BF-4AEF-808C-29A7D28B590F}"/>
              </a:ext>
            </a:extLst>
          </p:cNvPr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47590" y="4738464"/>
            <a:ext cx="324000" cy="299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" name="文字方塊 90">
            <a:extLst>
              <a:ext uri="{FF2B5EF4-FFF2-40B4-BE49-F238E27FC236}">
                <a16:creationId xmlns:a16="http://schemas.microsoft.com/office/drawing/2014/main" id="{B94E5E51-7A93-49FD-A547-32D3BEE97595}"/>
              </a:ext>
            </a:extLst>
          </p:cNvPr>
          <p:cNvSpPr txBox="1"/>
          <p:nvPr/>
        </p:nvSpPr>
        <p:spPr>
          <a:xfrm>
            <a:off x="10771209" y="2571060"/>
            <a:ext cx="152056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Xiwei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Park</a:t>
            </a:r>
            <a:endParaRPr lang="zh-TW" altLang="en-US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5" name="向右箭號 129">
            <a:extLst>
              <a:ext uri="{FF2B5EF4-FFF2-40B4-BE49-F238E27FC236}">
                <a16:creationId xmlns:a16="http://schemas.microsoft.com/office/drawing/2014/main" id="{B0AB72F0-CE08-4C9B-B930-C08B0D7C2421}"/>
              </a:ext>
            </a:extLst>
          </p:cNvPr>
          <p:cNvSpPr>
            <a:spLocks noChangeAspect="1"/>
          </p:cNvSpPr>
          <p:nvPr/>
        </p:nvSpPr>
        <p:spPr bwMode="auto">
          <a:xfrm>
            <a:off x="2900034" y="886136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12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>
            <a:extLst>
              <a:ext uri="{FF2B5EF4-FFF2-40B4-BE49-F238E27FC236}">
                <a16:creationId xmlns:a16="http://schemas.microsoft.com/office/drawing/2014/main" id="{AD51EE44-CB0E-4349-B40A-6E7969CA7D58}"/>
              </a:ext>
            </a:extLst>
          </p:cNvPr>
          <p:cNvSpPr>
            <a:spLocks noChangeShapeType="1"/>
          </p:cNvSpPr>
          <p:nvPr/>
        </p:nvSpPr>
        <p:spPr bwMode="auto">
          <a:xfrm>
            <a:off x="2888143" y="946387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>
            <a:extLst>
              <a:ext uri="{FF2B5EF4-FFF2-40B4-BE49-F238E27FC236}">
                <a16:creationId xmlns:a16="http://schemas.microsoft.com/office/drawing/2014/main" id="{846AC4C2-3B56-4154-8173-6F162F662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2888143" y="918703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8" name="圖片 16" descr="圖示-直升機">
            <a:extLst>
              <a:ext uri="{FF2B5EF4-FFF2-40B4-BE49-F238E27FC236}">
                <a16:creationId xmlns:a16="http://schemas.microsoft.com/office/drawing/2014/main" id="{03701BD1-B0D6-45FD-AB1C-16A1CE7EA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14536" y="938532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id="{FF62470F-7CE0-430B-AD5A-F7E7431206DD}"/>
              </a:ext>
            </a:extLst>
          </p:cNvPr>
          <p:cNvPicPr>
            <a:picLocks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617" y="9102554"/>
            <a:ext cx="216000" cy="180000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id="{5FEC9F44-152B-4431-974D-8BE5B46F4097}"/>
              </a:ext>
            </a:extLst>
          </p:cNvPr>
          <p:cNvPicPr>
            <a:picLocks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1476" y="9368203"/>
            <a:ext cx="216000" cy="180000"/>
          </a:xfrm>
          <a:prstGeom prst="rect">
            <a:avLst/>
          </a:prstGeom>
        </p:spPr>
      </p:pic>
      <p:pic>
        <p:nvPicPr>
          <p:cNvPr id="51" name="Picture 2">
            <a:extLst>
              <a:ext uri="{FF2B5EF4-FFF2-40B4-BE49-F238E27FC236}">
                <a16:creationId xmlns:a16="http://schemas.microsoft.com/office/drawing/2014/main" id="{A45DD9B7-A315-46E7-BBB0-AEB922571720}"/>
              </a:ext>
            </a:extLst>
          </p:cNvPr>
          <p:cNvPicPr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7313" y="881201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 descr="C:\Users\tiit\Desktop\公園2.jpg">
            <a:extLst>
              <a:ext uri="{FF2B5EF4-FFF2-40B4-BE49-F238E27FC236}">
                <a16:creationId xmlns:a16="http://schemas.microsoft.com/office/drawing/2014/main" id="{FCF4FA67-C848-402E-AC50-E7482EF43236}"/>
              </a:ext>
            </a:extLst>
          </p:cNvPr>
          <p:cNvPicPr>
            <a:picLocks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1239" y="881401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C:\Users\user\Desktop\防災圖示-室內.jpg">
            <a:extLst>
              <a:ext uri="{FF2B5EF4-FFF2-40B4-BE49-F238E27FC236}">
                <a16:creationId xmlns:a16="http://schemas.microsoft.com/office/drawing/2014/main" id="{B2253B47-8983-4873-B68D-EC60381A1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65337" y="882823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4">
            <a:extLst>
              <a:ext uri="{FF2B5EF4-FFF2-40B4-BE49-F238E27FC236}">
                <a16:creationId xmlns:a16="http://schemas.microsoft.com/office/drawing/2014/main" id="{AB10ECA9-891E-4C84-B6B3-D3F1BF0E8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65223" y="909761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2B2AABC1-20FA-4A76-9C98-2D987A50F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16493" y="882981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19E4CBA7-0574-4FF1-A1B7-0F23DFE00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16493" y="910059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422377FE-15F8-4943-923C-B2E7C02A6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18224" y="936538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10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547646">
            <a:off x="6514760" y="3360028"/>
            <a:ext cx="1199212" cy="62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E8FD2BDC-C65D-E9FF-2B20-CC7FB67F4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756" y="7653177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49138FF2-EFC8-E99D-F0B8-B5A2FE02D46D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40560" y="8116430"/>
            <a:ext cx="324000" cy="299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B74080A2-5662-F0A8-E87E-D10646C165E4}"/>
              </a:ext>
            </a:extLst>
          </p:cNvPr>
          <p:cNvPicPr>
            <a:picLocks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04545" y="8116430"/>
            <a:ext cx="324000" cy="299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D614C8AB-FDDD-6057-CFD3-9E81489B7479}"/>
              </a:ext>
            </a:extLst>
          </p:cNvPr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82261" y="8116430"/>
            <a:ext cx="324000" cy="299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字方塊 60">
            <a:extLst>
              <a:ext uri="{FF2B5EF4-FFF2-40B4-BE49-F238E27FC236}">
                <a16:creationId xmlns:a16="http://schemas.microsoft.com/office/drawing/2014/main" id="{38ECD2BD-F004-E5B1-75B3-7420167412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16592" y="6920144"/>
            <a:ext cx="2771936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Penghu University of Science and Technology</a:t>
            </a:r>
          </a:p>
        </p:txBody>
      </p:sp>
      <p:pic>
        <p:nvPicPr>
          <p:cNvPr id="13" name="Picture 10">
            <a:extLst>
              <a:ext uri="{FF2B5EF4-FFF2-40B4-BE49-F238E27FC236}">
                <a16:creationId xmlns:a16="http://schemas.microsoft.com/office/drawing/2014/main" id="{A86B71DA-3C89-7CB8-7D4D-ECB2F5DDA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355353">
            <a:off x="8831379" y="4510298"/>
            <a:ext cx="803375" cy="45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9185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422</TotalTime>
  <Words>229</Words>
  <Application>Microsoft Office PowerPoint</Application>
  <PresentationFormat>A3 紙張 (297x420 公釐)</PresentationFormat>
  <Paragraphs>61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微軟正黑體</vt:lpstr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76</cp:revision>
  <dcterms:created xsi:type="dcterms:W3CDTF">2017-01-19T19:49:07Z</dcterms:created>
  <dcterms:modified xsi:type="dcterms:W3CDTF">2023-05-17T13:24:27Z</dcterms:modified>
</cp:coreProperties>
</file>