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536" autoAdjust="0"/>
  </p:normalViewPr>
  <p:slideViewPr>
    <p:cSldViewPr snapToGrid="0" showGuides="1">
      <p:cViewPr>
        <p:scale>
          <a:sx n="87" d="100"/>
          <a:sy n="87" d="100"/>
        </p:scale>
        <p:origin x="-78" y="114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圖片 4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" t="253" r="7179" b="7274"/>
          <a:stretch/>
        </p:blipFill>
        <p:spPr>
          <a:xfrm>
            <a:off x="2647142" y="833439"/>
            <a:ext cx="10138119" cy="769577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31672"/>
              </p:ext>
            </p:extLst>
          </p:nvPr>
        </p:nvGraphicFramePr>
        <p:xfrm>
          <a:off x="0" y="0"/>
          <a:ext cx="12801600" cy="82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39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061593"/>
              </p:ext>
            </p:extLst>
          </p:nvPr>
        </p:nvGraphicFramePr>
        <p:xfrm>
          <a:off x="-4" y="830578"/>
          <a:ext cx="2644048" cy="877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473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23534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90600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473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1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91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874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114,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36473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06-9951332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6874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41758" y="3610866"/>
            <a:ext cx="191068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Shili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908105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9967" y="6804785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6443" y="680478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2919" y="6799804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6802723" y="5413998"/>
            <a:ext cx="28034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Shili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569" y="584997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1731" y="592007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4285" y="592007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6840" y="592007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6652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向右箭號 140"/>
          <p:cNvSpPr>
            <a:spLocks noChangeAspect="1"/>
          </p:cNvSpPr>
          <p:nvPr/>
        </p:nvSpPr>
        <p:spPr bwMode="auto">
          <a:xfrm rot="13930326">
            <a:off x="9199600" y="672154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36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148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47</cp:revision>
  <dcterms:created xsi:type="dcterms:W3CDTF">2017-01-19T10:27:31Z</dcterms:created>
  <dcterms:modified xsi:type="dcterms:W3CDTF">2023-02-01T06:39:05Z</dcterms:modified>
</cp:coreProperties>
</file>