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78" y="12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734" y="666906"/>
            <a:ext cx="10472865" cy="730848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089939"/>
              </p:ext>
            </p:extLst>
          </p:nvPr>
        </p:nvGraphicFramePr>
        <p:xfrm>
          <a:off x="0" y="641707"/>
          <a:ext cx="2316480" cy="8969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072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24408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24702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2906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菜園里基本資料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272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485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852494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:06-9921731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菜園里里長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黃文隆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:0919-875-060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:06-9213084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06-921-3084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291735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2802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278882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石泉國小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馬公市石泉里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755585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菜園里澎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205</a:t>
                      </a:r>
                      <a:r>
                        <a:rPr lang="zh-TW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號道路側空地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:750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1181306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中正國中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馬公市光華里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101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:06-9211137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9816705"/>
                  </a:ext>
                </a:extLst>
              </a:tr>
              <a:tr h="20306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9403822" y="5645340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菜園里</a:t>
            </a:r>
            <a:endParaRPr lang="en-US" altLang="zh-TW" sz="25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6244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81302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澎湖縣馬公市菜園里簡易疏散避難圖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74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32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3913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354" y="881458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322" y="840724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5" descr="DSC0460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499" y="7118427"/>
            <a:ext cx="900000" cy="64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5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499" y="8268252"/>
            <a:ext cx="900000" cy="67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350" y="97132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49" y="80117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451566" y="1461206"/>
            <a:ext cx="248704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石泉國小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742341" y="1292874"/>
            <a:ext cx="241900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中正國中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5" name="向右箭號 58"/>
          <p:cNvSpPr>
            <a:spLocks noChangeAspect="1"/>
          </p:cNvSpPr>
          <p:nvPr/>
        </p:nvSpPr>
        <p:spPr bwMode="auto">
          <a:xfrm rot="14358034">
            <a:off x="8319022" y="4702494"/>
            <a:ext cx="1059669" cy="299368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8" name="Picture 3" descr="D:\邱老師的資料\澎湖防災(100~102)\澎湖訪視調查\馬公市1000823\石泉國小\P114038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311" y="592190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376" y="5318482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29"/>
          <p:cNvSpPr txBox="1"/>
          <p:nvPr/>
        </p:nvSpPr>
        <p:spPr>
          <a:xfrm>
            <a:off x="4749693" y="4599717"/>
            <a:ext cx="313419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菜園里澎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205</a:t>
            </a: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號道路側空地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</TotalTime>
  <Words>294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43</cp:revision>
  <dcterms:created xsi:type="dcterms:W3CDTF">2017-01-19T19:49:07Z</dcterms:created>
  <dcterms:modified xsi:type="dcterms:W3CDTF">2023-02-01T02:45:52Z</dcterms:modified>
</cp:coreProperties>
</file>