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E0BB211F-7C7D-4393-B497-AEF627FE06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62" t="22954" r="25949" b="25919"/>
          <a:stretch/>
        </p:blipFill>
        <p:spPr>
          <a:xfrm>
            <a:off x="2532724" y="831569"/>
            <a:ext cx="10257153" cy="768514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524122"/>
              </p:ext>
            </p:extLst>
          </p:nvPr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Xiwei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285634"/>
              </p:ext>
            </p:extLst>
          </p:nvPr>
        </p:nvGraphicFramePr>
        <p:xfrm>
          <a:off x="-3" y="830579"/>
          <a:ext cx="2520000" cy="8770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00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563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5563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5779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TEL:06-9272173 </a:t>
                      </a:r>
                    </a:p>
                    <a:p>
                      <a:pPr marL="101600" indent="-10160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563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5560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5563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3289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Fire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Siwei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06-9263346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5071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Fire Bureau 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4155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550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1695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671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157-8,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84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06-9266540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415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260" y="5159411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9938" y="515941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5565" y="515443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44854" y="96225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324" y="6918466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496493" y="2205227"/>
            <a:ext cx="225177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Xiwei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11">
            <a:extLst>
              <a:ext uri="{FF2B5EF4-FFF2-40B4-BE49-F238E27FC236}">
                <a16:creationId xmlns:a16="http://schemas.microsoft.com/office/drawing/2014/main" xmlns="" id="{7456F78B-F03E-42C5-ADC0-9727CCFEF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6438" y="3807497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5038" y="210259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D1F076E-A166-4BBA-BF5E-61ECCF3A81A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80277" y="216151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73A398D-738E-4F7B-B14D-19495A376476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2832" y="216151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369" y="593725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7970" y="513094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0525" y="513094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3080" y="513094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>
            <a:extLst>
              <a:ext uri="{FF2B5EF4-FFF2-40B4-BE49-F238E27FC236}">
                <a16:creationId xmlns:a16="http://schemas.microsoft.com/office/drawing/2014/main" xmlns="" id="{164E25CC-8525-4655-8631-33878DB4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24054">
            <a:off x="8057532" y="2759990"/>
            <a:ext cx="826293" cy="1138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3869" y="785351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9496" y="784853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05036"/>
              </p:ext>
            </p:extLst>
          </p:nvPr>
        </p:nvGraphicFramePr>
        <p:xfrm>
          <a:off x="2526925" y="8529393"/>
          <a:ext cx="10282020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4733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5994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8712200" y="1678855"/>
            <a:ext cx="39564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8" name="手繪多邊形 21">
            <a:extLst>
              <a:ext uri="{FF2B5EF4-FFF2-40B4-BE49-F238E27FC236}">
                <a16:creationId xmlns:a16="http://schemas.microsoft.com/office/drawing/2014/main" xmlns="" id="{45C5C0D3-2402-4524-A6AD-0ED4B0915F4B}"/>
              </a:ext>
            </a:extLst>
          </p:cNvPr>
          <p:cNvSpPr/>
          <p:nvPr/>
        </p:nvSpPr>
        <p:spPr>
          <a:xfrm>
            <a:off x="6565900" y="3657600"/>
            <a:ext cx="3150359" cy="1541511"/>
          </a:xfrm>
          <a:custGeom>
            <a:avLst/>
            <a:gdLst>
              <a:gd name="connsiteX0" fmla="*/ 178129 w 3301340"/>
              <a:gd name="connsiteY0" fmla="*/ 0 h 1294411"/>
              <a:gd name="connsiteX1" fmla="*/ 1781298 w 3301340"/>
              <a:gd name="connsiteY1" fmla="*/ 748146 h 1294411"/>
              <a:gd name="connsiteX2" fmla="*/ 2481942 w 3301340"/>
              <a:gd name="connsiteY2" fmla="*/ 593767 h 1294411"/>
              <a:gd name="connsiteX3" fmla="*/ 3301340 w 3301340"/>
              <a:gd name="connsiteY3" fmla="*/ 938151 h 1294411"/>
              <a:gd name="connsiteX4" fmla="*/ 3146961 w 3301340"/>
              <a:gd name="connsiteY4" fmla="*/ 1294411 h 1294411"/>
              <a:gd name="connsiteX5" fmla="*/ 2327563 w 3301340"/>
              <a:gd name="connsiteY5" fmla="*/ 938151 h 1294411"/>
              <a:gd name="connsiteX6" fmla="*/ 1650670 w 3301340"/>
              <a:gd name="connsiteY6" fmla="*/ 1151907 h 1294411"/>
              <a:gd name="connsiteX7" fmla="*/ 0 w 3301340"/>
              <a:gd name="connsiteY7" fmla="*/ 380011 h 1294411"/>
              <a:gd name="connsiteX8" fmla="*/ 178129 w 3301340"/>
              <a:gd name="connsiteY8" fmla="*/ 0 h 129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1340" h="1294411">
                <a:moveTo>
                  <a:pt x="178129" y="0"/>
                </a:moveTo>
                <a:lnTo>
                  <a:pt x="1781298" y="748146"/>
                </a:lnTo>
                <a:lnTo>
                  <a:pt x="2481942" y="593767"/>
                </a:lnTo>
                <a:lnTo>
                  <a:pt x="3301340" y="938151"/>
                </a:lnTo>
                <a:lnTo>
                  <a:pt x="3146961" y="1294411"/>
                </a:lnTo>
                <a:lnTo>
                  <a:pt x="2327563" y="938151"/>
                </a:lnTo>
                <a:lnTo>
                  <a:pt x="1650670" y="1151907"/>
                </a:lnTo>
                <a:lnTo>
                  <a:pt x="0" y="380011"/>
                </a:lnTo>
                <a:lnTo>
                  <a:pt x="178129" y="0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0" name="Picture 7">
            <a:extLst>
              <a:ext uri="{FF2B5EF4-FFF2-40B4-BE49-F238E27FC236}">
                <a16:creationId xmlns:a16="http://schemas.microsoft.com/office/drawing/2014/main" xmlns="" id="{2A9B81F9-6F4F-4B2A-8E8B-2D692A0CF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05" y="5925531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8">
            <a:extLst>
              <a:ext uri="{FF2B5EF4-FFF2-40B4-BE49-F238E27FC236}">
                <a16:creationId xmlns:a16="http://schemas.microsoft.com/office/drawing/2014/main" xmlns="" id="{F0F8D96B-E5FD-4539-9558-799F733F1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302" y="5933171"/>
            <a:ext cx="45766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238" y="5500021"/>
            <a:ext cx="4790298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</a:t>
            </a:r>
          </a:p>
        </p:txBody>
      </p:sp>
      <p:sp>
        <p:nvSpPr>
          <p:cNvPr id="89" name="文字方塊 60">
            <a:extLst>
              <a:ext uri="{FF2B5EF4-FFF2-40B4-BE49-F238E27FC236}">
                <a16:creationId xmlns:a16="http://schemas.microsoft.com/office/drawing/2014/main" xmlns="" id="{40956778-4766-4BD8-AECF-B10746EA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369" y="6435742"/>
            <a:ext cx="556471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 Square</a:t>
            </a:r>
          </a:p>
        </p:txBody>
      </p:sp>
      <p:pic>
        <p:nvPicPr>
          <p:cNvPr id="9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B8B6C7D6-F2BF-4AEF-808C-29A7D28B590F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6195" y="68814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文字方塊 90">
            <a:extLst>
              <a:ext uri="{FF2B5EF4-FFF2-40B4-BE49-F238E27FC236}">
                <a16:creationId xmlns:a16="http://schemas.microsoft.com/office/drawing/2014/main" xmlns="" id="{B94E5E51-7A93-49FD-A547-32D3BEE97595}"/>
              </a:ext>
            </a:extLst>
          </p:cNvPr>
          <p:cNvSpPr txBox="1"/>
          <p:nvPr/>
        </p:nvSpPr>
        <p:spPr>
          <a:xfrm>
            <a:off x="10595239" y="4298048"/>
            <a:ext cx="152056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Xiwei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Park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29000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45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2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3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2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2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47646">
            <a:off x="4213552" y="3695510"/>
            <a:ext cx="1199212" cy="6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</TotalTime>
  <Words>196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69</cp:revision>
  <dcterms:created xsi:type="dcterms:W3CDTF">2017-01-19T19:49:07Z</dcterms:created>
  <dcterms:modified xsi:type="dcterms:W3CDTF">2022-02-23T03:03:33Z</dcterms:modified>
</cp:coreProperties>
</file>