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050" autoAdjust="0"/>
  </p:normalViewPr>
  <p:slideViewPr>
    <p:cSldViewPr snapToGrid="0" showGuides="1">
      <p:cViewPr>
        <p:scale>
          <a:sx n="100" d="100"/>
          <a:sy n="100" d="100"/>
        </p:scale>
        <p:origin x="114" y="-313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42" y="630997"/>
            <a:ext cx="10495458" cy="7352943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523697"/>
              </p:ext>
            </p:extLst>
          </p:nvPr>
        </p:nvGraphicFramePr>
        <p:xfrm>
          <a:off x="-4" y="641850"/>
          <a:ext cx="2316480" cy="8952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485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78995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449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東湖村基本資料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289</a:t>
                      </a:r>
                      <a:r>
                        <a:rPr lang="zh-TW" altLang="en-US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898173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:06-9971007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東湖村村長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陳北川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:0919-578-524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:06-9971146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七美分駐所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032450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122216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東湖村東北方高地 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2126964"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地點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東湖社區暨農漁民活動中心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適合災害類別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水災、地震、海嘯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樓層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:1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層樓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面積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:142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平方公尺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臨時收容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:35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人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中長期收容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:20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人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地址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七美鄉東湖村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3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鄰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39-1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號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電話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:06-9971013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3545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七美鄉公所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4514845" y="5559499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東湖村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7786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989519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七美鄉東湖村簡易疏散避難圖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93" y="8830003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79280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2" y="9316333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38520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408" y="670553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6054901" y="6578083"/>
            <a:ext cx="377044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東湖社區活動暨農漁民活動中心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000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4" name="向右箭號 140"/>
          <p:cNvSpPr>
            <a:spLocks noChangeAspect="1"/>
          </p:cNvSpPr>
          <p:nvPr/>
        </p:nvSpPr>
        <p:spPr bwMode="auto">
          <a:xfrm rot="7880263">
            <a:off x="7961450" y="4066413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25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708" y="5327299"/>
            <a:ext cx="460326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字方塊 25"/>
          <p:cNvSpPr txBox="1"/>
          <p:nvPr/>
        </p:nvSpPr>
        <p:spPr>
          <a:xfrm>
            <a:off x="7811330" y="5203317"/>
            <a:ext cx="230394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東湖村東北方高地 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" name="Picture 3" descr="D:\邱老師的資料\澎湖防災(104~106)\防災圖資\六鄉(市)96村里簡易疏散避難圖-10602\村里簡易疏散避難圖地點確認照片-1060315~0317\06七美鄉\東湖村東北方高地(雙心前)\DSC0644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846" y="616113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邱老師的資料\澎湖防災(104~106)\防災圖資\六鄉(市)96村里簡易疏散避難圖-10602\村里簡易疏散避難圖地點確認照片-1060315~0317\06七美鄉\東湖社區暨農漁民活動中心\IMG_2939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846" y="777225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253</Words>
  <Application>Microsoft Office PowerPoint</Application>
  <PresentationFormat>A3 紙張 (297x420 公釐)</PresentationFormat>
  <Paragraphs>54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48</cp:revision>
  <dcterms:created xsi:type="dcterms:W3CDTF">2017-01-19T19:49:07Z</dcterms:created>
  <dcterms:modified xsi:type="dcterms:W3CDTF">2024-02-16T01:13:32Z</dcterms:modified>
</cp:coreProperties>
</file>