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16A02-6F1F-4337-B5DD-95992D36F442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445D3-958F-4222-A278-22AF457C46E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3426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在平台協作上，今年將持續辦理第二屆獎勵青年行動方案，預計核定</a:t>
            </a:r>
            <a:r>
              <a:rPr lang="en-US" altLang="zh-TW"/>
              <a:t>8</a:t>
            </a:r>
            <a:r>
              <a:rPr lang="zh-TW" altLang="en-US"/>
              <a:t>案，每案獎勵金約</a:t>
            </a:r>
            <a:r>
              <a:rPr lang="en-US" altLang="zh-TW"/>
              <a:t>15</a:t>
            </a:r>
            <a:r>
              <a:rPr lang="zh-TW" altLang="en-US"/>
              <a:t>萬元，</a:t>
            </a:r>
            <a:endParaRPr lang="en-US" altLang="zh-TW"/>
          </a:p>
          <a:p>
            <a:r>
              <a:rPr lang="zh-TW" altLang="en-US"/>
              <a:t>強化在地協力資源與中央資源鏈結，以海洋永續為願景</a:t>
            </a:r>
            <a:endParaRPr lang="en-US" altLang="zh-TW"/>
          </a:p>
          <a:p>
            <a:r>
              <a:rPr lang="zh-TW" altLang="en-US"/>
              <a:t>鼓勵澎湖更多在地青年團對參與，建構一套符合商業效益、旅遊教育及海洋永續的經營模式。</a:t>
            </a:r>
          </a:p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6A4DD-9631-4B43-9275-0E2F90A9AB7A}" type="slidenum">
              <a:rPr kumimoji="1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27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6A4DD-9631-4B43-9275-0E2F90A9AB7A}" type="slidenum">
              <a:rPr kumimoji="1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474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6A4DD-9631-4B43-9275-0E2F90A9AB7A}" type="slidenum">
              <a:rPr kumimoji="1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979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CAF7F-9D46-49FF-0F9E-CCA6F0ECD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12154AF2-0354-C520-0BA5-55F03A421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C5147AC-E2E0-A34B-DF48-1EA729C2D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在平台協作上，今年將持續辦理第二屆獎勵青年行動方案，預計核定</a:t>
            </a:r>
            <a:r>
              <a:rPr lang="en-US" altLang="zh-TW"/>
              <a:t>8</a:t>
            </a:r>
            <a:r>
              <a:rPr lang="zh-TW" altLang="en-US"/>
              <a:t>案，每案獎勵金約</a:t>
            </a:r>
            <a:r>
              <a:rPr lang="en-US" altLang="zh-TW"/>
              <a:t>15</a:t>
            </a:r>
            <a:r>
              <a:rPr lang="zh-TW" altLang="en-US"/>
              <a:t>萬元，</a:t>
            </a:r>
            <a:endParaRPr lang="en-US" altLang="zh-TW"/>
          </a:p>
          <a:p>
            <a:r>
              <a:rPr lang="zh-TW" altLang="en-US"/>
              <a:t>強化在地協力資源與中央資源鏈結，以海洋永續為願景</a:t>
            </a:r>
            <a:endParaRPr lang="en-US" altLang="zh-TW"/>
          </a:p>
          <a:p>
            <a:r>
              <a:rPr lang="zh-TW" altLang="en-US"/>
              <a:t>鼓勵澎湖更多在地青年團對參與，建構一套符合商業效益、旅遊教育及海洋永續的經營模式。</a:t>
            </a:r>
          </a:p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BFB1112D-D581-A978-94E6-C3A6C18B9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96A4DD-9631-4B43-9275-0E2F90A9AB7A}" type="slidenum">
              <a:rPr kumimoji="1" lang="zh-TW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zh-TW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096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083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3042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0161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33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8200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488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7059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973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536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186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8445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101農再培根-簡報投影片母片3">
            <a:extLst>
              <a:ext uri="{FF2B5EF4-FFF2-40B4-BE49-F238E27FC236}">
                <a16:creationId xmlns:a16="http://schemas.microsoft.com/office/drawing/2014/main" id="{62761CF4-8D2A-40F2-84EC-F470D263B28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" t="1234" r="80647" b="85779"/>
          <a:stretch/>
        </p:blipFill>
        <p:spPr bwMode="auto">
          <a:xfrm>
            <a:off x="144463" y="84138"/>
            <a:ext cx="1768313" cy="97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標題 1"/>
          <p:cNvSpPr>
            <a:spLocks noGrp="1"/>
          </p:cNvSpPr>
          <p:nvPr>
            <p:ph type="title"/>
          </p:nvPr>
        </p:nvSpPr>
        <p:spPr bwMode="auto">
          <a:xfrm>
            <a:off x="239190" y="188913"/>
            <a:ext cx="11713633" cy="849312"/>
          </a:xfrm>
          <a:prstGeom prst="rect">
            <a:avLst/>
          </a:prstGeom>
          <a:noFill/>
        </p:spPr>
        <p:txBody>
          <a:bodyPr vert="horz" wrap="none" lIns="36000" tIns="36000" rIns="36000" bIns="36000" numCol="1" anchor="t" anchorCtr="0" compatLnSpc="1">
            <a:prstTxWarp prst="textNoShape">
              <a:avLst/>
            </a:prstTxWarp>
            <a:noAutofit/>
          </a:bodyPr>
          <a:lstStyle>
            <a:lvl1pPr>
              <a:defRPr sz="5000" b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709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DA80F-92AD-4B11-A20B-553EE989232E}" type="datetimeFigureOut">
              <a:rPr lang="zh-TW" altLang="en-US" smtClean="0"/>
              <a:t>2024/10/17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28F96-BCF7-403A-BB4C-4DA5C66F3A9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619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4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g"/><Relationship Id="rId11" Type="http://schemas.openxmlformats.org/officeDocument/2006/relationships/image" Target="../media/image15.jpeg"/><Relationship Id="rId5" Type="http://schemas.openxmlformats.org/officeDocument/2006/relationships/image" Target="../media/image9.jpg"/><Relationship Id="rId10" Type="http://schemas.openxmlformats.org/officeDocument/2006/relationships/image" Target="../media/image14.jpeg"/><Relationship Id="rId4" Type="http://schemas.openxmlformats.org/officeDocument/2006/relationships/image" Target="../media/image8.jp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4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4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4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7" Type="http://schemas.openxmlformats.org/officeDocument/2006/relationships/image" Target="../media/image4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jpg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7" Type="http://schemas.openxmlformats.org/officeDocument/2006/relationships/image" Target="../media/image4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4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76C1E8A5-69AF-E5BD-66A3-782B36EA6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7" t="7422" r="5669" b="74121"/>
          <a:stretch/>
        </p:blipFill>
        <p:spPr>
          <a:xfrm>
            <a:off x="2990957" y="8620"/>
            <a:ext cx="9201043" cy="27003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43495" y="2502911"/>
            <a:ext cx="10321636" cy="2387600"/>
          </a:xfrm>
        </p:spPr>
        <p:txBody>
          <a:bodyPr>
            <a:normAutofit fontScale="90000"/>
          </a:bodyPr>
          <a:lstStyle/>
          <a:p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農漁村青年獎勵行動</a:t>
            </a:r>
            <a:r>
              <a:rPr lang="en-US" altLang="zh-TW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競爭型方案</a:t>
            </a:r>
            <a:br>
              <a:rPr lang="zh-TW" altLang="en-US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dirty="0">
              <a:solidFill>
                <a:schemeClr val="accent5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E4068D82-C974-15EF-B4A3-1A67B69F5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19" y="6139373"/>
            <a:ext cx="2781338" cy="563785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7034887" y="4734647"/>
            <a:ext cx="41397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計畫委託團隊：燈塔計劃有限公司</a:t>
            </a:r>
            <a:endParaRPr lang="zh-TW" altLang="en-US" sz="2000" b="1" dirty="0">
              <a:solidFill>
                <a:schemeClr val="accent5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B612E3C1-B3DC-C8A6-537C-1FFEC2F37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002" y="4394451"/>
            <a:ext cx="864096" cy="115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30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936AB0-AC82-47B8-B0A2-8B37786C0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/>
              <a:t>2-1 </a:t>
            </a:r>
            <a:r>
              <a:rPr lang="zh-TW" altLang="en-US" dirty="0"/>
              <a:t>農漁村青年獎勵行動方案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545DD3F-2680-45B2-0583-A56E0AE43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8229"/>
            <a:ext cx="3981270" cy="5625542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0B77327-8F8C-D57A-AC49-29A5E07018C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48000" y="1224000"/>
          <a:ext cx="3744000" cy="563400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2784289247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157623357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54115823"/>
                    </a:ext>
                  </a:extLst>
                </a:gridCol>
              </a:tblGrid>
              <a:tr h="310535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評分項目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權重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833108"/>
                  </a:ext>
                </a:extLst>
              </a:tr>
              <a:tr h="1064693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行動方案</a:t>
                      </a:r>
                    </a:p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之創新力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行動方案的目標、構想與預期效益的完整性。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對於農漁村議題具備可行、創意、獨特的行動方式。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20%</a:t>
                      </a:r>
                      <a:endParaRPr lang="zh-TW" sz="1400" b="1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2298486"/>
                  </a:ext>
                </a:extLst>
              </a:tr>
              <a:tr h="1863213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在地連結</a:t>
                      </a:r>
                    </a:p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之行動力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符合在地需求，可促進在地居民及旅宿業共同參與。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符合農村再生、地方創生、社會創新或在地實踐的政策精神。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團隊成員的組織分工完整，具有在地行動經驗。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30%</a:t>
                      </a:r>
                      <a:endParaRPr lang="zh-TW" sz="1400" b="1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2203870"/>
                  </a:ext>
                </a:extLst>
              </a:tr>
              <a:tr h="2395559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計畫價值</a:t>
                      </a:r>
                    </a:p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及影響力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可實踐海洋永續與青年及產業共創之願景。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可與在地農漁村產業及旅宿業產出設計共創的行動價值。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可成為農漁村青年及產業創新培力、創生交流、創業分享及資源整合上的協作典範。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50%</a:t>
                      </a:r>
                      <a:endParaRPr lang="zh-TW" sz="1400" b="1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446895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BCA00867-ECC3-4F0F-A705-2847E8213E47}"/>
              </a:ext>
            </a:extLst>
          </p:cNvPr>
          <p:cNvSpPr/>
          <p:nvPr/>
        </p:nvSpPr>
        <p:spPr>
          <a:xfrm>
            <a:off x="4008248" y="1224000"/>
            <a:ext cx="432000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一、推動目標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鼓勵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24-45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歲澎湖農漁村青年參與農村再生，以推動農村旅遊、活化農村產業、引動更多青年參與為目標，透過青年及產業共創離島農漁村再生典範。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今年以「創生逗陣來」為主題，目標是透過創新和合作，結合澎湖在地的文化、資源與產業優勢，激發農漁村青年的創意與活力，推動農漁村的綜合發展。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7200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二、推動方式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總計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青年團隊入選，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位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青年參與，總獎勵金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100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8-14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徵件公告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7/19-8/2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、資格審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8/3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、初審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8/7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、複審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8/8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、入選公告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8/12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、修正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8/15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、核定執行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8/16-10/31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成果分享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11/06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21E22F2D-CC62-CD5E-60A6-C22BDC5225B4}"/>
              </a:ext>
            </a:extLst>
          </p:cNvPr>
          <p:cNvSpPr txBox="1">
            <a:spLocks/>
          </p:cNvSpPr>
          <p:nvPr/>
        </p:nvSpPr>
        <p:spPr>
          <a:xfrm>
            <a:off x="11784632" y="6453336"/>
            <a:ext cx="360000" cy="3600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vert="horz" lIns="36000" tIns="36000" rIns="36000" bIns="36000" rtlCol="0" anchor="ctr" anchorCtr="0"/>
          <a:lstStyle>
            <a:defPPr>
              <a:defRPr lang="zh-TW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457054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914107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371162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828215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5266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2321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199375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6428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EC5F91-2014-44CD-A3CA-CEAF389CFA05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圖片 5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B612E3C1-B3DC-C8A6-537C-1FFEC2F37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" y="0"/>
            <a:ext cx="864096" cy="115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6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D95207B2-CC8A-E2EB-8621-07B3239B0450}"/>
              </a:ext>
            </a:extLst>
          </p:cNvPr>
          <p:cNvGrpSpPr>
            <a:grpSpLocks noChangeAspect="1"/>
          </p:cNvGrpSpPr>
          <p:nvPr/>
        </p:nvGrpSpPr>
        <p:grpSpPr>
          <a:xfrm>
            <a:off x="927999" y="2661429"/>
            <a:ext cx="2799506" cy="3389096"/>
            <a:chOff x="677975" y="1551418"/>
            <a:chExt cx="3317991" cy="4016775"/>
          </a:xfrm>
        </p:grpSpPr>
        <p:sp>
          <p:nvSpPr>
            <p:cNvPr id="3" name="Freeform 243">
              <a:extLst>
                <a:ext uri="{FF2B5EF4-FFF2-40B4-BE49-F238E27FC236}">
                  <a16:creationId xmlns:a16="http://schemas.microsoft.com/office/drawing/2014/main" id="{0185E5D1-A1DA-D0A3-4055-A6E7C3D03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784" y="4310662"/>
              <a:ext cx="39206" cy="28005"/>
            </a:xfrm>
            <a:custGeom>
              <a:avLst/>
              <a:gdLst>
                <a:gd name="T0" fmla="*/ 7 w 26"/>
                <a:gd name="T1" fmla="*/ 1 h 20"/>
                <a:gd name="T2" fmla="*/ 8 w 26"/>
                <a:gd name="T3" fmla="*/ 2 h 20"/>
                <a:gd name="T4" fmla="*/ 10 w 26"/>
                <a:gd name="T5" fmla="*/ 1 h 20"/>
                <a:gd name="T6" fmla="*/ 12 w 26"/>
                <a:gd name="T7" fmla="*/ 1 h 20"/>
                <a:gd name="T8" fmla="*/ 15 w 26"/>
                <a:gd name="T9" fmla="*/ 1 h 20"/>
                <a:gd name="T10" fmla="*/ 16 w 26"/>
                <a:gd name="T11" fmla="*/ 2 h 20"/>
                <a:gd name="T12" fmla="*/ 17 w 26"/>
                <a:gd name="T13" fmla="*/ 4 h 20"/>
                <a:gd name="T14" fmla="*/ 18 w 26"/>
                <a:gd name="T15" fmla="*/ 6 h 20"/>
                <a:gd name="T16" fmla="*/ 18 w 26"/>
                <a:gd name="T17" fmla="*/ 9 h 20"/>
                <a:gd name="T18" fmla="*/ 18 w 26"/>
                <a:gd name="T19" fmla="*/ 10 h 20"/>
                <a:gd name="T20" fmla="*/ 18 w 26"/>
                <a:gd name="T21" fmla="*/ 12 h 20"/>
                <a:gd name="T22" fmla="*/ 17 w 26"/>
                <a:gd name="T23" fmla="*/ 14 h 20"/>
                <a:gd name="T24" fmla="*/ 18 w 26"/>
                <a:gd name="T25" fmla="*/ 14 h 20"/>
                <a:gd name="T26" fmla="*/ 23 w 26"/>
                <a:gd name="T27" fmla="*/ 15 h 20"/>
                <a:gd name="T28" fmla="*/ 26 w 26"/>
                <a:gd name="T29" fmla="*/ 15 h 20"/>
                <a:gd name="T30" fmla="*/ 26 w 26"/>
                <a:gd name="T31" fmla="*/ 16 h 20"/>
                <a:gd name="T32" fmla="*/ 23 w 26"/>
                <a:gd name="T33" fmla="*/ 19 h 20"/>
                <a:gd name="T34" fmla="*/ 22 w 26"/>
                <a:gd name="T35" fmla="*/ 20 h 20"/>
                <a:gd name="T36" fmla="*/ 21 w 26"/>
                <a:gd name="T37" fmla="*/ 20 h 20"/>
                <a:gd name="T38" fmla="*/ 20 w 26"/>
                <a:gd name="T39" fmla="*/ 20 h 20"/>
                <a:gd name="T40" fmla="*/ 17 w 26"/>
                <a:gd name="T41" fmla="*/ 20 h 20"/>
                <a:gd name="T42" fmla="*/ 16 w 26"/>
                <a:gd name="T43" fmla="*/ 20 h 20"/>
                <a:gd name="T44" fmla="*/ 13 w 26"/>
                <a:gd name="T45" fmla="*/ 20 h 20"/>
                <a:gd name="T46" fmla="*/ 11 w 26"/>
                <a:gd name="T47" fmla="*/ 20 h 20"/>
                <a:gd name="T48" fmla="*/ 10 w 26"/>
                <a:gd name="T49" fmla="*/ 20 h 20"/>
                <a:gd name="T50" fmla="*/ 8 w 26"/>
                <a:gd name="T51" fmla="*/ 19 h 20"/>
                <a:gd name="T52" fmla="*/ 7 w 26"/>
                <a:gd name="T53" fmla="*/ 16 h 20"/>
                <a:gd name="T54" fmla="*/ 6 w 26"/>
                <a:gd name="T55" fmla="*/ 16 h 20"/>
                <a:gd name="T56" fmla="*/ 6 w 26"/>
                <a:gd name="T57" fmla="*/ 14 h 20"/>
                <a:gd name="T58" fmla="*/ 5 w 26"/>
                <a:gd name="T59" fmla="*/ 11 h 20"/>
                <a:gd name="T60" fmla="*/ 3 w 26"/>
                <a:gd name="T61" fmla="*/ 10 h 20"/>
                <a:gd name="T62" fmla="*/ 2 w 26"/>
                <a:gd name="T63" fmla="*/ 9 h 20"/>
                <a:gd name="T64" fmla="*/ 1 w 26"/>
                <a:gd name="T65" fmla="*/ 7 h 20"/>
                <a:gd name="T66" fmla="*/ 0 w 26"/>
                <a:gd name="T67" fmla="*/ 6 h 20"/>
                <a:gd name="T68" fmla="*/ 0 w 26"/>
                <a:gd name="T69" fmla="*/ 5 h 20"/>
                <a:gd name="T70" fmla="*/ 0 w 26"/>
                <a:gd name="T71" fmla="*/ 4 h 20"/>
                <a:gd name="T72" fmla="*/ 2 w 26"/>
                <a:gd name="T73" fmla="*/ 1 h 20"/>
                <a:gd name="T74" fmla="*/ 3 w 26"/>
                <a:gd name="T75" fmla="*/ 0 h 20"/>
                <a:gd name="T76" fmla="*/ 5 w 26"/>
                <a:gd name="T77" fmla="*/ 0 h 20"/>
                <a:gd name="T78" fmla="*/ 6 w 26"/>
                <a:gd name="T79" fmla="*/ 0 h 20"/>
                <a:gd name="T80" fmla="*/ 6 w 26"/>
                <a:gd name="T81" fmla="*/ 1 h 20"/>
                <a:gd name="T82" fmla="*/ 7 w 26"/>
                <a:gd name="T8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lnTo>
                    <a:pt x="8" y="2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23" y="15"/>
                  </a:lnTo>
                  <a:lnTo>
                    <a:pt x="26" y="15"/>
                  </a:lnTo>
                  <a:lnTo>
                    <a:pt x="26" y="16"/>
                  </a:lnTo>
                  <a:lnTo>
                    <a:pt x="23" y="19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20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0" y="20"/>
                  </a:lnTo>
                  <a:lnTo>
                    <a:pt x="8" y="19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" name="Freeform 244">
              <a:extLst>
                <a:ext uri="{FF2B5EF4-FFF2-40B4-BE49-F238E27FC236}">
                  <a16:creationId xmlns:a16="http://schemas.microsoft.com/office/drawing/2014/main" id="{5BD8B0AD-7D33-4F45-C2F4-A7E10FB23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635" y="4254652"/>
              <a:ext cx="22404" cy="33604"/>
            </a:xfrm>
            <a:custGeom>
              <a:avLst/>
              <a:gdLst>
                <a:gd name="T0" fmla="*/ 6 w 18"/>
                <a:gd name="T1" fmla="*/ 4 h 24"/>
                <a:gd name="T2" fmla="*/ 7 w 18"/>
                <a:gd name="T3" fmla="*/ 5 h 24"/>
                <a:gd name="T4" fmla="*/ 8 w 18"/>
                <a:gd name="T5" fmla="*/ 5 h 24"/>
                <a:gd name="T6" fmla="*/ 8 w 18"/>
                <a:gd name="T7" fmla="*/ 4 h 24"/>
                <a:gd name="T8" fmla="*/ 10 w 18"/>
                <a:gd name="T9" fmla="*/ 4 h 24"/>
                <a:gd name="T10" fmla="*/ 10 w 18"/>
                <a:gd name="T11" fmla="*/ 5 h 24"/>
                <a:gd name="T12" fmla="*/ 11 w 18"/>
                <a:gd name="T13" fmla="*/ 7 h 24"/>
                <a:gd name="T14" fmla="*/ 12 w 18"/>
                <a:gd name="T15" fmla="*/ 7 h 24"/>
                <a:gd name="T16" fmla="*/ 13 w 18"/>
                <a:gd name="T17" fmla="*/ 5 h 24"/>
                <a:gd name="T18" fmla="*/ 13 w 18"/>
                <a:gd name="T19" fmla="*/ 7 h 24"/>
                <a:gd name="T20" fmla="*/ 15 w 18"/>
                <a:gd name="T21" fmla="*/ 7 h 24"/>
                <a:gd name="T22" fmla="*/ 16 w 18"/>
                <a:gd name="T23" fmla="*/ 8 h 24"/>
                <a:gd name="T24" fmla="*/ 16 w 18"/>
                <a:gd name="T25" fmla="*/ 9 h 24"/>
                <a:gd name="T26" fmla="*/ 18 w 18"/>
                <a:gd name="T27" fmla="*/ 12 h 24"/>
                <a:gd name="T28" fmla="*/ 18 w 18"/>
                <a:gd name="T29" fmla="*/ 13 h 24"/>
                <a:gd name="T30" fmla="*/ 17 w 18"/>
                <a:gd name="T31" fmla="*/ 13 h 24"/>
                <a:gd name="T32" fmla="*/ 16 w 18"/>
                <a:gd name="T33" fmla="*/ 14 h 24"/>
                <a:gd name="T34" fmla="*/ 16 w 18"/>
                <a:gd name="T35" fmla="*/ 15 h 24"/>
                <a:gd name="T36" fmla="*/ 16 w 18"/>
                <a:gd name="T37" fmla="*/ 19 h 24"/>
                <a:gd name="T38" fmla="*/ 15 w 18"/>
                <a:gd name="T39" fmla="*/ 20 h 24"/>
                <a:gd name="T40" fmla="*/ 15 w 18"/>
                <a:gd name="T41" fmla="*/ 22 h 24"/>
                <a:gd name="T42" fmla="*/ 13 w 18"/>
                <a:gd name="T43" fmla="*/ 23 h 24"/>
                <a:gd name="T44" fmla="*/ 12 w 18"/>
                <a:gd name="T45" fmla="*/ 23 h 24"/>
                <a:gd name="T46" fmla="*/ 11 w 18"/>
                <a:gd name="T47" fmla="*/ 23 h 24"/>
                <a:gd name="T48" fmla="*/ 10 w 18"/>
                <a:gd name="T49" fmla="*/ 23 h 24"/>
                <a:gd name="T50" fmla="*/ 8 w 18"/>
                <a:gd name="T51" fmla="*/ 23 h 24"/>
                <a:gd name="T52" fmla="*/ 7 w 18"/>
                <a:gd name="T53" fmla="*/ 23 h 24"/>
                <a:gd name="T54" fmla="*/ 5 w 18"/>
                <a:gd name="T55" fmla="*/ 23 h 24"/>
                <a:gd name="T56" fmla="*/ 5 w 18"/>
                <a:gd name="T57" fmla="*/ 24 h 24"/>
                <a:gd name="T58" fmla="*/ 3 w 18"/>
                <a:gd name="T59" fmla="*/ 24 h 24"/>
                <a:gd name="T60" fmla="*/ 3 w 18"/>
                <a:gd name="T61" fmla="*/ 23 h 24"/>
                <a:gd name="T62" fmla="*/ 2 w 18"/>
                <a:gd name="T63" fmla="*/ 23 h 24"/>
                <a:gd name="T64" fmla="*/ 2 w 18"/>
                <a:gd name="T65" fmla="*/ 22 h 24"/>
                <a:gd name="T66" fmla="*/ 2 w 18"/>
                <a:gd name="T67" fmla="*/ 19 h 24"/>
                <a:gd name="T68" fmla="*/ 1 w 18"/>
                <a:gd name="T69" fmla="*/ 17 h 24"/>
                <a:gd name="T70" fmla="*/ 0 w 18"/>
                <a:gd name="T71" fmla="*/ 17 h 24"/>
                <a:gd name="T72" fmla="*/ 0 w 18"/>
                <a:gd name="T73" fmla="*/ 15 h 24"/>
                <a:gd name="T74" fmla="*/ 0 w 18"/>
                <a:gd name="T75" fmla="*/ 14 h 24"/>
                <a:gd name="T76" fmla="*/ 1 w 18"/>
                <a:gd name="T77" fmla="*/ 13 h 24"/>
                <a:gd name="T78" fmla="*/ 1 w 18"/>
                <a:gd name="T79" fmla="*/ 12 h 24"/>
                <a:gd name="T80" fmla="*/ 1 w 18"/>
                <a:gd name="T81" fmla="*/ 10 h 24"/>
                <a:gd name="T82" fmla="*/ 1 w 18"/>
                <a:gd name="T83" fmla="*/ 9 h 24"/>
                <a:gd name="T84" fmla="*/ 2 w 18"/>
                <a:gd name="T85" fmla="*/ 9 h 24"/>
                <a:gd name="T86" fmla="*/ 3 w 18"/>
                <a:gd name="T87" fmla="*/ 9 h 24"/>
                <a:gd name="T88" fmla="*/ 5 w 18"/>
                <a:gd name="T89" fmla="*/ 8 h 24"/>
                <a:gd name="T90" fmla="*/ 5 w 18"/>
                <a:gd name="T91" fmla="*/ 7 h 24"/>
                <a:gd name="T92" fmla="*/ 3 w 18"/>
                <a:gd name="T93" fmla="*/ 7 h 24"/>
                <a:gd name="T94" fmla="*/ 2 w 18"/>
                <a:gd name="T95" fmla="*/ 7 h 24"/>
                <a:gd name="T96" fmla="*/ 1 w 18"/>
                <a:gd name="T97" fmla="*/ 7 h 24"/>
                <a:gd name="T98" fmla="*/ 1 w 18"/>
                <a:gd name="T99" fmla="*/ 8 h 24"/>
                <a:gd name="T100" fmla="*/ 0 w 18"/>
                <a:gd name="T101" fmla="*/ 7 h 24"/>
                <a:gd name="T102" fmla="*/ 0 w 18"/>
                <a:gd name="T103" fmla="*/ 4 h 24"/>
                <a:gd name="T104" fmla="*/ 0 w 18"/>
                <a:gd name="T105" fmla="*/ 3 h 24"/>
                <a:gd name="T106" fmla="*/ 0 w 18"/>
                <a:gd name="T107" fmla="*/ 2 h 24"/>
                <a:gd name="T108" fmla="*/ 0 w 18"/>
                <a:gd name="T109" fmla="*/ 0 h 24"/>
                <a:gd name="T110" fmla="*/ 1 w 18"/>
                <a:gd name="T111" fmla="*/ 0 h 24"/>
                <a:gd name="T112" fmla="*/ 2 w 18"/>
                <a:gd name="T113" fmla="*/ 0 h 24"/>
                <a:gd name="T114" fmla="*/ 3 w 18"/>
                <a:gd name="T115" fmla="*/ 0 h 24"/>
                <a:gd name="T116" fmla="*/ 3 w 18"/>
                <a:gd name="T117" fmla="*/ 2 h 24"/>
                <a:gd name="T118" fmla="*/ 5 w 18"/>
                <a:gd name="T119" fmla="*/ 3 h 24"/>
                <a:gd name="T120" fmla="*/ 5 w 18"/>
                <a:gd name="T121" fmla="*/ 4 h 24"/>
                <a:gd name="T122" fmla="*/ 6 w 18"/>
                <a:gd name="T1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" h="24">
                  <a:moveTo>
                    <a:pt x="6" y="4"/>
                  </a:moveTo>
                  <a:lnTo>
                    <a:pt x="7" y="5"/>
                  </a:lnTo>
                  <a:lnTo>
                    <a:pt x="8" y="5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5" y="7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3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" name="Freeform 245">
              <a:extLst>
                <a:ext uri="{FF2B5EF4-FFF2-40B4-BE49-F238E27FC236}">
                  <a16:creationId xmlns:a16="http://schemas.microsoft.com/office/drawing/2014/main" id="{08C0AD59-860E-D8DA-06A4-F703C6920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294" y="4232250"/>
              <a:ext cx="56008" cy="33604"/>
            </a:xfrm>
            <a:custGeom>
              <a:avLst/>
              <a:gdLst>
                <a:gd name="T0" fmla="*/ 37 w 37"/>
                <a:gd name="T1" fmla="*/ 5 h 22"/>
                <a:gd name="T2" fmla="*/ 37 w 37"/>
                <a:gd name="T3" fmla="*/ 9 h 22"/>
                <a:gd name="T4" fmla="*/ 36 w 37"/>
                <a:gd name="T5" fmla="*/ 10 h 22"/>
                <a:gd name="T6" fmla="*/ 35 w 37"/>
                <a:gd name="T7" fmla="*/ 14 h 22"/>
                <a:gd name="T8" fmla="*/ 34 w 37"/>
                <a:gd name="T9" fmla="*/ 15 h 22"/>
                <a:gd name="T10" fmla="*/ 32 w 37"/>
                <a:gd name="T11" fmla="*/ 16 h 22"/>
                <a:gd name="T12" fmla="*/ 30 w 37"/>
                <a:gd name="T13" fmla="*/ 17 h 22"/>
                <a:gd name="T14" fmla="*/ 27 w 37"/>
                <a:gd name="T15" fmla="*/ 20 h 22"/>
                <a:gd name="T16" fmla="*/ 24 w 37"/>
                <a:gd name="T17" fmla="*/ 20 h 22"/>
                <a:gd name="T18" fmla="*/ 21 w 37"/>
                <a:gd name="T19" fmla="*/ 21 h 22"/>
                <a:gd name="T20" fmla="*/ 19 w 37"/>
                <a:gd name="T21" fmla="*/ 21 h 22"/>
                <a:gd name="T22" fmla="*/ 15 w 37"/>
                <a:gd name="T23" fmla="*/ 22 h 22"/>
                <a:gd name="T24" fmla="*/ 11 w 37"/>
                <a:gd name="T25" fmla="*/ 22 h 22"/>
                <a:gd name="T26" fmla="*/ 10 w 37"/>
                <a:gd name="T27" fmla="*/ 22 h 22"/>
                <a:gd name="T28" fmla="*/ 7 w 37"/>
                <a:gd name="T29" fmla="*/ 21 h 22"/>
                <a:gd name="T30" fmla="*/ 4 w 37"/>
                <a:gd name="T31" fmla="*/ 19 h 22"/>
                <a:gd name="T32" fmla="*/ 1 w 37"/>
                <a:gd name="T33" fmla="*/ 17 h 22"/>
                <a:gd name="T34" fmla="*/ 0 w 37"/>
                <a:gd name="T35" fmla="*/ 16 h 22"/>
                <a:gd name="T36" fmla="*/ 0 w 37"/>
                <a:gd name="T37" fmla="*/ 14 h 22"/>
                <a:gd name="T38" fmla="*/ 2 w 37"/>
                <a:gd name="T39" fmla="*/ 7 h 22"/>
                <a:gd name="T40" fmla="*/ 4 w 37"/>
                <a:gd name="T41" fmla="*/ 6 h 22"/>
                <a:gd name="T42" fmla="*/ 5 w 37"/>
                <a:gd name="T43" fmla="*/ 5 h 22"/>
                <a:gd name="T44" fmla="*/ 6 w 37"/>
                <a:gd name="T45" fmla="*/ 5 h 22"/>
                <a:gd name="T46" fmla="*/ 9 w 37"/>
                <a:gd name="T47" fmla="*/ 7 h 22"/>
                <a:gd name="T48" fmla="*/ 10 w 37"/>
                <a:gd name="T49" fmla="*/ 7 h 22"/>
                <a:gd name="T50" fmla="*/ 14 w 37"/>
                <a:gd name="T51" fmla="*/ 4 h 22"/>
                <a:gd name="T52" fmla="*/ 19 w 37"/>
                <a:gd name="T53" fmla="*/ 1 h 22"/>
                <a:gd name="T54" fmla="*/ 20 w 37"/>
                <a:gd name="T55" fmla="*/ 0 h 22"/>
                <a:gd name="T56" fmla="*/ 21 w 37"/>
                <a:gd name="T57" fmla="*/ 0 h 22"/>
                <a:gd name="T58" fmla="*/ 26 w 37"/>
                <a:gd name="T59" fmla="*/ 0 h 22"/>
                <a:gd name="T60" fmla="*/ 31 w 37"/>
                <a:gd name="T61" fmla="*/ 0 h 22"/>
                <a:gd name="T62" fmla="*/ 32 w 37"/>
                <a:gd name="T63" fmla="*/ 0 h 22"/>
                <a:gd name="T64" fmla="*/ 35 w 37"/>
                <a:gd name="T65" fmla="*/ 1 h 22"/>
                <a:gd name="T66" fmla="*/ 35 w 37"/>
                <a:gd name="T67" fmla="*/ 2 h 22"/>
                <a:gd name="T68" fmla="*/ 36 w 37"/>
                <a:gd name="T69" fmla="*/ 4 h 22"/>
                <a:gd name="T70" fmla="*/ 37 w 37"/>
                <a:gd name="T7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22">
                  <a:moveTo>
                    <a:pt x="37" y="5"/>
                  </a:moveTo>
                  <a:lnTo>
                    <a:pt x="37" y="9"/>
                  </a:lnTo>
                  <a:lnTo>
                    <a:pt x="36" y="10"/>
                  </a:lnTo>
                  <a:lnTo>
                    <a:pt x="35" y="14"/>
                  </a:lnTo>
                  <a:lnTo>
                    <a:pt x="34" y="15"/>
                  </a:lnTo>
                  <a:lnTo>
                    <a:pt x="32" y="16"/>
                  </a:lnTo>
                  <a:lnTo>
                    <a:pt x="30" y="17"/>
                  </a:lnTo>
                  <a:lnTo>
                    <a:pt x="27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7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4" y="4"/>
                  </a:ln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6" y="4"/>
                  </a:lnTo>
                  <a:lnTo>
                    <a:pt x="37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" name="Freeform 246">
              <a:extLst>
                <a:ext uri="{FF2B5EF4-FFF2-40B4-BE49-F238E27FC236}">
                  <a16:creationId xmlns:a16="http://schemas.microsoft.com/office/drawing/2014/main" id="{EF49EC86-26EB-9CB8-6855-6081D678E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902" y="4097840"/>
              <a:ext cx="16804" cy="11200"/>
            </a:xfrm>
            <a:custGeom>
              <a:avLst/>
              <a:gdLst>
                <a:gd name="T0" fmla="*/ 8 w 8"/>
                <a:gd name="T1" fmla="*/ 4 h 9"/>
                <a:gd name="T2" fmla="*/ 8 w 8"/>
                <a:gd name="T3" fmla="*/ 5 h 9"/>
                <a:gd name="T4" fmla="*/ 8 w 8"/>
                <a:gd name="T5" fmla="*/ 7 h 9"/>
                <a:gd name="T6" fmla="*/ 7 w 8"/>
                <a:gd name="T7" fmla="*/ 7 h 9"/>
                <a:gd name="T8" fmla="*/ 6 w 8"/>
                <a:gd name="T9" fmla="*/ 5 h 9"/>
                <a:gd name="T10" fmla="*/ 5 w 8"/>
                <a:gd name="T11" fmla="*/ 5 h 9"/>
                <a:gd name="T12" fmla="*/ 3 w 8"/>
                <a:gd name="T13" fmla="*/ 5 h 9"/>
                <a:gd name="T14" fmla="*/ 3 w 8"/>
                <a:gd name="T15" fmla="*/ 7 h 9"/>
                <a:gd name="T16" fmla="*/ 3 w 8"/>
                <a:gd name="T17" fmla="*/ 8 h 9"/>
                <a:gd name="T18" fmla="*/ 2 w 8"/>
                <a:gd name="T19" fmla="*/ 9 h 9"/>
                <a:gd name="T20" fmla="*/ 1 w 8"/>
                <a:gd name="T21" fmla="*/ 9 h 9"/>
                <a:gd name="T22" fmla="*/ 0 w 8"/>
                <a:gd name="T23" fmla="*/ 9 h 9"/>
                <a:gd name="T24" fmla="*/ 0 w 8"/>
                <a:gd name="T25" fmla="*/ 8 h 9"/>
                <a:gd name="T26" fmla="*/ 0 w 8"/>
                <a:gd name="T27" fmla="*/ 7 h 9"/>
                <a:gd name="T28" fmla="*/ 0 w 8"/>
                <a:gd name="T29" fmla="*/ 5 h 9"/>
                <a:gd name="T30" fmla="*/ 0 w 8"/>
                <a:gd name="T31" fmla="*/ 4 h 9"/>
                <a:gd name="T32" fmla="*/ 1 w 8"/>
                <a:gd name="T33" fmla="*/ 3 h 9"/>
                <a:gd name="T34" fmla="*/ 2 w 8"/>
                <a:gd name="T35" fmla="*/ 3 h 9"/>
                <a:gd name="T36" fmla="*/ 2 w 8"/>
                <a:gd name="T37" fmla="*/ 2 h 9"/>
                <a:gd name="T38" fmla="*/ 3 w 8"/>
                <a:gd name="T39" fmla="*/ 0 h 9"/>
                <a:gd name="T40" fmla="*/ 5 w 8"/>
                <a:gd name="T41" fmla="*/ 0 h 9"/>
                <a:gd name="T42" fmla="*/ 5 w 8"/>
                <a:gd name="T43" fmla="*/ 2 h 9"/>
                <a:gd name="T44" fmla="*/ 6 w 8"/>
                <a:gd name="T45" fmla="*/ 2 h 9"/>
                <a:gd name="T46" fmla="*/ 7 w 8"/>
                <a:gd name="T47" fmla="*/ 3 h 9"/>
                <a:gd name="T48" fmla="*/ 8 w 8"/>
                <a:gd name="T4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lnTo>
                    <a:pt x="8" y="5"/>
                  </a:lnTo>
                  <a:lnTo>
                    <a:pt x="8" y="7"/>
                  </a:lnTo>
                  <a:lnTo>
                    <a:pt x="7" y="7"/>
                  </a:lnTo>
                  <a:lnTo>
                    <a:pt x="6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8"/>
                  </a:lnTo>
                  <a:lnTo>
                    <a:pt x="2" y="9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" name="Freeform 247">
              <a:extLst>
                <a:ext uri="{FF2B5EF4-FFF2-40B4-BE49-F238E27FC236}">
                  <a16:creationId xmlns:a16="http://schemas.microsoft.com/office/drawing/2014/main" id="{49445D95-223A-AE14-F8A9-E7AFCA508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903" y="4075431"/>
              <a:ext cx="33604" cy="22404"/>
            </a:xfrm>
            <a:custGeom>
              <a:avLst/>
              <a:gdLst>
                <a:gd name="T0" fmla="*/ 22 w 23"/>
                <a:gd name="T1" fmla="*/ 3 h 19"/>
                <a:gd name="T2" fmla="*/ 23 w 23"/>
                <a:gd name="T3" fmla="*/ 5 h 19"/>
                <a:gd name="T4" fmla="*/ 22 w 23"/>
                <a:gd name="T5" fmla="*/ 6 h 19"/>
                <a:gd name="T6" fmla="*/ 20 w 23"/>
                <a:gd name="T7" fmla="*/ 5 h 19"/>
                <a:gd name="T8" fmla="*/ 19 w 23"/>
                <a:gd name="T9" fmla="*/ 6 h 19"/>
                <a:gd name="T10" fmla="*/ 19 w 23"/>
                <a:gd name="T11" fmla="*/ 8 h 19"/>
                <a:gd name="T12" fmla="*/ 22 w 23"/>
                <a:gd name="T13" fmla="*/ 9 h 19"/>
                <a:gd name="T14" fmla="*/ 22 w 23"/>
                <a:gd name="T15" fmla="*/ 11 h 19"/>
                <a:gd name="T16" fmla="*/ 20 w 23"/>
                <a:gd name="T17" fmla="*/ 13 h 19"/>
                <a:gd name="T18" fmla="*/ 19 w 23"/>
                <a:gd name="T19" fmla="*/ 16 h 19"/>
                <a:gd name="T20" fmla="*/ 17 w 23"/>
                <a:gd name="T21" fmla="*/ 18 h 19"/>
                <a:gd name="T22" fmla="*/ 14 w 23"/>
                <a:gd name="T23" fmla="*/ 19 h 19"/>
                <a:gd name="T24" fmla="*/ 13 w 23"/>
                <a:gd name="T25" fmla="*/ 16 h 19"/>
                <a:gd name="T26" fmla="*/ 12 w 23"/>
                <a:gd name="T27" fmla="*/ 14 h 19"/>
                <a:gd name="T28" fmla="*/ 10 w 23"/>
                <a:gd name="T29" fmla="*/ 15 h 19"/>
                <a:gd name="T30" fmla="*/ 8 w 23"/>
                <a:gd name="T31" fmla="*/ 15 h 19"/>
                <a:gd name="T32" fmla="*/ 7 w 23"/>
                <a:gd name="T33" fmla="*/ 14 h 19"/>
                <a:gd name="T34" fmla="*/ 5 w 23"/>
                <a:gd name="T35" fmla="*/ 13 h 19"/>
                <a:gd name="T36" fmla="*/ 3 w 23"/>
                <a:gd name="T37" fmla="*/ 14 h 19"/>
                <a:gd name="T38" fmla="*/ 0 w 23"/>
                <a:gd name="T39" fmla="*/ 14 h 19"/>
                <a:gd name="T40" fmla="*/ 2 w 23"/>
                <a:gd name="T41" fmla="*/ 13 h 19"/>
                <a:gd name="T42" fmla="*/ 2 w 23"/>
                <a:gd name="T43" fmla="*/ 8 h 19"/>
                <a:gd name="T44" fmla="*/ 4 w 23"/>
                <a:gd name="T45" fmla="*/ 5 h 19"/>
                <a:gd name="T46" fmla="*/ 8 w 23"/>
                <a:gd name="T47" fmla="*/ 4 h 19"/>
                <a:gd name="T48" fmla="*/ 10 w 23"/>
                <a:gd name="T49" fmla="*/ 5 h 19"/>
                <a:gd name="T50" fmla="*/ 13 w 23"/>
                <a:gd name="T51" fmla="*/ 6 h 19"/>
                <a:gd name="T52" fmla="*/ 14 w 23"/>
                <a:gd name="T53" fmla="*/ 8 h 19"/>
                <a:gd name="T54" fmla="*/ 14 w 23"/>
                <a:gd name="T55" fmla="*/ 5 h 19"/>
                <a:gd name="T56" fmla="*/ 15 w 23"/>
                <a:gd name="T57" fmla="*/ 4 h 19"/>
                <a:gd name="T58" fmla="*/ 13 w 23"/>
                <a:gd name="T59" fmla="*/ 4 h 19"/>
                <a:gd name="T60" fmla="*/ 13 w 23"/>
                <a:gd name="T61" fmla="*/ 1 h 19"/>
                <a:gd name="T62" fmla="*/ 15 w 23"/>
                <a:gd name="T63" fmla="*/ 1 h 19"/>
                <a:gd name="T64" fmla="*/ 19 w 23"/>
                <a:gd name="T65" fmla="*/ 3 h 19"/>
                <a:gd name="T66" fmla="*/ 20 w 23"/>
                <a:gd name="T67" fmla="*/ 0 h 19"/>
                <a:gd name="T68" fmla="*/ 22 w 23"/>
                <a:gd name="T6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" h="19">
                  <a:moveTo>
                    <a:pt x="22" y="1"/>
                  </a:moveTo>
                  <a:lnTo>
                    <a:pt x="22" y="3"/>
                  </a:lnTo>
                  <a:lnTo>
                    <a:pt x="22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20" y="6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4"/>
                  </a:lnTo>
                  <a:lnTo>
                    <a:pt x="8" y="4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" name="Freeform 248">
              <a:extLst>
                <a:ext uri="{FF2B5EF4-FFF2-40B4-BE49-F238E27FC236}">
                  <a16:creationId xmlns:a16="http://schemas.microsoft.com/office/drawing/2014/main" id="{DA49B571-55E8-C542-22B8-D610A62EF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107" y="4053031"/>
              <a:ext cx="5602" cy="11200"/>
            </a:xfrm>
            <a:custGeom>
              <a:avLst/>
              <a:gdLst>
                <a:gd name="T0" fmla="*/ 4 w 5"/>
                <a:gd name="T1" fmla="*/ 6 h 6"/>
                <a:gd name="T2" fmla="*/ 1 w 5"/>
                <a:gd name="T3" fmla="*/ 6 h 6"/>
                <a:gd name="T4" fmla="*/ 0 w 5"/>
                <a:gd name="T5" fmla="*/ 6 h 6"/>
                <a:gd name="T6" fmla="*/ 0 w 5"/>
                <a:gd name="T7" fmla="*/ 5 h 6"/>
                <a:gd name="T8" fmla="*/ 0 w 5"/>
                <a:gd name="T9" fmla="*/ 3 h 6"/>
                <a:gd name="T10" fmla="*/ 1 w 5"/>
                <a:gd name="T11" fmla="*/ 3 h 6"/>
                <a:gd name="T12" fmla="*/ 1 w 5"/>
                <a:gd name="T13" fmla="*/ 1 h 6"/>
                <a:gd name="T14" fmla="*/ 2 w 5"/>
                <a:gd name="T15" fmla="*/ 0 h 6"/>
                <a:gd name="T16" fmla="*/ 2 w 5"/>
                <a:gd name="T17" fmla="*/ 1 h 6"/>
                <a:gd name="T18" fmla="*/ 2 w 5"/>
                <a:gd name="T19" fmla="*/ 2 h 6"/>
                <a:gd name="T20" fmla="*/ 4 w 5"/>
                <a:gd name="T21" fmla="*/ 3 h 6"/>
                <a:gd name="T22" fmla="*/ 5 w 5"/>
                <a:gd name="T23" fmla="*/ 3 h 6"/>
                <a:gd name="T24" fmla="*/ 5 w 5"/>
                <a:gd name="T25" fmla="*/ 5 h 6"/>
                <a:gd name="T26" fmla="*/ 4 w 5"/>
                <a:gd name="T2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" name="Freeform 249">
              <a:extLst>
                <a:ext uri="{FF2B5EF4-FFF2-40B4-BE49-F238E27FC236}">
                  <a16:creationId xmlns:a16="http://schemas.microsoft.com/office/drawing/2014/main" id="{D3150189-919D-2D41-47F2-CC9263878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037" y="3913011"/>
              <a:ext cx="11200" cy="11200"/>
            </a:xfrm>
            <a:custGeom>
              <a:avLst/>
              <a:gdLst>
                <a:gd name="T0" fmla="*/ 5 w 9"/>
                <a:gd name="T1" fmla="*/ 9 h 9"/>
                <a:gd name="T2" fmla="*/ 4 w 9"/>
                <a:gd name="T3" fmla="*/ 9 h 9"/>
                <a:gd name="T4" fmla="*/ 3 w 9"/>
                <a:gd name="T5" fmla="*/ 9 h 9"/>
                <a:gd name="T6" fmla="*/ 1 w 9"/>
                <a:gd name="T7" fmla="*/ 8 h 9"/>
                <a:gd name="T8" fmla="*/ 0 w 9"/>
                <a:gd name="T9" fmla="*/ 8 h 9"/>
                <a:gd name="T10" fmla="*/ 0 w 9"/>
                <a:gd name="T11" fmla="*/ 7 h 9"/>
                <a:gd name="T12" fmla="*/ 3 w 9"/>
                <a:gd name="T13" fmla="*/ 4 h 9"/>
                <a:gd name="T14" fmla="*/ 4 w 9"/>
                <a:gd name="T15" fmla="*/ 3 h 9"/>
                <a:gd name="T16" fmla="*/ 5 w 9"/>
                <a:gd name="T17" fmla="*/ 0 h 9"/>
                <a:gd name="T18" fmla="*/ 6 w 9"/>
                <a:gd name="T19" fmla="*/ 0 h 9"/>
                <a:gd name="T20" fmla="*/ 6 w 9"/>
                <a:gd name="T21" fmla="*/ 2 h 9"/>
                <a:gd name="T22" fmla="*/ 8 w 9"/>
                <a:gd name="T23" fmla="*/ 4 h 9"/>
                <a:gd name="T24" fmla="*/ 9 w 9"/>
                <a:gd name="T25" fmla="*/ 7 h 9"/>
                <a:gd name="T26" fmla="*/ 8 w 9"/>
                <a:gd name="T27" fmla="*/ 8 h 9"/>
                <a:gd name="T28" fmla="*/ 5 w 9"/>
                <a:gd name="T2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lnTo>
                    <a:pt x="4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4"/>
                  </a:lnTo>
                  <a:lnTo>
                    <a:pt x="9" y="7"/>
                  </a:lnTo>
                  <a:lnTo>
                    <a:pt x="8" y="8"/>
                  </a:lnTo>
                  <a:lnTo>
                    <a:pt x="5" y="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" name="Freeform 250">
              <a:extLst>
                <a:ext uri="{FF2B5EF4-FFF2-40B4-BE49-F238E27FC236}">
                  <a16:creationId xmlns:a16="http://schemas.microsoft.com/office/drawing/2014/main" id="{48993360-53E3-874F-7003-411D8442A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231" y="3901811"/>
              <a:ext cx="11200" cy="16804"/>
            </a:xfrm>
            <a:custGeom>
              <a:avLst/>
              <a:gdLst>
                <a:gd name="T0" fmla="*/ 5 w 8"/>
                <a:gd name="T1" fmla="*/ 10 h 10"/>
                <a:gd name="T2" fmla="*/ 3 w 8"/>
                <a:gd name="T3" fmla="*/ 10 h 10"/>
                <a:gd name="T4" fmla="*/ 2 w 8"/>
                <a:gd name="T5" fmla="*/ 10 h 10"/>
                <a:gd name="T6" fmla="*/ 1 w 8"/>
                <a:gd name="T7" fmla="*/ 9 h 10"/>
                <a:gd name="T8" fmla="*/ 0 w 8"/>
                <a:gd name="T9" fmla="*/ 7 h 10"/>
                <a:gd name="T10" fmla="*/ 0 w 8"/>
                <a:gd name="T11" fmla="*/ 6 h 10"/>
                <a:gd name="T12" fmla="*/ 3 w 8"/>
                <a:gd name="T13" fmla="*/ 2 h 10"/>
                <a:gd name="T14" fmla="*/ 5 w 8"/>
                <a:gd name="T15" fmla="*/ 1 h 10"/>
                <a:gd name="T16" fmla="*/ 5 w 8"/>
                <a:gd name="T17" fmla="*/ 0 h 10"/>
                <a:gd name="T18" fmla="*/ 6 w 8"/>
                <a:gd name="T19" fmla="*/ 2 h 10"/>
                <a:gd name="T20" fmla="*/ 7 w 8"/>
                <a:gd name="T21" fmla="*/ 4 h 10"/>
                <a:gd name="T22" fmla="*/ 8 w 8"/>
                <a:gd name="T23" fmla="*/ 5 h 10"/>
                <a:gd name="T24" fmla="*/ 8 w 8"/>
                <a:gd name="T25" fmla="*/ 6 h 10"/>
                <a:gd name="T26" fmla="*/ 6 w 8"/>
                <a:gd name="T27" fmla="*/ 9 h 10"/>
                <a:gd name="T28" fmla="*/ 5 w 8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0">
                  <a:moveTo>
                    <a:pt x="5" y="10"/>
                  </a:moveTo>
                  <a:lnTo>
                    <a:pt x="3" y="10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6" y="9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Freeform 251">
              <a:extLst>
                <a:ext uri="{FF2B5EF4-FFF2-40B4-BE49-F238E27FC236}">
                  <a16:creationId xmlns:a16="http://schemas.microsoft.com/office/drawing/2014/main" id="{50DF8CFA-A57C-7965-D3C6-7EFBBC991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020" y="3873810"/>
              <a:ext cx="50408" cy="28005"/>
            </a:xfrm>
            <a:custGeom>
              <a:avLst/>
              <a:gdLst>
                <a:gd name="T0" fmla="*/ 34 w 35"/>
                <a:gd name="T1" fmla="*/ 6 h 18"/>
                <a:gd name="T2" fmla="*/ 29 w 35"/>
                <a:gd name="T3" fmla="*/ 11 h 18"/>
                <a:gd name="T4" fmla="*/ 25 w 35"/>
                <a:gd name="T5" fmla="*/ 13 h 18"/>
                <a:gd name="T6" fmla="*/ 24 w 35"/>
                <a:gd name="T7" fmla="*/ 15 h 18"/>
                <a:gd name="T8" fmla="*/ 19 w 35"/>
                <a:gd name="T9" fmla="*/ 17 h 18"/>
                <a:gd name="T10" fmla="*/ 18 w 35"/>
                <a:gd name="T11" fmla="*/ 18 h 18"/>
                <a:gd name="T12" fmla="*/ 16 w 35"/>
                <a:gd name="T13" fmla="*/ 18 h 18"/>
                <a:gd name="T14" fmla="*/ 13 w 35"/>
                <a:gd name="T15" fmla="*/ 18 h 18"/>
                <a:gd name="T16" fmla="*/ 11 w 35"/>
                <a:gd name="T17" fmla="*/ 18 h 18"/>
                <a:gd name="T18" fmla="*/ 9 w 35"/>
                <a:gd name="T19" fmla="*/ 18 h 18"/>
                <a:gd name="T20" fmla="*/ 5 w 35"/>
                <a:gd name="T21" fmla="*/ 17 h 18"/>
                <a:gd name="T22" fmla="*/ 4 w 35"/>
                <a:gd name="T23" fmla="*/ 17 h 18"/>
                <a:gd name="T24" fmla="*/ 3 w 35"/>
                <a:gd name="T25" fmla="*/ 13 h 18"/>
                <a:gd name="T26" fmla="*/ 1 w 35"/>
                <a:gd name="T27" fmla="*/ 12 h 18"/>
                <a:gd name="T28" fmla="*/ 0 w 35"/>
                <a:gd name="T29" fmla="*/ 11 h 18"/>
                <a:gd name="T30" fmla="*/ 1 w 35"/>
                <a:gd name="T31" fmla="*/ 7 h 18"/>
                <a:gd name="T32" fmla="*/ 1 w 35"/>
                <a:gd name="T33" fmla="*/ 6 h 18"/>
                <a:gd name="T34" fmla="*/ 1 w 35"/>
                <a:gd name="T35" fmla="*/ 5 h 18"/>
                <a:gd name="T36" fmla="*/ 5 w 35"/>
                <a:gd name="T37" fmla="*/ 5 h 18"/>
                <a:gd name="T38" fmla="*/ 6 w 35"/>
                <a:gd name="T39" fmla="*/ 5 h 18"/>
                <a:gd name="T40" fmla="*/ 11 w 35"/>
                <a:gd name="T41" fmla="*/ 7 h 18"/>
                <a:gd name="T42" fmla="*/ 15 w 35"/>
                <a:gd name="T43" fmla="*/ 8 h 18"/>
                <a:gd name="T44" fmla="*/ 16 w 35"/>
                <a:gd name="T45" fmla="*/ 8 h 18"/>
                <a:gd name="T46" fmla="*/ 14 w 35"/>
                <a:gd name="T47" fmla="*/ 5 h 18"/>
                <a:gd name="T48" fmla="*/ 14 w 35"/>
                <a:gd name="T49" fmla="*/ 3 h 18"/>
                <a:gd name="T50" fmla="*/ 16 w 35"/>
                <a:gd name="T51" fmla="*/ 2 h 18"/>
                <a:gd name="T52" fmla="*/ 18 w 35"/>
                <a:gd name="T53" fmla="*/ 1 h 18"/>
                <a:gd name="T54" fmla="*/ 21 w 35"/>
                <a:gd name="T55" fmla="*/ 1 h 18"/>
                <a:gd name="T56" fmla="*/ 23 w 35"/>
                <a:gd name="T57" fmla="*/ 0 h 18"/>
                <a:gd name="T58" fmla="*/ 24 w 35"/>
                <a:gd name="T59" fmla="*/ 0 h 18"/>
                <a:gd name="T60" fmla="*/ 26 w 35"/>
                <a:gd name="T61" fmla="*/ 1 h 18"/>
                <a:gd name="T62" fmla="*/ 30 w 35"/>
                <a:gd name="T63" fmla="*/ 2 h 18"/>
                <a:gd name="T64" fmla="*/ 31 w 35"/>
                <a:gd name="T65" fmla="*/ 2 h 18"/>
                <a:gd name="T66" fmla="*/ 34 w 35"/>
                <a:gd name="T67" fmla="*/ 3 h 18"/>
                <a:gd name="T68" fmla="*/ 35 w 35"/>
                <a:gd name="T69" fmla="*/ 3 h 18"/>
                <a:gd name="T70" fmla="*/ 35 w 35"/>
                <a:gd name="T71" fmla="*/ 5 h 18"/>
                <a:gd name="T72" fmla="*/ 34 w 35"/>
                <a:gd name="T7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18">
                  <a:moveTo>
                    <a:pt x="34" y="6"/>
                  </a:moveTo>
                  <a:lnTo>
                    <a:pt x="29" y="11"/>
                  </a:lnTo>
                  <a:lnTo>
                    <a:pt x="25" y="13"/>
                  </a:lnTo>
                  <a:lnTo>
                    <a:pt x="24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5" y="5"/>
                  </a:lnTo>
                  <a:lnTo>
                    <a:pt x="6" y="5"/>
                  </a:lnTo>
                  <a:lnTo>
                    <a:pt x="11" y="7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1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4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" name="Freeform 252">
              <a:extLst>
                <a:ext uri="{FF2B5EF4-FFF2-40B4-BE49-F238E27FC236}">
                  <a16:creationId xmlns:a16="http://schemas.microsoft.com/office/drawing/2014/main" id="{012B8351-286E-8632-EF19-010276EC5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418" y="3862608"/>
              <a:ext cx="11200" cy="11200"/>
            </a:xfrm>
            <a:custGeom>
              <a:avLst/>
              <a:gdLst>
                <a:gd name="T0" fmla="*/ 3 w 7"/>
                <a:gd name="T1" fmla="*/ 6 h 7"/>
                <a:gd name="T2" fmla="*/ 2 w 7"/>
                <a:gd name="T3" fmla="*/ 7 h 7"/>
                <a:gd name="T4" fmla="*/ 0 w 7"/>
                <a:gd name="T5" fmla="*/ 5 h 7"/>
                <a:gd name="T6" fmla="*/ 0 w 7"/>
                <a:gd name="T7" fmla="*/ 4 h 7"/>
                <a:gd name="T8" fmla="*/ 3 w 7"/>
                <a:gd name="T9" fmla="*/ 1 h 7"/>
                <a:gd name="T10" fmla="*/ 4 w 7"/>
                <a:gd name="T11" fmla="*/ 1 h 7"/>
                <a:gd name="T12" fmla="*/ 5 w 7"/>
                <a:gd name="T13" fmla="*/ 0 h 7"/>
                <a:gd name="T14" fmla="*/ 5 w 7"/>
                <a:gd name="T15" fmla="*/ 1 h 7"/>
                <a:gd name="T16" fmla="*/ 7 w 7"/>
                <a:gd name="T17" fmla="*/ 4 h 7"/>
                <a:gd name="T18" fmla="*/ 7 w 7"/>
                <a:gd name="T19" fmla="*/ 5 h 7"/>
                <a:gd name="T20" fmla="*/ 3 w 7"/>
                <a:gd name="T2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7">
                  <a:moveTo>
                    <a:pt x="3" y="6"/>
                  </a:move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3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" name="Freeform 253">
              <a:extLst>
                <a:ext uri="{FF2B5EF4-FFF2-40B4-BE49-F238E27FC236}">
                  <a16:creationId xmlns:a16="http://schemas.microsoft.com/office/drawing/2014/main" id="{06014539-F50C-3425-A96D-298AF8B3E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828" y="3604094"/>
              <a:ext cx="280031" cy="218425"/>
            </a:xfrm>
            <a:custGeom>
              <a:avLst/>
              <a:gdLst>
                <a:gd name="T0" fmla="*/ 123 w 203"/>
                <a:gd name="T1" fmla="*/ 3 h 159"/>
                <a:gd name="T2" fmla="*/ 142 w 203"/>
                <a:gd name="T3" fmla="*/ 9 h 159"/>
                <a:gd name="T4" fmla="*/ 154 w 203"/>
                <a:gd name="T5" fmla="*/ 10 h 159"/>
                <a:gd name="T6" fmla="*/ 170 w 203"/>
                <a:gd name="T7" fmla="*/ 10 h 159"/>
                <a:gd name="T8" fmla="*/ 183 w 203"/>
                <a:gd name="T9" fmla="*/ 9 h 159"/>
                <a:gd name="T10" fmla="*/ 189 w 203"/>
                <a:gd name="T11" fmla="*/ 17 h 159"/>
                <a:gd name="T12" fmla="*/ 187 w 203"/>
                <a:gd name="T13" fmla="*/ 27 h 159"/>
                <a:gd name="T14" fmla="*/ 188 w 203"/>
                <a:gd name="T15" fmla="*/ 37 h 159"/>
                <a:gd name="T16" fmla="*/ 180 w 203"/>
                <a:gd name="T17" fmla="*/ 39 h 159"/>
                <a:gd name="T18" fmla="*/ 182 w 203"/>
                <a:gd name="T19" fmla="*/ 43 h 159"/>
                <a:gd name="T20" fmla="*/ 178 w 203"/>
                <a:gd name="T21" fmla="*/ 48 h 159"/>
                <a:gd name="T22" fmla="*/ 183 w 203"/>
                <a:gd name="T23" fmla="*/ 55 h 159"/>
                <a:gd name="T24" fmla="*/ 180 w 203"/>
                <a:gd name="T25" fmla="*/ 62 h 159"/>
                <a:gd name="T26" fmla="*/ 170 w 203"/>
                <a:gd name="T27" fmla="*/ 67 h 159"/>
                <a:gd name="T28" fmla="*/ 164 w 203"/>
                <a:gd name="T29" fmla="*/ 74 h 159"/>
                <a:gd name="T30" fmla="*/ 167 w 203"/>
                <a:gd name="T31" fmla="*/ 87 h 159"/>
                <a:gd name="T32" fmla="*/ 173 w 203"/>
                <a:gd name="T33" fmla="*/ 94 h 159"/>
                <a:gd name="T34" fmla="*/ 180 w 203"/>
                <a:gd name="T35" fmla="*/ 99 h 159"/>
                <a:gd name="T36" fmla="*/ 188 w 203"/>
                <a:gd name="T37" fmla="*/ 108 h 159"/>
                <a:gd name="T38" fmla="*/ 195 w 203"/>
                <a:gd name="T39" fmla="*/ 117 h 159"/>
                <a:gd name="T40" fmla="*/ 190 w 203"/>
                <a:gd name="T41" fmla="*/ 120 h 159"/>
                <a:gd name="T42" fmla="*/ 198 w 203"/>
                <a:gd name="T43" fmla="*/ 125 h 159"/>
                <a:gd name="T44" fmla="*/ 190 w 203"/>
                <a:gd name="T45" fmla="*/ 130 h 159"/>
                <a:gd name="T46" fmla="*/ 203 w 203"/>
                <a:gd name="T47" fmla="*/ 135 h 159"/>
                <a:gd name="T48" fmla="*/ 185 w 203"/>
                <a:gd name="T49" fmla="*/ 142 h 159"/>
                <a:gd name="T50" fmla="*/ 164 w 203"/>
                <a:gd name="T51" fmla="*/ 133 h 159"/>
                <a:gd name="T52" fmla="*/ 149 w 203"/>
                <a:gd name="T53" fmla="*/ 138 h 159"/>
                <a:gd name="T54" fmla="*/ 148 w 203"/>
                <a:gd name="T55" fmla="*/ 143 h 159"/>
                <a:gd name="T56" fmla="*/ 137 w 203"/>
                <a:gd name="T57" fmla="*/ 147 h 159"/>
                <a:gd name="T58" fmla="*/ 140 w 203"/>
                <a:gd name="T59" fmla="*/ 152 h 159"/>
                <a:gd name="T60" fmla="*/ 135 w 203"/>
                <a:gd name="T61" fmla="*/ 154 h 159"/>
                <a:gd name="T62" fmla="*/ 122 w 203"/>
                <a:gd name="T63" fmla="*/ 158 h 159"/>
                <a:gd name="T64" fmla="*/ 113 w 203"/>
                <a:gd name="T65" fmla="*/ 154 h 159"/>
                <a:gd name="T66" fmla="*/ 105 w 203"/>
                <a:gd name="T67" fmla="*/ 150 h 159"/>
                <a:gd name="T68" fmla="*/ 97 w 203"/>
                <a:gd name="T69" fmla="*/ 150 h 159"/>
                <a:gd name="T70" fmla="*/ 88 w 203"/>
                <a:gd name="T71" fmla="*/ 143 h 159"/>
                <a:gd name="T72" fmla="*/ 75 w 203"/>
                <a:gd name="T73" fmla="*/ 134 h 159"/>
                <a:gd name="T74" fmla="*/ 62 w 203"/>
                <a:gd name="T75" fmla="*/ 130 h 159"/>
                <a:gd name="T76" fmla="*/ 43 w 203"/>
                <a:gd name="T77" fmla="*/ 123 h 159"/>
                <a:gd name="T78" fmla="*/ 34 w 203"/>
                <a:gd name="T79" fmla="*/ 118 h 159"/>
                <a:gd name="T80" fmla="*/ 28 w 203"/>
                <a:gd name="T81" fmla="*/ 110 h 159"/>
                <a:gd name="T82" fmla="*/ 20 w 203"/>
                <a:gd name="T83" fmla="*/ 102 h 159"/>
                <a:gd name="T84" fmla="*/ 23 w 203"/>
                <a:gd name="T85" fmla="*/ 89 h 159"/>
                <a:gd name="T86" fmla="*/ 8 w 203"/>
                <a:gd name="T87" fmla="*/ 78 h 159"/>
                <a:gd name="T88" fmla="*/ 0 w 203"/>
                <a:gd name="T89" fmla="*/ 64 h 159"/>
                <a:gd name="T90" fmla="*/ 8 w 203"/>
                <a:gd name="T91" fmla="*/ 54 h 159"/>
                <a:gd name="T92" fmla="*/ 3 w 203"/>
                <a:gd name="T93" fmla="*/ 39 h 159"/>
                <a:gd name="T94" fmla="*/ 15 w 203"/>
                <a:gd name="T95" fmla="*/ 34 h 159"/>
                <a:gd name="T96" fmla="*/ 30 w 203"/>
                <a:gd name="T97" fmla="*/ 29 h 159"/>
                <a:gd name="T98" fmla="*/ 42 w 203"/>
                <a:gd name="T99" fmla="*/ 27 h 159"/>
                <a:gd name="T100" fmla="*/ 57 w 203"/>
                <a:gd name="T101" fmla="*/ 22 h 159"/>
                <a:gd name="T102" fmla="*/ 59 w 203"/>
                <a:gd name="T103" fmla="*/ 13 h 159"/>
                <a:gd name="T104" fmla="*/ 67 w 203"/>
                <a:gd name="T105" fmla="*/ 10 h 159"/>
                <a:gd name="T106" fmla="*/ 73 w 203"/>
                <a:gd name="T107" fmla="*/ 4 h 159"/>
                <a:gd name="T108" fmla="*/ 83 w 203"/>
                <a:gd name="T109" fmla="*/ 8 h 159"/>
                <a:gd name="T110" fmla="*/ 90 w 203"/>
                <a:gd name="T111" fmla="*/ 7 h 159"/>
                <a:gd name="T112" fmla="*/ 98 w 203"/>
                <a:gd name="T113" fmla="*/ 5 h 159"/>
                <a:gd name="T114" fmla="*/ 107 w 203"/>
                <a:gd name="T115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3" h="159">
                  <a:moveTo>
                    <a:pt x="112" y="0"/>
                  </a:moveTo>
                  <a:lnTo>
                    <a:pt x="112" y="2"/>
                  </a:lnTo>
                  <a:lnTo>
                    <a:pt x="113" y="2"/>
                  </a:lnTo>
                  <a:lnTo>
                    <a:pt x="114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18" y="2"/>
                  </a:lnTo>
                  <a:lnTo>
                    <a:pt x="119" y="0"/>
                  </a:lnTo>
                  <a:lnTo>
                    <a:pt x="122" y="2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7" y="7"/>
                  </a:lnTo>
                  <a:lnTo>
                    <a:pt x="129" y="7"/>
                  </a:lnTo>
                  <a:lnTo>
                    <a:pt x="132" y="5"/>
                  </a:lnTo>
                  <a:lnTo>
                    <a:pt x="134" y="5"/>
                  </a:lnTo>
                  <a:lnTo>
                    <a:pt x="137" y="5"/>
                  </a:lnTo>
                  <a:lnTo>
                    <a:pt x="138" y="7"/>
                  </a:lnTo>
                  <a:lnTo>
                    <a:pt x="139" y="8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3" y="9"/>
                  </a:lnTo>
                  <a:lnTo>
                    <a:pt x="144" y="9"/>
                  </a:lnTo>
                  <a:lnTo>
                    <a:pt x="147" y="8"/>
                  </a:lnTo>
                  <a:lnTo>
                    <a:pt x="149" y="7"/>
                  </a:lnTo>
                  <a:lnTo>
                    <a:pt x="150" y="7"/>
                  </a:lnTo>
                  <a:lnTo>
                    <a:pt x="152" y="7"/>
                  </a:lnTo>
                  <a:lnTo>
                    <a:pt x="152" y="8"/>
                  </a:lnTo>
                  <a:lnTo>
                    <a:pt x="152" y="9"/>
                  </a:lnTo>
                  <a:lnTo>
                    <a:pt x="154" y="9"/>
                  </a:lnTo>
                  <a:lnTo>
                    <a:pt x="154" y="10"/>
                  </a:lnTo>
                  <a:lnTo>
                    <a:pt x="155" y="12"/>
                  </a:lnTo>
                  <a:lnTo>
                    <a:pt x="157" y="10"/>
                  </a:lnTo>
                  <a:lnTo>
                    <a:pt x="158" y="10"/>
                  </a:lnTo>
                  <a:lnTo>
                    <a:pt x="160" y="10"/>
                  </a:lnTo>
                  <a:lnTo>
                    <a:pt x="162" y="10"/>
                  </a:lnTo>
                  <a:lnTo>
                    <a:pt x="163" y="10"/>
                  </a:lnTo>
                  <a:lnTo>
                    <a:pt x="164" y="10"/>
                  </a:lnTo>
                  <a:lnTo>
                    <a:pt x="168" y="10"/>
                  </a:lnTo>
                  <a:lnTo>
                    <a:pt x="169" y="9"/>
                  </a:lnTo>
                  <a:lnTo>
                    <a:pt x="170" y="10"/>
                  </a:lnTo>
                  <a:lnTo>
                    <a:pt x="172" y="10"/>
                  </a:lnTo>
                  <a:lnTo>
                    <a:pt x="173" y="10"/>
                  </a:lnTo>
                  <a:lnTo>
                    <a:pt x="174" y="9"/>
                  </a:lnTo>
                  <a:lnTo>
                    <a:pt x="178" y="7"/>
                  </a:lnTo>
                  <a:lnTo>
                    <a:pt x="179" y="7"/>
                  </a:lnTo>
                  <a:lnTo>
                    <a:pt x="178" y="8"/>
                  </a:lnTo>
                  <a:lnTo>
                    <a:pt x="178" y="9"/>
                  </a:lnTo>
                  <a:lnTo>
                    <a:pt x="179" y="8"/>
                  </a:lnTo>
                  <a:lnTo>
                    <a:pt x="180" y="8"/>
                  </a:lnTo>
                  <a:lnTo>
                    <a:pt x="183" y="9"/>
                  </a:lnTo>
                  <a:lnTo>
                    <a:pt x="184" y="10"/>
                  </a:lnTo>
                  <a:lnTo>
                    <a:pt x="185" y="12"/>
                  </a:lnTo>
                  <a:lnTo>
                    <a:pt x="187" y="12"/>
                  </a:lnTo>
                  <a:lnTo>
                    <a:pt x="188" y="12"/>
                  </a:lnTo>
                  <a:lnTo>
                    <a:pt x="188" y="13"/>
                  </a:lnTo>
                  <a:lnTo>
                    <a:pt x="188" y="14"/>
                  </a:lnTo>
                  <a:lnTo>
                    <a:pt x="188" y="15"/>
                  </a:lnTo>
                  <a:lnTo>
                    <a:pt x="189" y="15"/>
                  </a:lnTo>
                  <a:lnTo>
                    <a:pt x="190" y="17"/>
                  </a:lnTo>
                  <a:lnTo>
                    <a:pt x="189" y="17"/>
                  </a:lnTo>
                  <a:lnTo>
                    <a:pt x="190" y="18"/>
                  </a:lnTo>
                  <a:lnTo>
                    <a:pt x="190" y="19"/>
                  </a:lnTo>
                  <a:lnTo>
                    <a:pt x="190" y="20"/>
                  </a:lnTo>
                  <a:lnTo>
                    <a:pt x="190" y="22"/>
                  </a:lnTo>
                  <a:lnTo>
                    <a:pt x="189" y="23"/>
                  </a:lnTo>
                  <a:lnTo>
                    <a:pt x="188" y="23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7"/>
                  </a:lnTo>
                  <a:lnTo>
                    <a:pt x="187" y="27"/>
                  </a:lnTo>
                  <a:lnTo>
                    <a:pt x="185" y="28"/>
                  </a:lnTo>
                  <a:lnTo>
                    <a:pt x="185" y="29"/>
                  </a:lnTo>
                  <a:lnTo>
                    <a:pt x="185" y="30"/>
                  </a:lnTo>
                  <a:lnTo>
                    <a:pt x="187" y="30"/>
                  </a:lnTo>
                  <a:lnTo>
                    <a:pt x="187" y="32"/>
                  </a:lnTo>
                  <a:lnTo>
                    <a:pt x="188" y="33"/>
                  </a:lnTo>
                  <a:lnTo>
                    <a:pt x="187" y="33"/>
                  </a:lnTo>
                  <a:lnTo>
                    <a:pt x="187" y="34"/>
                  </a:lnTo>
                  <a:lnTo>
                    <a:pt x="188" y="34"/>
                  </a:lnTo>
                  <a:lnTo>
                    <a:pt x="188" y="37"/>
                  </a:lnTo>
                  <a:lnTo>
                    <a:pt x="187" y="37"/>
                  </a:lnTo>
                  <a:lnTo>
                    <a:pt x="185" y="37"/>
                  </a:lnTo>
                  <a:lnTo>
                    <a:pt x="185" y="38"/>
                  </a:lnTo>
                  <a:lnTo>
                    <a:pt x="183" y="37"/>
                  </a:lnTo>
                  <a:lnTo>
                    <a:pt x="180" y="37"/>
                  </a:lnTo>
                  <a:lnTo>
                    <a:pt x="179" y="37"/>
                  </a:lnTo>
                  <a:lnTo>
                    <a:pt x="178" y="35"/>
                  </a:lnTo>
                  <a:lnTo>
                    <a:pt x="178" y="37"/>
                  </a:lnTo>
                  <a:lnTo>
                    <a:pt x="179" y="38"/>
                  </a:lnTo>
                  <a:lnTo>
                    <a:pt x="180" y="39"/>
                  </a:lnTo>
                  <a:lnTo>
                    <a:pt x="182" y="39"/>
                  </a:lnTo>
                  <a:lnTo>
                    <a:pt x="183" y="40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9" y="40"/>
                  </a:lnTo>
                  <a:lnTo>
                    <a:pt x="178" y="42"/>
                  </a:lnTo>
                  <a:lnTo>
                    <a:pt x="179" y="42"/>
                  </a:lnTo>
                  <a:lnTo>
                    <a:pt x="180" y="42"/>
                  </a:lnTo>
                  <a:lnTo>
                    <a:pt x="182" y="42"/>
                  </a:lnTo>
                  <a:lnTo>
                    <a:pt x="182" y="43"/>
                  </a:lnTo>
                  <a:lnTo>
                    <a:pt x="180" y="43"/>
                  </a:lnTo>
                  <a:lnTo>
                    <a:pt x="180" y="44"/>
                  </a:lnTo>
                  <a:lnTo>
                    <a:pt x="179" y="44"/>
                  </a:lnTo>
                  <a:lnTo>
                    <a:pt x="178" y="44"/>
                  </a:lnTo>
                  <a:lnTo>
                    <a:pt x="177" y="44"/>
                  </a:lnTo>
                  <a:lnTo>
                    <a:pt x="177" y="45"/>
                  </a:lnTo>
                  <a:lnTo>
                    <a:pt x="179" y="45"/>
                  </a:lnTo>
                  <a:lnTo>
                    <a:pt x="178" y="47"/>
                  </a:lnTo>
                  <a:lnTo>
                    <a:pt x="177" y="47"/>
                  </a:lnTo>
                  <a:lnTo>
                    <a:pt x="178" y="48"/>
                  </a:lnTo>
                  <a:lnTo>
                    <a:pt x="179" y="48"/>
                  </a:lnTo>
                  <a:lnTo>
                    <a:pt x="179" y="49"/>
                  </a:lnTo>
                  <a:lnTo>
                    <a:pt x="178" y="49"/>
                  </a:lnTo>
                  <a:lnTo>
                    <a:pt x="177" y="49"/>
                  </a:lnTo>
                  <a:lnTo>
                    <a:pt x="177" y="50"/>
                  </a:lnTo>
                  <a:lnTo>
                    <a:pt x="178" y="52"/>
                  </a:lnTo>
                  <a:lnTo>
                    <a:pt x="179" y="52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3" y="55"/>
                  </a:lnTo>
                  <a:lnTo>
                    <a:pt x="184" y="57"/>
                  </a:lnTo>
                  <a:lnTo>
                    <a:pt x="183" y="58"/>
                  </a:lnTo>
                  <a:lnTo>
                    <a:pt x="183" y="59"/>
                  </a:lnTo>
                  <a:lnTo>
                    <a:pt x="180" y="58"/>
                  </a:lnTo>
                  <a:lnTo>
                    <a:pt x="179" y="58"/>
                  </a:lnTo>
                  <a:lnTo>
                    <a:pt x="178" y="58"/>
                  </a:lnTo>
                  <a:lnTo>
                    <a:pt x="178" y="59"/>
                  </a:lnTo>
                  <a:lnTo>
                    <a:pt x="179" y="59"/>
                  </a:lnTo>
                  <a:lnTo>
                    <a:pt x="180" y="60"/>
                  </a:lnTo>
                  <a:lnTo>
                    <a:pt x="180" y="62"/>
                  </a:lnTo>
                  <a:lnTo>
                    <a:pt x="179" y="63"/>
                  </a:lnTo>
                  <a:lnTo>
                    <a:pt x="178" y="64"/>
                  </a:lnTo>
                  <a:lnTo>
                    <a:pt x="177" y="64"/>
                  </a:lnTo>
                  <a:lnTo>
                    <a:pt x="175" y="63"/>
                  </a:lnTo>
                  <a:lnTo>
                    <a:pt x="175" y="64"/>
                  </a:lnTo>
                  <a:lnTo>
                    <a:pt x="174" y="64"/>
                  </a:lnTo>
                  <a:lnTo>
                    <a:pt x="173" y="65"/>
                  </a:lnTo>
                  <a:lnTo>
                    <a:pt x="172" y="65"/>
                  </a:lnTo>
                  <a:lnTo>
                    <a:pt x="170" y="65"/>
                  </a:lnTo>
                  <a:lnTo>
                    <a:pt x="170" y="67"/>
                  </a:lnTo>
                  <a:lnTo>
                    <a:pt x="169" y="67"/>
                  </a:lnTo>
                  <a:lnTo>
                    <a:pt x="168" y="67"/>
                  </a:lnTo>
                  <a:lnTo>
                    <a:pt x="167" y="68"/>
                  </a:lnTo>
                  <a:lnTo>
                    <a:pt x="167" y="70"/>
                  </a:lnTo>
                  <a:lnTo>
                    <a:pt x="168" y="72"/>
                  </a:lnTo>
                  <a:lnTo>
                    <a:pt x="168" y="73"/>
                  </a:lnTo>
                  <a:lnTo>
                    <a:pt x="167" y="73"/>
                  </a:lnTo>
                  <a:lnTo>
                    <a:pt x="165" y="73"/>
                  </a:lnTo>
                  <a:lnTo>
                    <a:pt x="165" y="74"/>
                  </a:lnTo>
                  <a:lnTo>
                    <a:pt x="164" y="74"/>
                  </a:lnTo>
                  <a:lnTo>
                    <a:pt x="164" y="75"/>
                  </a:lnTo>
                  <a:lnTo>
                    <a:pt x="163" y="77"/>
                  </a:lnTo>
                  <a:lnTo>
                    <a:pt x="163" y="78"/>
                  </a:lnTo>
                  <a:lnTo>
                    <a:pt x="163" y="80"/>
                  </a:lnTo>
                  <a:lnTo>
                    <a:pt x="163" y="82"/>
                  </a:lnTo>
                  <a:lnTo>
                    <a:pt x="163" y="83"/>
                  </a:lnTo>
                  <a:lnTo>
                    <a:pt x="164" y="84"/>
                  </a:lnTo>
                  <a:lnTo>
                    <a:pt x="165" y="84"/>
                  </a:lnTo>
                  <a:lnTo>
                    <a:pt x="167" y="85"/>
                  </a:lnTo>
                  <a:lnTo>
                    <a:pt x="167" y="87"/>
                  </a:lnTo>
                  <a:lnTo>
                    <a:pt x="167" y="88"/>
                  </a:lnTo>
                  <a:lnTo>
                    <a:pt x="168" y="89"/>
                  </a:lnTo>
                  <a:lnTo>
                    <a:pt x="168" y="90"/>
                  </a:lnTo>
                  <a:lnTo>
                    <a:pt x="168" y="92"/>
                  </a:lnTo>
                  <a:lnTo>
                    <a:pt x="169" y="92"/>
                  </a:lnTo>
                  <a:lnTo>
                    <a:pt x="170" y="93"/>
                  </a:lnTo>
                  <a:lnTo>
                    <a:pt x="170" y="94"/>
                  </a:lnTo>
                  <a:lnTo>
                    <a:pt x="172" y="95"/>
                  </a:lnTo>
                  <a:lnTo>
                    <a:pt x="173" y="95"/>
                  </a:lnTo>
                  <a:lnTo>
                    <a:pt x="173" y="94"/>
                  </a:lnTo>
                  <a:lnTo>
                    <a:pt x="174" y="94"/>
                  </a:lnTo>
                  <a:lnTo>
                    <a:pt x="175" y="95"/>
                  </a:lnTo>
                  <a:lnTo>
                    <a:pt x="177" y="95"/>
                  </a:lnTo>
                  <a:lnTo>
                    <a:pt x="177" y="97"/>
                  </a:lnTo>
                  <a:lnTo>
                    <a:pt x="178" y="97"/>
                  </a:lnTo>
                  <a:lnTo>
                    <a:pt x="179" y="97"/>
                  </a:lnTo>
                  <a:lnTo>
                    <a:pt x="180" y="97"/>
                  </a:lnTo>
                  <a:lnTo>
                    <a:pt x="182" y="98"/>
                  </a:lnTo>
                  <a:lnTo>
                    <a:pt x="182" y="99"/>
                  </a:lnTo>
                  <a:lnTo>
                    <a:pt x="180" y="99"/>
                  </a:lnTo>
                  <a:lnTo>
                    <a:pt x="180" y="100"/>
                  </a:lnTo>
                  <a:lnTo>
                    <a:pt x="182" y="102"/>
                  </a:lnTo>
                  <a:lnTo>
                    <a:pt x="182" y="103"/>
                  </a:lnTo>
                  <a:lnTo>
                    <a:pt x="182" y="104"/>
                  </a:lnTo>
                  <a:lnTo>
                    <a:pt x="183" y="104"/>
                  </a:lnTo>
                  <a:lnTo>
                    <a:pt x="184" y="104"/>
                  </a:lnTo>
                  <a:lnTo>
                    <a:pt x="185" y="104"/>
                  </a:lnTo>
                  <a:lnTo>
                    <a:pt x="185" y="105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8" y="109"/>
                  </a:lnTo>
                  <a:lnTo>
                    <a:pt x="190" y="112"/>
                  </a:lnTo>
                  <a:lnTo>
                    <a:pt x="192" y="113"/>
                  </a:lnTo>
                  <a:lnTo>
                    <a:pt x="190" y="114"/>
                  </a:lnTo>
                  <a:lnTo>
                    <a:pt x="190" y="115"/>
                  </a:lnTo>
                  <a:lnTo>
                    <a:pt x="192" y="115"/>
                  </a:lnTo>
                  <a:lnTo>
                    <a:pt x="194" y="115"/>
                  </a:lnTo>
                  <a:lnTo>
                    <a:pt x="195" y="114"/>
                  </a:lnTo>
                  <a:lnTo>
                    <a:pt x="195" y="115"/>
                  </a:lnTo>
                  <a:lnTo>
                    <a:pt x="195" y="117"/>
                  </a:lnTo>
                  <a:lnTo>
                    <a:pt x="194" y="118"/>
                  </a:lnTo>
                  <a:lnTo>
                    <a:pt x="193" y="118"/>
                  </a:lnTo>
                  <a:lnTo>
                    <a:pt x="192" y="117"/>
                  </a:lnTo>
                  <a:lnTo>
                    <a:pt x="190" y="117"/>
                  </a:lnTo>
                  <a:lnTo>
                    <a:pt x="189" y="117"/>
                  </a:lnTo>
                  <a:lnTo>
                    <a:pt x="189" y="118"/>
                  </a:lnTo>
                  <a:lnTo>
                    <a:pt x="192" y="118"/>
                  </a:lnTo>
                  <a:lnTo>
                    <a:pt x="192" y="119"/>
                  </a:lnTo>
                  <a:lnTo>
                    <a:pt x="190" y="119"/>
                  </a:lnTo>
                  <a:lnTo>
                    <a:pt x="190" y="120"/>
                  </a:lnTo>
                  <a:lnTo>
                    <a:pt x="192" y="122"/>
                  </a:lnTo>
                  <a:lnTo>
                    <a:pt x="192" y="123"/>
                  </a:lnTo>
                  <a:lnTo>
                    <a:pt x="192" y="124"/>
                  </a:lnTo>
                  <a:lnTo>
                    <a:pt x="193" y="123"/>
                  </a:lnTo>
                  <a:lnTo>
                    <a:pt x="194" y="123"/>
                  </a:lnTo>
                  <a:lnTo>
                    <a:pt x="195" y="123"/>
                  </a:lnTo>
                  <a:lnTo>
                    <a:pt x="195" y="124"/>
                  </a:lnTo>
                  <a:lnTo>
                    <a:pt x="197" y="124"/>
                  </a:lnTo>
                  <a:lnTo>
                    <a:pt x="198" y="124"/>
                  </a:lnTo>
                  <a:lnTo>
                    <a:pt x="198" y="125"/>
                  </a:lnTo>
                  <a:lnTo>
                    <a:pt x="199" y="127"/>
                  </a:lnTo>
                  <a:lnTo>
                    <a:pt x="199" y="128"/>
                  </a:lnTo>
                  <a:lnTo>
                    <a:pt x="198" y="129"/>
                  </a:lnTo>
                  <a:lnTo>
                    <a:pt x="197" y="129"/>
                  </a:lnTo>
                  <a:lnTo>
                    <a:pt x="194" y="129"/>
                  </a:lnTo>
                  <a:lnTo>
                    <a:pt x="192" y="128"/>
                  </a:lnTo>
                  <a:lnTo>
                    <a:pt x="190" y="128"/>
                  </a:lnTo>
                  <a:lnTo>
                    <a:pt x="189" y="129"/>
                  </a:lnTo>
                  <a:lnTo>
                    <a:pt x="189" y="130"/>
                  </a:lnTo>
                  <a:lnTo>
                    <a:pt x="190" y="130"/>
                  </a:lnTo>
                  <a:lnTo>
                    <a:pt x="192" y="132"/>
                  </a:lnTo>
                  <a:lnTo>
                    <a:pt x="193" y="132"/>
                  </a:lnTo>
                  <a:lnTo>
                    <a:pt x="195" y="133"/>
                  </a:lnTo>
                  <a:lnTo>
                    <a:pt x="197" y="133"/>
                  </a:lnTo>
                  <a:lnTo>
                    <a:pt x="197" y="134"/>
                  </a:lnTo>
                  <a:lnTo>
                    <a:pt x="198" y="134"/>
                  </a:lnTo>
                  <a:lnTo>
                    <a:pt x="199" y="134"/>
                  </a:lnTo>
                  <a:lnTo>
                    <a:pt x="202" y="134"/>
                  </a:lnTo>
                  <a:lnTo>
                    <a:pt x="203" y="134"/>
                  </a:lnTo>
                  <a:lnTo>
                    <a:pt x="203" y="135"/>
                  </a:lnTo>
                  <a:lnTo>
                    <a:pt x="200" y="137"/>
                  </a:lnTo>
                  <a:lnTo>
                    <a:pt x="198" y="139"/>
                  </a:lnTo>
                  <a:lnTo>
                    <a:pt x="197" y="140"/>
                  </a:lnTo>
                  <a:lnTo>
                    <a:pt x="194" y="143"/>
                  </a:lnTo>
                  <a:lnTo>
                    <a:pt x="190" y="145"/>
                  </a:lnTo>
                  <a:lnTo>
                    <a:pt x="189" y="145"/>
                  </a:lnTo>
                  <a:lnTo>
                    <a:pt x="188" y="145"/>
                  </a:lnTo>
                  <a:lnTo>
                    <a:pt x="187" y="144"/>
                  </a:lnTo>
                  <a:lnTo>
                    <a:pt x="187" y="143"/>
                  </a:lnTo>
                  <a:lnTo>
                    <a:pt x="185" y="142"/>
                  </a:lnTo>
                  <a:lnTo>
                    <a:pt x="184" y="142"/>
                  </a:lnTo>
                  <a:lnTo>
                    <a:pt x="182" y="140"/>
                  </a:lnTo>
                  <a:lnTo>
                    <a:pt x="182" y="139"/>
                  </a:lnTo>
                  <a:lnTo>
                    <a:pt x="178" y="139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0" y="137"/>
                  </a:lnTo>
                  <a:lnTo>
                    <a:pt x="167" y="135"/>
                  </a:lnTo>
                  <a:lnTo>
                    <a:pt x="164" y="133"/>
                  </a:lnTo>
                  <a:lnTo>
                    <a:pt x="163" y="133"/>
                  </a:lnTo>
                  <a:lnTo>
                    <a:pt x="160" y="132"/>
                  </a:lnTo>
                  <a:lnTo>
                    <a:pt x="159" y="133"/>
                  </a:lnTo>
                  <a:lnTo>
                    <a:pt x="157" y="133"/>
                  </a:lnTo>
                  <a:lnTo>
                    <a:pt x="155" y="134"/>
                  </a:lnTo>
                  <a:lnTo>
                    <a:pt x="153" y="135"/>
                  </a:lnTo>
                  <a:lnTo>
                    <a:pt x="150" y="137"/>
                  </a:lnTo>
                  <a:lnTo>
                    <a:pt x="149" y="137"/>
                  </a:lnTo>
                  <a:lnTo>
                    <a:pt x="148" y="138"/>
                  </a:lnTo>
                  <a:lnTo>
                    <a:pt x="149" y="138"/>
                  </a:lnTo>
                  <a:lnTo>
                    <a:pt x="150" y="138"/>
                  </a:lnTo>
                  <a:lnTo>
                    <a:pt x="152" y="138"/>
                  </a:lnTo>
                  <a:lnTo>
                    <a:pt x="152" y="137"/>
                  </a:lnTo>
                  <a:lnTo>
                    <a:pt x="154" y="137"/>
                  </a:lnTo>
                  <a:lnTo>
                    <a:pt x="155" y="137"/>
                  </a:lnTo>
                  <a:lnTo>
                    <a:pt x="155" y="138"/>
                  </a:lnTo>
                  <a:lnTo>
                    <a:pt x="152" y="139"/>
                  </a:lnTo>
                  <a:lnTo>
                    <a:pt x="149" y="140"/>
                  </a:lnTo>
                  <a:lnTo>
                    <a:pt x="148" y="142"/>
                  </a:lnTo>
                  <a:lnTo>
                    <a:pt x="148" y="143"/>
                  </a:lnTo>
                  <a:lnTo>
                    <a:pt x="149" y="143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4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9" y="145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4" y="147"/>
                  </a:lnTo>
                  <a:lnTo>
                    <a:pt x="134" y="148"/>
                  </a:lnTo>
                  <a:lnTo>
                    <a:pt x="135" y="148"/>
                  </a:lnTo>
                  <a:lnTo>
                    <a:pt x="137" y="148"/>
                  </a:lnTo>
                  <a:lnTo>
                    <a:pt x="138" y="148"/>
                  </a:lnTo>
                  <a:lnTo>
                    <a:pt x="138" y="149"/>
                  </a:lnTo>
                  <a:lnTo>
                    <a:pt x="139" y="150"/>
                  </a:lnTo>
                  <a:lnTo>
                    <a:pt x="140" y="150"/>
                  </a:lnTo>
                  <a:lnTo>
                    <a:pt x="140" y="152"/>
                  </a:lnTo>
                  <a:lnTo>
                    <a:pt x="139" y="152"/>
                  </a:lnTo>
                  <a:lnTo>
                    <a:pt x="138" y="152"/>
                  </a:lnTo>
                  <a:lnTo>
                    <a:pt x="137" y="150"/>
                  </a:lnTo>
                  <a:lnTo>
                    <a:pt x="135" y="150"/>
                  </a:lnTo>
                  <a:lnTo>
                    <a:pt x="133" y="150"/>
                  </a:lnTo>
                  <a:lnTo>
                    <a:pt x="132" y="150"/>
                  </a:lnTo>
                  <a:lnTo>
                    <a:pt x="132" y="152"/>
                  </a:lnTo>
                  <a:lnTo>
                    <a:pt x="133" y="153"/>
                  </a:lnTo>
                  <a:lnTo>
                    <a:pt x="135" y="153"/>
                  </a:lnTo>
                  <a:lnTo>
                    <a:pt x="135" y="154"/>
                  </a:lnTo>
                  <a:lnTo>
                    <a:pt x="134" y="155"/>
                  </a:lnTo>
                  <a:lnTo>
                    <a:pt x="133" y="155"/>
                  </a:lnTo>
                  <a:lnTo>
                    <a:pt x="132" y="155"/>
                  </a:lnTo>
                  <a:lnTo>
                    <a:pt x="130" y="157"/>
                  </a:lnTo>
                  <a:lnTo>
                    <a:pt x="128" y="158"/>
                  </a:lnTo>
                  <a:lnTo>
                    <a:pt x="127" y="157"/>
                  </a:lnTo>
                  <a:lnTo>
                    <a:pt x="125" y="157"/>
                  </a:lnTo>
                  <a:lnTo>
                    <a:pt x="124" y="157"/>
                  </a:lnTo>
                  <a:lnTo>
                    <a:pt x="123" y="157"/>
                  </a:lnTo>
                  <a:lnTo>
                    <a:pt x="122" y="158"/>
                  </a:lnTo>
                  <a:lnTo>
                    <a:pt x="122" y="159"/>
                  </a:lnTo>
                  <a:lnTo>
                    <a:pt x="120" y="159"/>
                  </a:lnTo>
                  <a:lnTo>
                    <a:pt x="119" y="159"/>
                  </a:lnTo>
                  <a:lnTo>
                    <a:pt x="118" y="159"/>
                  </a:lnTo>
                  <a:lnTo>
                    <a:pt x="118" y="158"/>
                  </a:lnTo>
                  <a:lnTo>
                    <a:pt x="117" y="158"/>
                  </a:lnTo>
                  <a:lnTo>
                    <a:pt x="115" y="158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3" y="154"/>
                  </a:lnTo>
                  <a:lnTo>
                    <a:pt x="112" y="153"/>
                  </a:lnTo>
                  <a:lnTo>
                    <a:pt x="110" y="153"/>
                  </a:lnTo>
                  <a:lnTo>
                    <a:pt x="110" y="154"/>
                  </a:lnTo>
                  <a:lnTo>
                    <a:pt x="109" y="155"/>
                  </a:lnTo>
                  <a:lnTo>
                    <a:pt x="108" y="155"/>
                  </a:lnTo>
                  <a:lnTo>
                    <a:pt x="107" y="155"/>
                  </a:lnTo>
                  <a:lnTo>
                    <a:pt x="105" y="154"/>
                  </a:lnTo>
                  <a:lnTo>
                    <a:pt x="105" y="153"/>
                  </a:lnTo>
                  <a:lnTo>
                    <a:pt x="105" y="152"/>
                  </a:lnTo>
                  <a:lnTo>
                    <a:pt x="105" y="150"/>
                  </a:lnTo>
                  <a:lnTo>
                    <a:pt x="104" y="150"/>
                  </a:lnTo>
                  <a:lnTo>
                    <a:pt x="103" y="152"/>
                  </a:lnTo>
                  <a:lnTo>
                    <a:pt x="103" y="153"/>
                  </a:lnTo>
                  <a:lnTo>
                    <a:pt x="102" y="153"/>
                  </a:lnTo>
                  <a:lnTo>
                    <a:pt x="100" y="153"/>
                  </a:lnTo>
                  <a:lnTo>
                    <a:pt x="99" y="153"/>
                  </a:lnTo>
                  <a:lnTo>
                    <a:pt x="98" y="153"/>
                  </a:lnTo>
                  <a:lnTo>
                    <a:pt x="98" y="152"/>
                  </a:lnTo>
                  <a:lnTo>
                    <a:pt x="98" y="150"/>
                  </a:lnTo>
                  <a:lnTo>
                    <a:pt x="97" y="150"/>
                  </a:lnTo>
                  <a:lnTo>
                    <a:pt x="95" y="150"/>
                  </a:lnTo>
                  <a:lnTo>
                    <a:pt x="94" y="149"/>
                  </a:lnTo>
                  <a:lnTo>
                    <a:pt x="94" y="148"/>
                  </a:lnTo>
                  <a:lnTo>
                    <a:pt x="93" y="148"/>
                  </a:lnTo>
                  <a:lnTo>
                    <a:pt x="93" y="147"/>
                  </a:lnTo>
                  <a:lnTo>
                    <a:pt x="92" y="145"/>
                  </a:lnTo>
                  <a:lnTo>
                    <a:pt x="92" y="144"/>
                  </a:lnTo>
                  <a:lnTo>
                    <a:pt x="90" y="144"/>
                  </a:lnTo>
                  <a:lnTo>
                    <a:pt x="89" y="143"/>
                  </a:lnTo>
                  <a:lnTo>
                    <a:pt x="88" y="143"/>
                  </a:lnTo>
                  <a:lnTo>
                    <a:pt x="88" y="142"/>
                  </a:lnTo>
                  <a:lnTo>
                    <a:pt x="87" y="140"/>
                  </a:lnTo>
                  <a:lnTo>
                    <a:pt x="85" y="138"/>
                  </a:lnTo>
                  <a:lnTo>
                    <a:pt x="84" y="137"/>
                  </a:lnTo>
                  <a:lnTo>
                    <a:pt x="83" y="135"/>
                  </a:lnTo>
                  <a:lnTo>
                    <a:pt x="80" y="134"/>
                  </a:lnTo>
                  <a:lnTo>
                    <a:pt x="78" y="133"/>
                  </a:lnTo>
                  <a:lnTo>
                    <a:pt x="78" y="134"/>
                  </a:lnTo>
                  <a:lnTo>
                    <a:pt x="77" y="134"/>
                  </a:lnTo>
                  <a:lnTo>
                    <a:pt x="75" y="134"/>
                  </a:lnTo>
                  <a:lnTo>
                    <a:pt x="74" y="133"/>
                  </a:lnTo>
                  <a:lnTo>
                    <a:pt x="73" y="133"/>
                  </a:lnTo>
                  <a:lnTo>
                    <a:pt x="72" y="133"/>
                  </a:lnTo>
                  <a:lnTo>
                    <a:pt x="70" y="133"/>
                  </a:lnTo>
                  <a:lnTo>
                    <a:pt x="69" y="133"/>
                  </a:lnTo>
                  <a:lnTo>
                    <a:pt x="68" y="133"/>
                  </a:lnTo>
                  <a:lnTo>
                    <a:pt x="67" y="132"/>
                  </a:lnTo>
                  <a:lnTo>
                    <a:pt x="65" y="130"/>
                  </a:lnTo>
                  <a:lnTo>
                    <a:pt x="63" y="130"/>
                  </a:lnTo>
                  <a:lnTo>
                    <a:pt x="62" y="130"/>
                  </a:lnTo>
                  <a:lnTo>
                    <a:pt x="59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3" y="129"/>
                  </a:lnTo>
                  <a:lnTo>
                    <a:pt x="50" y="129"/>
                  </a:lnTo>
                  <a:lnTo>
                    <a:pt x="49" y="128"/>
                  </a:lnTo>
                  <a:lnTo>
                    <a:pt x="48" y="128"/>
                  </a:lnTo>
                  <a:lnTo>
                    <a:pt x="47" y="127"/>
                  </a:lnTo>
                  <a:lnTo>
                    <a:pt x="44" y="124"/>
                  </a:lnTo>
                  <a:lnTo>
                    <a:pt x="43" y="123"/>
                  </a:lnTo>
                  <a:lnTo>
                    <a:pt x="42" y="123"/>
                  </a:lnTo>
                  <a:lnTo>
                    <a:pt x="42" y="124"/>
                  </a:lnTo>
                  <a:lnTo>
                    <a:pt x="40" y="123"/>
                  </a:lnTo>
                  <a:lnTo>
                    <a:pt x="40" y="122"/>
                  </a:lnTo>
                  <a:lnTo>
                    <a:pt x="39" y="120"/>
                  </a:lnTo>
                  <a:lnTo>
                    <a:pt x="38" y="120"/>
                  </a:lnTo>
                  <a:lnTo>
                    <a:pt x="37" y="120"/>
                  </a:lnTo>
                  <a:lnTo>
                    <a:pt x="35" y="120"/>
                  </a:lnTo>
                  <a:lnTo>
                    <a:pt x="34" y="119"/>
                  </a:lnTo>
                  <a:lnTo>
                    <a:pt x="34" y="118"/>
                  </a:lnTo>
                  <a:lnTo>
                    <a:pt x="34" y="117"/>
                  </a:lnTo>
                  <a:lnTo>
                    <a:pt x="34" y="115"/>
                  </a:lnTo>
                  <a:lnTo>
                    <a:pt x="33" y="114"/>
                  </a:lnTo>
                  <a:lnTo>
                    <a:pt x="32" y="113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9" y="112"/>
                  </a:lnTo>
                  <a:lnTo>
                    <a:pt x="29" y="113"/>
                  </a:lnTo>
                  <a:lnTo>
                    <a:pt x="28" y="112"/>
                  </a:lnTo>
                  <a:lnTo>
                    <a:pt x="28" y="110"/>
                  </a:lnTo>
                  <a:lnTo>
                    <a:pt x="29" y="110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7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2" y="102"/>
                  </a:lnTo>
                  <a:lnTo>
                    <a:pt x="20" y="102"/>
                  </a:lnTo>
                  <a:lnTo>
                    <a:pt x="19" y="103"/>
                  </a:lnTo>
                  <a:lnTo>
                    <a:pt x="19" y="102"/>
                  </a:lnTo>
                  <a:lnTo>
                    <a:pt x="20" y="100"/>
                  </a:lnTo>
                  <a:lnTo>
                    <a:pt x="20" y="99"/>
                  </a:lnTo>
                  <a:lnTo>
                    <a:pt x="20" y="97"/>
                  </a:lnTo>
                  <a:lnTo>
                    <a:pt x="22" y="95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4" y="90"/>
                  </a:lnTo>
                  <a:lnTo>
                    <a:pt x="23" y="89"/>
                  </a:lnTo>
                  <a:lnTo>
                    <a:pt x="20" y="87"/>
                  </a:lnTo>
                  <a:lnTo>
                    <a:pt x="19" y="85"/>
                  </a:lnTo>
                  <a:lnTo>
                    <a:pt x="18" y="84"/>
                  </a:lnTo>
                  <a:lnTo>
                    <a:pt x="14" y="83"/>
                  </a:lnTo>
                  <a:lnTo>
                    <a:pt x="13" y="83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79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5" y="78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2" y="74"/>
                  </a:lnTo>
                  <a:lnTo>
                    <a:pt x="0" y="70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3" y="63"/>
                  </a:lnTo>
                  <a:lnTo>
                    <a:pt x="3" y="62"/>
                  </a:lnTo>
                  <a:lnTo>
                    <a:pt x="4" y="62"/>
                  </a:lnTo>
                  <a:lnTo>
                    <a:pt x="5" y="63"/>
                  </a:lnTo>
                  <a:lnTo>
                    <a:pt x="5" y="62"/>
                  </a:lnTo>
                  <a:lnTo>
                    <a:pt x="5" y="60"/>
                  </a:lnTo>
                  <a:lnTo>
                    <a:pt x="5" y="59"/>
                  </a:lnTo>
                  <a:lnTo>
                    <a:pt x="7" y="55"/>
                  </a:lnTo>
                  <a:lnTo>
                    <a:pt x="7" y="54"/>
                  </a:lnTo>
                  <a:lnTo>
                    <a:pt x="8" y="54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8" y="52"/>
                  </a:lnTo>
                  <a:lnTo>
                    <a:pt x="7" y="50"/>
                  </a:lnTo>
                  <a:lnTo>
                    <a:pt x="5" y="49"/>
                  </a:lnTo>
                  <a:lnTo>
                    <a:pt x="4" y="47"/>
                  </a:lnTo>
                  <a:lnTo>
                    <a:pt x="4" y="44"/>
                  </a:lnTo>
                  <a:lnTo>
                    <a:pt x="4" y="43"/>
                  </a:lnTo>
                  <a:lnTo>
                    <a:pt x="3" y="42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3" y="37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3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20" y="30"/>
                  </a:lnTo>
                  <a:lnTo>
                    <a:pt x="22" y="30"/>
                  </a:lnTo>
                  <a:lnTo>
                    <a:pt x="23" y="30"/>
                  </a:lnTo>
                  <a:lnTo>
                    <a:pt x="24" y="30"/>
                  </a:lnTo>
                  <a:lnTo>
                    <a:pt x="25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3" y="28"/>
                  </a:lnTo>
                  <a:lnTo>
                    <a:pt x="34" y="28"/>
                  </a:lnTo>
                  <a:lnTo>
                    <a:pt x="35" y="28"/>
                  </a:lnTo>
                  <a:lnTo>
                    <a:pt x="35" y="29"/>
                  </a:lnTo>
                  <a:lnTo>
                    <a:pt x="37" y="29"/>
                  </a:lnTo>
                  <a:lnTo>
                    <a:pt x="37" y="28"/>
                  </a:lnTo>
                  <a:lnTo>
                    <a:pt x="38" y="27"/>
                  </a:lnTo>
                  <a:lnTo>
                    <a:pt x="39" y="27"/>
                  </a:lnTo>
                  <a:lnTo>
                    <a:pt x="40" y="25"/>
                  </a:lnTo>
                  <a:lnTo>
                    <a:pt x="42" y="27"/>
                  </a:lnTo>
                  <a:lnTo>
                    <a:pt x="43" y="27"/>
                  </a:lnTo>
                  <a:lnTo>
                    <a:pt x="43" y="28"/>
                  </a:lnTo>
                  <a:lnTo>
                    <a:pt x="44" y="28"/>
                  </a:lnTo>
                  <a:lnTo>
                    <a:pt x="45" y="27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53" y="24"/>
                  </a:lnTo>
                  <a:lnTo>
                    <a:pt x="54" y="23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58" y="18"/>
                  </a:lnTo>
                  <a:lnTo>
                    <a:pt x="58" y="17"/>
                  </a:lnTo>
                  <a:lnTo>
                    <a:pt x="59" y="15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4"/>
                  </a:lnTo>
                  <a:lnTo>
                    <a:pt x="59" y="13"/>
                  </a:lnTo>
                  <a:lnTo>
                    <a:pt x="59" y="12"/>
                  </a:lnTo>
                  <a:lnTo>
                    <a:pt x="60" y="12"/>
                  </a:lnTo>
                  <a:lnTo>
                    <a:pt x="62" y="12"/>
                  </a:lnTo>
                  <a:lnTo>
                    <a:pt x="63" y="9"/>
                  </a:lnTo>
                  <a:lnTo>
                    <a:pt x="63" y="8"/>
                  </a:lnTo>
                  <a:lnTo>
                    <a:pt x="64" y="8"/>
                  </a:lnTo>
                  <a:lnTo>
                    <a:pt x="65" y="9"/>
                  </a:lnTo>
                  <a:lnTo>
                    <a:pt x="67" y="8"/>
                  </a:lnTo>
                  <a:lnTo>
                    <a:pt x="67" y="9"/>
                  </a:lnTo>
                  <a:lnTo>
                    <a:pt x="67" y="10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70" y="9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3" y="8"/>
                  </a:lnTo>
                  <a:lnTo>
                    <a:pt x="73" y="7"/>
                  </a:lnTo>
                  <a:lnTo>
                    <a:pt x="72" y="7"/>
                  </a:lnTo>
                  <a:lnTo>
                    <a:pt x="73" y="5"/>
                  </a:lnTo>
                  <a:lnTo>
                    <a:pt x="73" y="4"/>
                  </a:lnTo>
                  <a:lnTo>
                    <a:pt x="72" y="3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7" y="3"/>
                  </a:lnTo>
                  <a:lnTo>
                    <a:pt x="80" y="3"/>
                  </a:lnTo>
                  <a:lnTo>
                    <a:pt x="80" y="4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2" y="8"/>
                  </a:lnTo>
                  <a:lnTo>
                    <a:pt x="83" y="8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4" y="4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2" y="9"/>
                  </a:lnTo>
                  <a:lnTo>
                    <a:pt x="92" y="10"/>
                  </a:lnTo>
                  <a:lnTo>
                    <a:pt x="93" y="10"/>
                  </a:lnTo>
                  <a:lnTo>
                    <a:pt x="93" y="12"/>
                  </a:lnTo>
                  <a:lnTo>
                    <a:pt x="94" y="12"/>
                  </a:lnTo>
                  <a:lnTo>
                    <a:pt x="95" y="9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7" y="7"/>
                  </a:lnTo>
                  <a:lnTo>
                    <a:pt x="98" y="5"/>
                  </a:lnTo>
                  <a:lnTo>
                    <a:pt x="100" y="5"/>
                  </a:lnTo>
                  <a:lnTo>
                    <a:pt x="102" y="5"/>
                  </a:lnTo>
                  <a:lnTo>
                    <a:pt x="102" y="4"/>
                  </a:lnTo>
                  <a:lnTo>
                    <a:pt x="102" y="3"/>
                  </a:lnTo>
                  <a:lnTo>
                    <a:pt x="103" y="3"/>
                  </a:lnTo>
                  <a:lnTo>
                    <a:pt x="103" y="2"/>
                  </a:lnTo>
                  <a:lnTo>
                    <a:pt x="104" y="2"/>
                  </a:lnTo>
                  <a:lnTo>
                    <a:pt x="104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8" y="3"/>
                  </a:lnTo>
                  <a:lnTo>
                    <a:pt x="109" y="0"/>
                  </a:lnTo>
                  <a:lnTo>
                    <a:pt x="11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" name="Freeform 254">
              <a:extLst>
                <a:ext uri="{FF2B5EF4-FFF2-40B4-BE49-F238E27FC236}">
                  <a16:creationId xmlns:a16="http://schemas.microsoft.com/office/drawing/2014/main" id="{7E65E88F-74F2-D36D-9072-ECF0B18BF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827" y="3840206"/>
              <a:ext cx="44805" cy="33604"/>
            </a:xfrm>
            <a:custGeom>
              <a:avLst/>
              <a:gdLst>
                <a:gd name="T0" fmla="*/ 27 w 30"/>
                <a:gd name="T1" fmla="*/ 2 h 26"/>
                <a:gd name="T2" fmla="*/ 29 w 30"/>
                <a:gd name="T3" fmla="*/ 5 h 26"/>
                <a:gd name="T4" fmla="*/ 30 w 30"/>
                <a:gd name="T5" fmla="*/ 6 h 26"/>
                <a:gd name="T6" fmla="*/ 30 w 30"/>
                <a:gd name="T7" fmla="*/ 7 h 26"/>
                <a:gd name="T8" fmla="*/ 30 w 30"/>
                <a:gd name="T9" fmla="*/ 8 h 26"/>
                <a:gd name="T10" fmla="*/ 30 w 30"/>
                <a:gd name="T11" fmla="*/ 11 h 26"/>
                <a:gd name="T12" fmla="*/ 29 w 30"/>
                <a:gd name="T13" fmla="*/ 13 h 26"/>
                <a:gd name="T14" fmla="*/ 29 w 30"/>
                <a:gd name="T15" fmla="*/ 15 h 26"/>
                <a:gd name="T16" fmla="*/ 27 w 30"/>
                <a:gd name="T17" fmla="*/ 16 h 26"/>
                <a:gd name="T18" fmla="*/ 26 w 30"/>
                <a:gd name="T19" fmla="*/ 18 h 26"/>
                <a:gd name="T20" fmla="*/ 25 w 30"/>
                <a:gd name="T21" fmla="*/ 20 h 26"/>
                <a:gd name="T22" fmla="*/ 24 w 30"/>
                <a:gd name="T23" fmla="*/ 20 h 26"/>
                <a:gd name="T24" fmla="*/ 22 w 30"/>
                <a:gd name="T25" fmla="*/ 21 h 26"/>
                <a:gd name="T26" fmla="*/ 21 w 30"/>
                <a:gd name="T27" fmla="*/ 21 h 26"/>
                <a:gd name="T28" fmla="*/ 19 w 30"/>
                <a:gd name="T29" fmla="*/ 22 h 26"/>
                <a:gd name="T30" fmla="*/ 17 w 30"/>
                <a:gd name="T31" fmla="*/ 22 h 26"/>
                <a:gd name="T32" fmla="*/ 16 w 30"/>
                <a:gd name="T33" fmla="*/ 25 h 26"/>
                <a:gd name="T34" fmla="*/ 15 w 30"/>
                <a:gd name="T35" fmla="*/ 25 h 26"/>
                <a:gd name="T36" fmla="*/ 14 w 30"/>
                <a:gd name="T37" fmla="*/ 26 h 26"/>
                <a:gd name="T38" fmla="*/ 12 w 30"/>
                <a:gd name="T39" fmla="*/ 25 h 26"/>
                <a:gd name="T40" fmla="*/ 11 w 30"/>
                <a:gd name="T41" fmla="*/ 22 h 26"/>
                <a:gd name="T42" fmla="*/ 11 w 30"/>
                <a:gd name="T43" fmla="*/ 20 h 26"/>
                <a:gd name="T44" fmla="*/ 10 w 30"/>
                <a:gd name="T45" fmla="*/ 18 h 26"/>
                <a:gd name="T46" fmla="*/ 9 w 30"/>
                <a:gd name="T47" fmla="*/ 18 h 26"/>
                <a:gd name="T48" fmla="*/ 7 w 30"/>
                <a:gd name="T49" fmla="*/ 17 h 26"/>
                <a:gd name="T50" fmla="*/ 6 w 30"/>
                <a:gd name="T51" fmla="*/ 17 h 26"/>
                <a:gd name="T52" fmla="*/ 5 w 30"/>
                <a:gd name="T53" fmla="*/ 17 h 26"/>
                <a:gd name="T54" fmla="*/ 4 w 30"/>
                <a:gd name="T55" fmla="*/ 16 h 26"/>
                <a:gd name="T56" fmla="*/ 2 w 30"/>
                <a:gd name="T57" fmla="*/ 15 h 26"/>
                <a:gd name="T58" fmla="*/ 2 w 30"/>
                <a:gd name="T59" fmla="*/ 13 h 26"/>
                <a:gd name="T60" fmla="*/ 2 w 30"/>
                <a:gd name="T61" fmla="*/ 11 h 26"/>
                <a:gd name="T62" fmla="*/ 1 w 30"/>
                <a:gd name="T63" fmla="*/ 10 h 26"/>
                <a:gd name="T64" fmla="*/ 1 w 30"/>
                <a:gd name="T65" fmla="*/ 8 h 26"/>
                <a:gd name="T66" fmla="*/ 1 w 30"/>
                <a:gd name="T67" fmla="*/ 7 h 26"/>
                <a:gd name="T68" fmla="*/ 0 w 30"/>
                <a:gd name="T69" fmla="*/ 3 h 26"/>
                <a:gd name="T70" fmla="*/ 1 w 30"/>
                <a:gd name="T71" fmla="*/ 3 h 26"/>
                <a:gd name="T72" fmla="*/ 1 w 30"/>
                <a:gd name="T73" fmla="*/ 2 h 26"/>
                <a:gd name="T74" fmla="*/ 4 w 30"/>
                <a:gd name="T75" fmla="*/ 1 h 26"/>
                <a:gd name="T76" fmla="*/ 5 w 30"/>
                <a:gd name="T77" fmla="*/ 1 h 26"/>
                <a:gd name="T78" fmla="*/ 7 w 30"/>
                <a:gd name="T79" fmla="*/ 1 h 26"/>
                <a:gd name="T80" fmla="*/ 10 w 30"/>
                <a:gd name="T81" fmla="*/ 1 h 26"/>
                <a:gd name="T82" fmla="*/ 11 w 30"/>
                <a:gd name="T83" fmla="*/ 1 h 26"/>
                <a:gd name="T84" fmla="*/ 11 w 30"/>
                <a:gd name="T85" fmla="*/ 2 h 26"/>
                <a:gd name="T86" fmla="*/ 12 w 30"/>
                <a:gd name="T87" fmla="*/ 2 h 26"/>
                <a:gd name="T88" fmla="*/ 14 w 30"/>
                <a:gd name="T89" fmla="*/ 2 h 26"/>
                <a:gd name="T90" fmla="*/ 15 w 30"/>
                <a:gd name="T91" fmla="*/ 2 h 26"/>
                <a:gd name="T92" fmla="*/ 16 w 30"/>
                <a:gd name="T93" fmla="*/ 1 h 26"/>
                <a:gd name="T94" fmla="*/ 17 w 30"/>
                <a:gd name="T95" fmla="*/ 1 h 26"/>
                <a:gd name="T96" fmla="*/ 20 w 30"/>
                <a:gd name="T97" fmla="*/ 0 h 26"/>
                <a:gd name="T98" fmla="*/ 21 w 30"/>
                <a:gd name="T99" fmla="*/ 0 h 26"/>
                <a:gd name="T100" fmla="*/ 25 w 30"/>
                <a:gd name="T101" fmla="*/ 0 h 26"/>
                <a:gd name="T102" fmla="*/ 26 w 30"/>
                <a:gd name="T103" fmla="*/ 1 h 26"/>
                <a:gd name="T104" fmla="*/ 27 w 30"/>
                <a:gd name="T10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" h="26">
                  <a:moveTo>
                    <a:pt x="27" y="2"/>
                  </a:moveTo>
                  <a:lnTo>
                    <a:pt x="29" y="5"/>
                  </a:lnTo>
                  <a:lnTo>
                    <a:pt x="30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7" y="16"/>
                  </a:lnTo>
                  <a:lnTo>
                    <a:pt x="26" y="18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2"/>
                  </a:lnTo>
                  <a:lnTo>
                    <a:pt x="17" y="22"/>
                  </a:lnTo>
                  <a:lnTo>
                    <a:pt x="16" y="25"/>
                  </a:lnTo>
                  <a:lnTo>
                    <a:pt x="15" y="25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4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6" y="1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" name="Freeform 255">
              <a:extLst>
                <a:ext uri="{FF2B5EF4-FFF2-40B4-BE49-F238E27FC236}">
                  <a16:creationId xmlns:a16="http://schemas.microsoft.com/office/drawing/2014/main" id="{11BA2BF2-24B8-EC14-1F7F-9C3893838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046" y="3559287"/>
              <a:ext cx="22404" cy="11200"/>
            </a:xfrm>
            <a:custGeom>
              <a:avLst/>
              <a:gdLst>
                <a:gd name="T0" fmla="*/ 14 w 19"/>
                <a:gd name="T1" fmla="*/ 2 h 9"/>
                <a:gd name="T2" fmla="*/ 14 w 19"/>
                <a:gd name="T3" fmla="*/ 3 h 9"/>
                <a:gd name="T4" fmla="*/ 15 w 19"/>
                <a:gd name="T5" fmla="*/ 2 h 9"/>
                <a:gd name="T6" fmla="*/ 16 w 19"/>
                <a:gd name="T7" fmla="*/ 3 h 9"/>
                <a:gd name="T8" fmla="*/ 18 w 19"/>
                <a:gd name="T9" fmla="*/ 2 h 9"/>
                <a:gd name="T10" fmla="*/ 18 w 19"/>
                <a:gd name="T11" fmla="*/ 3 h 9"/>
                <a:gd name="T12" fmla="*/ 19 w 19"/>
                <a:gd name="T13" fmla="*/ 4 h 9"/>
                <a:gd name="T14" fmla="*/ 19 w 19"/>
                <a:gd name="T15" fmla="*/ 5 h 9"/>
                <a:gd name="T16" fmla="*/ 19 w 19"/>
                <a:gd name="T17" fmla="*/ 7 h 9"/>
                <a:gd name="T18" fmla="*/ 18 w 19"/>
                <a:gd name="T19" fmla="*/ 8 h 9"/>
                <a:gd name="T20" fmla="*/ 18 w 19"/>
                <a:gd name="T21" fmla="*/ 9 h 9"/>
                <a:gd name="T22" fmla="*/ 16 w 19"/>
                <a:gd name="T23" fmla="*/ 9 h 9"/>
                <a:gd name="T24" fmla="*/ 15 w 19"/>
                <a:gd name="T25" fmla="*/ 9 h 9"/>
                <a:gd name="T26" fmla="*/ 14 w 19"/>
                <a:gd name="T27" fmla="*/ 9 h 9"/>
                <a:gd name="T28" fmla="*/ 11 w 19"/>
                <a:gd name="T29" fmla="*/ 8 h 9"/>
                <a:gd name="T30" fmla="*/ 9 w 19"/>
                <a:gd name="T31" fmla="*/ 8 h 9"/>
                <a:gd name="T32" fmla="*/ 6 w 19"/>
                <a:gd name="T33" fmla="*/ 9 h 9"/>
                <a:gd name="T34" fmla="*/ 5 w 19"/>
                <a:gd name="T35" fmla="*/ 9 h 9"/>
                <a:gd name="T36" fmla="*/ 4 w 19"/>
                <a:gd name="T37" fmla="*/ 8 h 9"/>
                <a:gd name="T38" fmla="*/ 3 w 19"/>
                <a:gd name="T39" fmla="*/ 8 h 9"/>
                <a:gd name="T40" fmla="*/ 1 w 19"/>
                <a:gd name="T41" fmla="*/ 8 h 9"/>
                <a:gd name="T42" fmla="*/ 1 w 19"/>
                <a:gd name="T43" fmla="*/ 7 h 9"/>
                <a:gd name="T44" fmla="*/ 0 w 19"/>
                <a:gd name="T45" fmla="*/ 7 h 9"/>
                <a:gd name="T46" fmla="*/ 0 w 19"/>
                <a:gd name="T47" fmla="*/ 5 h 9"/>
                <a:gd name="T48" fmla="*/ 0 w 19"/>
                <a:gd name="T49" fmla="*/ 4 h 9"/>
                <a:gd name="T50" fmla="*/ 0 w 19"/>
                <a:gd name="T51" fmla="*/ 3 h 9"/>
                <a:gd name="T52" fmla="*/ 1 w 19"/>
                <a:gd name="T53" fmla="*/ 3 h 9"/>
                <a:gd name="T54" fmla="*/ 3 w 19"/>
                <a:gd name="T55" fmla="*/ 3 h 9"/>
                <a:gd name="T56" fmla="*/ 4 w 19"/>
                <a:gd name="T57" fmla="*/ 4 h 9"/>
                <a:gd name="T58" fmla="*/ 5 w 19"/>
                <a:gd name="T59" fmla="*/ 5 h 9"/>
                <a:gd name="T60" fmla="*/ 6 w 19"/>
                <a:gd name="T61" fmla="*/ 7 h 9"/>
                <a:gd name="T62" fmla="*/ 8 w 19"/>
                <a:gd name="T63" fmla="*/ 7 h 9"/>
                <a:gd name="T64" fmla="*/ 9 w 19"/>
                <a:gd name="T65" fmla="*/ 5 h 9"/>
                <a:gd name="T66" fmla="*/ 9 w 19"/>
                <a:gd name="T67" fmla="*/ 4 h 9"/>
                <a:gd name="T68" fmla="*/ 9 w 19"/>
                <a:gd name="T69" fmla="*/ 3 h 9"/>
                <a:gd name="T70" fmla="*/ 10 w 19"/>
                <a:gd name="T71" fmla="*/ 2 h 9"/>
                <a:gd name="T72" fmla="*/ 10 w 19"/>
                <a:gd name="T73" fmla="*/ 0 h 9"/>
                <a:gd name="T74" fmla="*/ 11 w 19"/>
                <a:gd name="T75" fmla="*/ 0 h 9"/>
                <a:gd name="T76" fmla="*/ 13 w 19"/>
                <a:gd name="T77" fmla="*/ 2 h 9"/>
                <a:gd name="T78" fmla="*/ 14 w 19"/>
                <a:gd name="T7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9">
                  <a:moveTo>
                    <a:pt x="14" y="2"/>
                  </a:moveTo>
                  <a:lnTo>
                    <a:pt x="14" y="3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9" y="8"/>
                  </a:lnTo>
                  <a:lnTo>
                    <a:pt x="6" y="9"/>
                  </a:lnTo>
                  <a:lnTo>
                    <a:pt x="5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5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" name="Freeform 256">
              <a:extLst>
                <a:ext uri="{FF2B5EF4-FFF2-40B4-BE49-F238E27FC236}">
                  <a16:creationId xmlns:a16="http://schemas.microsoft.com/office/drawing/2014/main" id="{AAE70B07-58CC-859D-37ED-2C275F3A5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992" y="3728196"/>
              <a:ext cx="28005" cy="28005"/>
            </a:xfrm>
            <a:custGeom>
              <a:avLst/>
              <a:gdLst>
                <a:gd name="T0" fmla="*/ 12 w 20"/>
                <a:gd name="T1" fmla="*/ 1 h 19"/>
                <a:gd name="T2" fmla="*/ 14 w 20"/>
                <a:gd name="T3" fmla="*/ 2 h 19"/>
                <a:gd name="T4" fmla="*/ 14 w 20"/>
                <a:gd name="T5" fmla="*/ 5 h 19"/>
                <a:gd name="T6" fmla="*/ 15 w 20"/>
                <a:gd name="T7" fmla="*/ 6 h 19"/>
                <a:gd name="T8" fmla="*/ 16 w 20"/>
                <a:gd name="T9" fmla="*/ 7 h 19"/>
                <a:gd name="T10" fmla="*/ 19 w 20"/>
                <a:gd name="T11" fmla="*/ 10 h 19"/>
                <a:gd name="T12" fmla="*/ 20 w 20"/>
                <a:gd name="T13" fmla="*/ 11 h 19"/>
                <a:gd name="T14" fmla="*/ 20 w 20"/>
                <a:gd name="T15" fmla="*/ 12 h 19"/>
                <a:gd name="T16" fmla="*/ 20 w 20"/>
                <a:gd name="T17" fmla="*/ 14 h 19"/>
                <a:gd name="T18" fmla="*/ 19 w 20"/>
                <a:gd name="T19" fmla="*/ 15 h 19"/>
                <a:gd name="T20" fmla="*/ 17 w 20"/>
                <a:gd name="T21" fmla="*/ 17 h 19"/>
                <a:gd name="T22" fmla="*/ 16 w 20"/>
                <a:gd name="T23" fmla="*/ 17 h 19"/>
                <a:gd name="T24" fmla="*/ 15 w 20"/>
                <a:gd name="T25" fmla="*/ 17 h 19"/>
                <a:gd name="T26" fmla="*/ 15 w 20"/>
                <a:gd name="T27" fmla="*/ 19 h 19"/>
                <a:gd name="T28" fmla="*/ 14 w 20"/>
                <a:gd name="T29" fmla="*/ 19 h 19"/>
                <a:gd name="T30" fmla="*/ 12 w 20"/>
                <a:gd name="T31" fmla="*/ 17 h 19"/>
                <a:gd name="T32" fmla="*/ 12 w 20"/>
                <a:gd name="T33" fmla="*/ 16 h 19"/>
                <a:gd name="T34" fmla="*/ 11 w 20"/>
                <a:gd name="T35" fmla="*/ 16 h 19"/>
                <a:gd name="T36" fmla="*/ 11 w 20"/>
                <a:gd name="T37" fmla="*/ 15 h 19"/>
                <a:gd name="T38" fmla="*/ 10 w 20"/>
                <a:gd name="T39" fmla="*/ 15 h 19"/>
                <a:gd name="T40" fmla="*/ 9 w 20"/>
                <a:gd name="T41" fmla="*/ 15 h 19"/>
                <a:gd name="T42" fmla="*/ 6 w 20"/>
                <a:gd name="T43" fmla="*/ 17 h 19"/>
                <a:gd name="T44" fmla="*/ 5 w 20"/>
                <a:gd name="T45" fmla="*/ 17 h 19"/>
                <a:gd name="T46" fmla="*/ 4 w 20"/>
                <a:gd name="T47" fmla="*/ 16 h 19"/>
                <a:gd name="T48" fmla="*/ 4 w 20"/>
                <a:gd name="T49" fmla="*/ 15 h 19"/>
                <a:gd name="T50" fmla="*/ 2 w 20"/>
                <a:gd name="T51" fmla="*/ 15 h 19"/>
                <a:gd name="T52" fmla="*/ 1 w 20"/>
                <a:gd name="T53" fmla="*/ 14 h 19"/>
                <a:gd name="T54" fmla="*/ 0 w 20"/>
                <a:gd name="T55" fmla="*/ 12 h 19"/>
                <a:gd name="T56" fmla="*/ 0 w 20"/>
                <a:gd name="T57" fmla="*/ 10 h 19"/>
                <a:gd name="T58" fmla="*/ 0 w 20"/>
                <a:gd name="T59" fmla="*/ 7 h 19"/>
                <a:gd name="T60" fmla="*/ 1 w 20"/>
                <a:gd name="T61" fmla="*/ 6 h 19"/>
                <a:gd name="T62" fmla="*/ 2 w 20"/>
                <a:gd name="T63" fmla="*/ 6 h 19"/>
                <a:gd name="T64" fmla="*/ 2 w 20"/>
                <a:gd name="T65" fmla="*/ 5 h 19"/>
                <a:gd name="T66" fmla="*/ 2 w 20"/>
                <a:gd name="T67" fmla="*/ 4 h 19"/>
                <a:gd name="T68" fmla="*/ 2 w 20"/>
                <a:gd name="T69" fmla="*/ 2 h 19"/>
                <a:gd name="T70" fmla="*/ 4 w 20"/>
                <a:gd name="T71" fmla="*/ 2 h 19"/>
                <a:gd name="T72" fmla="*/ 5 w 20"/>
                <a:gd name="T73" fmla="*/ 1 h 19"/>
                <a:gd name="T74" fmla="*/ 6 w 20"/>
                <a:gd name="T75" fmla="*/ 1 h 19"/>
                <a:gd name="T76" fmla="*/ 7 w 20"/>
                <a:gd name="T77" fmla="*/ 1 h 19"/>
                <a:gd name="T78" fmla="*/ 10 w 20"/>
                <a:gd name="T79" fmla="*/ 0 h 19"/>
                <a:gd name="T80" fmla="*/ 12 w 20"/>
                <a:gd name="T81" fmla="*/ 0 h 19"/>
                <a:gd name="T82" fmla="*/ 12 w 20"/>
                <a:gd name="T8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" h="19">
                  <a:moveTo>
                    <a:pt x="12" y="1"/>
                  </a:moveTo>
                  <a:lnTo>
                    <a:pt x="14" y="2"/>
                  </a:lnTo>
                  <a:lnTo>
                    <a:pt x="14" y="5"/>
                  </a:lnTo>
                  <a:lnTo>
                    <a:pt x="15" y="6"/>
                  </a:lnTo>
                  <a:lnTo>
                    <a:pt x="16" y="7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2" y="17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" name="Freeform 257">
              <a:extLst>
                <a:ext uri="{FF2B5EF4-FFF2-40B4-BE49-F238E27FC236}">
                  <a16:creationId xmlns:a16="http://schemas.microsoft.com/office/drawing/2014/main" id="{1A0D7323-FC19-1297-F375-F8DE017A6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86" y="3438139"/>
              <a:ext cx="319237" cy="459252"/>
            </a:xfrm>
            <a:custGeom>
              <a:avLst/>
              <a:gdLst>
                <a:gd name="T0" fmla="*/ 186 w 227"/>
                <a:gd name="T1" fmla="*/ 10 h 327"/>
                <a:gd name="T2" fmla="*/ 196 w 227"/>
                <a:gd name="T3" fmla="*/ 12 h 327"/>
                <a:gd name="T4" fmla="*/ 206 w 227"/>
                <a:gd name="T5" fmla="*/ 15 h 327"/>
                <a:gd name="T6" fmla="*/ 216 w 227"/>
                <a:gd name="T7" fmla="*/ 19 h 327"/>
                <a:gd name="T8" fmla="*/ 215 w 227"/>
                <a:gd name="T9" fmla="*/ 34 h 327"/>
                <a:gd name="T10" fmla="*/ 215 w 227"/>
                <a:gd name="T11" fmla="*/ 48 h 327"/>
                <a:gd name="T12" fmla="*/ 218 w 227"/>
                <a:gd name="T13" fmla="*/ 53 h 327"/>
                <a:gd name="T14" fmla="*/ 225 w 227"/>
                <a:gd name="T15" fmla="*/ 64 h 327"/>
                <a:gd name="T16" fmla="*/ 206 w 227"/>
                <a:gd name="T17" fmla="*/ 64 h 327"/>
                <a:gd name="T18" fmla="*/ 199 w 227"/>
                <a:gd name="T19" fmla="*/ 82 h 327"/>
                <a:gd name="T20" fmla="*/ 195 w 227"/>
                <a:gd name="T21" fmla="*/ 105 h 327"/>
                <a:gd name="T22" fmla="*/ 201 w 227"/>
                <a:gd name="T23" fmla="*/ 114 h 327"/>
                <a:gd name="T24" fmla="*/ 197 w 227"/>
                <a:gd name="T25" fmla="*/ 128 h 327"/>
                <a:gd name="T26" fmla="*/ 187 w 227"/>
                <a:gd name="T27" fmla="*/ 140 h 327"/>
                <a:gd name="T28" fmla="*/ 175 w 227"/>
                <a:gd name="T29" fmla="*/ 158 h 327"/>
                <a:gd name="T30" fmla="*/ 152 w 227"/>
                <a:gd name="T31" fmla="*/ 164 h 327"/>
                <a:gd name="T32" fmla="*/ 139 w 227"/>
                <a:gd name="T33" fmla="*/ 184 h 327"/>
                <a:gd name="T34" fmla="*/ 144 w 227"/>
                <a:gd name="T35" fmla="*/ 197 h 327"/>
                <a:gd name="T36" fmla="*/ 129 w 227"/>
                <a:gd name="T37" fmla="*/ 199 h 327"/>
                <a:gd name="T38" fmla="*/ 120 w 227"/>
                <a:gd name="T39" fmla="*/ 227 h 327"/>
                <a:gd name="T40" fmla="*/ 122 w 227"/>
                <a:gd name="T41" fmla="*/ 239 h 327"/>
                <a:gd name="T42" fmla="*/ 134 w 227"/>
                <a:gd name="T43" fmla="*/ 254 h 327"/>
                <a:gd name="T44" fmla="*/ 127 w 227"/>
                <a:gd name="T45" fmla="*/ 258 h 327"/>
                <a:gd name="T46" fmla="*/ 140 w 227"/>
                <a:gd name="T47" fmla="*/ 273 h 327"/>
                <a:gd name="T48" fmla="*/ 130 w 227"/>
                <a:gd name="T49" fmla="*/ 284 h 327"/>
                <a:gd name="T50" fmla="*/ 115 w 227"/>
                <a:gd name="T51" fmla="*/ 298 h 327"/>
                <a:gd name="T52" fmla="*/ 111 w 227"/>
                <a:gd name="T53" fmla="*/ 315 h 327"/>
                <a:gd name="T54" fmla="*/ 100 w 227"/>
                <a:gd name="T55" fmla="*/ 323 h 327"/>
                <a:gd name="T56" fmla="*/ 95 w 227"/>
                <a:gd name="T57" fmla="*/ 319 h 327"/>
                <a:gd name="T58" fmla="*/ 91 w 227"/>
                <a:gd name="T59" fmla="*/ 303 h 327"/>
                <a:gd name="T60" fmla="*/ 85 w 227"/>
                <a:gd name="T61" fmla="*/ 300 h 327"/>
                <a:gd name="T62" fmla="*/ 75 w 227"/>
                <a:gd name="T63" fmla="*/ 285 h 327"/>
                <a:gd name="T64" fmla="*/ 72 w 227"/>
                <a:gd name="T65" fmla="*/ 273 h 327"/>
                <a:gd name="T66" fmla="*/ 61 w 227"/>
                <a:gd name="T67" fmla="*/ 258 h 327"/>
                <a:gd name="T68" fmla="*/ 34 w 227"/>
                <a:gd name="T69" fmla="*/ 239 h 327"/>
                <a:gd name="T70" fmla="*/ 20 w 227"/>
                <a:gd name="T71" fmla="*/ 254 h 327"/>
                <a:gd name="T72" fmla="*/ 27 w 227"/>
                <a:gd name="T73" fmla="*/ 233 h 327"/>
                <a:gd name="T74" fmla="*/ 12 w 227"/>
                <a:gd name="T75" fmla="*/ 223 h 327"/>
                <a:gd name="T76" fmla="*/ 6 w 227"/>
                <a:gd name="T77" fmla="*/ 219 h 327"/>
                <a:gd name="T78" fmla="*/ 10 w 227"/>
                <a:gd name="T79" fmla="*/ 215 h 327"/>
                <a:gd name="T80" fmla="*/ 32 w 227"/>
                <a:gd name="T81" fmla="*/ 189 h 327"/>
                <a:gd name="T82" fmla="*/ 36 w 227"/>
                <a:gd name="T83" fmla="*/ 157 h 327"/>
                <a:gd name="T84" fmla="*/ 35 w 227"/>
                <a:gd name="T85" fmla="*/ 127 h 327"/>
                <a:gd name="T86" fmla="*/ 24 w 227"/>
                <a:gd name="T87" fmla="*/ 114 h 327"/>
                <a:gd name="T88" fmla="*/ 14 w 227"/>
                <a:gd name="T89" fmla="*/ 98 h 327"/>
                <a:gd name="T90" fmla="*/ 19 w 227"/>
                <a:gd name="T91" fmla="*/ 77 h 327"/>
                <a:gd name="T92" fmla="*/ 25 w 227"/>
                <a:gd name="T93" fmla="*/ 60 h 327"/>
                <a:gd name="T94" fmla="*/ 34 w 227"/>
                <a:gd name="T95" fmla="*/ 47 h 327"/>
                <a:gd name="T96" fmla="*/ 41 w 227"/>
                <a:gd name="T97" fmla="*/ 43 h 327"/>
                <a:gd name="T98" fmla="*/ 65 w 227"/>
                <a:gd name="T99" fmla="*/ 37 h 327"/>
                <a:gd name="T100" fmla="*/ 90 w 227"/>
                <a:gd name="T101" fmla="*/ 25 h 327"/>
                <a:gd name="T102" fmla="*/ 94 w 227"/>
                <a:gd name="T103" fmla="*/ 18 h 327"/>
                <a:gd name="T104" fmla="*/ 112 w 227"/>
                <a:gd name="T105" fmla="*/ 22 h 327"/>
                <a:gd name="T106" fmla="*/ 132 w 227"/>
                <a:gd name="T107" fmla="*/ 27 h 327"/>
                <a:gd name="T108" fmla="*/ 142 w 227"/>
                <a:gd name="T109" fmla="*/ 25 h 327"/>
                <a:gd name="T110" fmla="*/ 159 w 227"/>
                <a:gd name="T111" fmla="*/ 23 h 327"/>
                <a:gd name="T112" fmla="*/ 164 w 227"/>
                <a:gd name="T113" fmla="*/ 19 h 327"/>
                <a:gd name="T114" fmla="*/ 167 w 227"/>
                <a:gd name="T115" fmla="*/ 13 h 327"/>
                <a:gd name="T116" fmla="*/ 175 w 227"/>
                <a:gd name="T117" fmla="*/ 8 h 327"/>
                <a:gd name="T118" fmla="*/ 180 w 227"/>
                <a:gd name="T119" fmla="*/ 8 h 327"/>
                <a:gd name="T120" fmla="*/ 187 w 227"/>
                <a:gd name="T121" fmla="*/ 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7" h="327">
                  <a:moveTo>
                    <a:pt x="187" y="5"/>
                  </a:moveTo>
                  <a:lnTo>
                    <a:pt x="189" y="5"/>
                  </a:lnTo>
                  <a:lnTo>
                    <a:pt x="189" y="3"/>
                  </a:lnTo>
                  <a:lnTo>
                    <a:pt x="190" y="3"/>
                  </a:lnTo>
                  <a:lnTo>
                    <a:pt x="190" y="4"/>
                  </a:lnTo>
                  <a:lnTo>
                    <a:pt x="190" y="5"/>
                  </a:lnTo>
                  <a:lnTo>
                    <a:pt x="189" y="5"/>
                  </a:lnTo>
                  <a:lnTo>
                    <a:pt x="189" y="7"/>
                  </a:lnTo>
                  <a:lnTo>
                    <a:pt x="187" y="7"/>
                  </a:lnTo>
                  <a:lnTo>
                    <a:pt x="186" y="8"/>
                  </a:lnTo>
                  <a:lnTo>
                    <a:pt x="186" y="9"/>
                  </a:lnTo>
                  <a:lnTo>
                    <a:pt x="186" y="10"/>
                  </a:lnTo>
                  <a:lnTo>
                    <a:pt x="187" y="10"/>
                  </a:lnTo>
                  <a:lnTo>
                    <a:pt x="186" y="10"/>
                  </a:lnTo>
                  <a:lnTo>
                    <a:pt x="186" y="12"/>
                  </a:lnTo>
                  <a:lnTo>
                    <a:pt x="187" y="13"/>
                  </a:lnTo>
                  <a:lnTo>
                    <a:pt x="189" y="13"/>
                  </a:lnTo>
                  <a:lnTo>
                    <a:pt x="190" y="13"/>
                  </a:lnTo>
                  <a:lnTo>
                    <a:pt x="191" y="12"/>
                  </a:lnTo>
                  <a:lnTo>
                    <a:pt x="191" y="13"/>
                  </a:lnTo>
                  <a:lnTo>
                    <a:pt x="192" y="13"/>
                  </a:lnTo>
                  <a:lnTo>
                    <a:pt x="192" y="12"/>
                  </a:lnTo>
                  <a:lnTo>
                    <a:pt x="192" y="10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9"/>
                  </a:lnTo>
                  <a:lnTo>
                    <a:pt x="196" y="10"/>
                  </a:lnTo>
                  <a:lnTo>
                    <a:pt x="196" y="12"/>
                  </a:lnTo>
                  <a:lnTo>
                    <a:pt x="196" y="13"/>
                  </a:lnTo>
                  <a:lnTo>
                    <a:pt x="195" y="14"/>
                  </a:lnTo>
                  <a:lnTo>
                    <a:pt x="195" y="15"/>
                  </a:lnTo>
                  <a:lnTo>
                    <a:pt x="196" y="15"/>
                  </a:lnTo>
                  <a:lnTo>
                    <a:pt x="197" y="15"/>
                  </a:lnTo>
                  <a:lnTo>
                    <a:pt x="199" y="14"/>
                  </a:lnTo>
                  <a:lnTo>
                    <a:pt x="200" y="14"/>
                  </a:lnTo>
                  <a:lnTo>
                    <a:pt x="200" y="15"/>
                  </a:lnTo>
                  <a:lnTo>
                    <a:pt x="200" y="17"/>
                  </a:lnTo>
                  <a:lnTo>
                    <a:pt x="200" y="18"/>
                  </a:lnTo>
                  <a:lnTo>
                    <a:pt x="201" y="17"/>
                  </a:lnTo>
                  <a:lnTo>
                    <a:pt x="202" y="15"/>
                  </a:lnTo>
                  <a:lnTo>
                    <a:pt x="204" y="15"/>
                  </a:lnTo>
                  <a:lnTo>
                    <a:pt x="206" y="15"/>
                  </a:lnTo>
                  <a:lnTo>
                    <a:pt x="206" y="14"/>
                  </a:lnTo>
                  <a:lnTo>
                    <a:pt x="207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10" y="14"/>
                  </a:lnTo>
                  <a:lnTo>
                    <a:pt x="210" y="13"/>
                  </a:lnTo>
                  <a:lnTo>
                    <a:pt x="211" y="13"/>
                  </a:lnTo>
                  <a:lnTo>
                    <a:pt x="212" y="13"/>
                  </a:lnTo>
                  <a:lnTo>
                    <a:pt x="213" y="13"/>
                  </a:lnTo>
                  <a:lnTo>
                    <a:pt x="213" y="14"/>
                  </a:lnTo>
                  <a:lnTo>
                    <a:pt x="213" y="15"/>
                  </a:lnTo>
                  <a:lnTo>
                    <a:pt x="215" y="17"/>
                  </a:lnTo>
                  <a:lnTo>
                    <a:pt x="215" y="18"/>
                  </a:lnTo>
                  <a:lnTo>
                    <a:pt x="216" y="19"/>
                  </a:lnTo>
                  <a:lnTo>
                    <a:pt x="216" y="20"/>
                  </a:lnTo>
                  <a:lnTo>
                    <a:pt x="216" y="22"/>
                  </a:lnTo>
                  <a:lnTo>
                    <a:pt x="215" y="22"/>
                  </a:lnTo>
                  <a:lnTo>
                    <a:pt x="215" y="23"/>
                  </a:lnTo>
                  <a:lnTo>
                    <a:pt x="215" y="24"/>
                  </a:lnTo>
                  <a:lnTo>
                    <a:pt x="216" y="24"/>
                  </a:lnTo>
                  <a:lnTo>
                    <a:pt x="217" y="23"/>
                  </a:lnTo>
                  <a:lnTo>
                    <a:pt x="217" y="24"/>
                  </a:lnTo>
                  <a:lnTo>
                    <a:pt x="217" y="25"/>
                  </a:lnTo>
                  <a:lnTo>
                    <a:pt x="217" y="27"/>
                  </a:lnTo>
                  <a:lnTo>
                    <a:pt x="216" y="29"/>
                  </a:lnTo>
                  <a:lnTo>
                    <a:pt x="216" y="32"/>
                  </a:lnTo>
                  <a:lnTo>
                    <a:pt x="216" y="33"/>
                  </a:lnTo>
                  <a:lnTo>
                    <a:pt x="215" y="34"/>
                  </a:lnTo>
                  <a:lnTo>
                    <a:pt x="215" y="35"/>
                  </a:lnTo>
                  <a:lnTo>
                    <a:pt x="216" y="35"/>
                  </a:lnTo>
                  <a:lnTo>
                    <a:pt x="217" y="35"/>
                  </a:lnTo>
                  <a:lnTo>
                    <a:pt x="217" y="38"/>
                  </a:lnTo>
                  <a:lnTo>
                    <a:pt x="216" y="39"/>
                  </a:lnTo>
                  <a:lnTo>
                    <a:pt x="213" y="40"/>
                  </a:lnTo>
                  <a:lnTo>
                    <a:pt x="213" y="42"/>
                  </a:lnTo>
                  <a:lnTo>
                    <a:pt x="212" y="43"/>
                  </a:lnTo>
                  <a:lnTo>
                    <a:pt x="212" y="44"/>
                  </a:lnTo>
                  <a:lnTo>
                    <a:pt x="213" y="44"/>
                  </a:lnTo>
                  <a:lnTo>
                    <a:pt x="215" y="44"/>
                  </a:lnTo>
                  <a:lnTo>
                    <a:pt x="215" y="45"/>
                  </a:lnTo>
                  <a:lnTo>
                    <a:pt x="215" y="47"/>
                  </a:lnTo>
                  <a:lnTo>
                    <a:pt x="215" y="48"/>
                  </a:lnTo>
                  <a:lnTo>
                    <a:pt x="216" y="48"/>
                  </a:lnTo>
                  <a:lnTo>
                    <a:pt x="216" y="49"/>
                  </a:lnTo>
                  <a:lnTo>
                    <a:pt x="216" y="50"/>
                  </a:lnTo>
                  <a:lnTo>
                    <a:pt x="217" y="50"/>
                  </a:lnTo>
                  <a:lnTo>
                    <a:pt x="217" y="49"/>
                  </a:lnTo>
                  <a:lnTo>
                    <a:pt x="218" y="49"/>
                  </a:lnTo>
                  <a:lnTo>
                    <a:pt x="220" y="49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2" y="49"/>
                  </a:lnTo>
                  <a:lnTo>
                    <a:pt x="222" y="50"/>
                  </a:lnTo>
                  <a:lnTo>
                    <a:pt x="221" y="52"/>
                  </a:lnTo>
                  <a:lnTo>
                    <a:pt x="218" y="52"/>
                  </a:lnTo>
                  <a:lnTo>
                    <a:pt x="218" y="53"/>
                  </a:lnTo>
                  <a:lnTo>
                    <a:pt x="218" y="54"/>
                  </a:lnTo>
                  <a:lnTo>
                    <a:pt x="217" y="54"/>
                  </a:lnTo>
                  <a:lnTo>
                    <a:pt x="217" y="55"/>
                  </a:lnTo>
                  <a:lnTo>
                    <a:pt x="216" y="55"/>
                  </a:lnTo>
                  <a:lnTo>
                    <a:pt x="216" y="58"/>
                  </a:lnTo>
                  <a:lnTo>
                    <a:pt x="216" y="59"/>
                  </a:lnTo>
                  <a:lnTo>
                    <a:pt x="217" y="59"/>
                  </a:lnTo>
                  <a:lnTo>
                    <a:pt x="218" y="60"/>
                  </a:lnTo>
                  <a:lnTo>
                    <a:pt x="220" y="59"/>
                  </a:lnTo>
                  <a:lnTo>
                    <a:pt x="221" y="59"/>
                  </a:lnTo>
                  <a:lnTo>
                    <a:pt x="222" y="60"/>
                  </a:lnTo>
                  <a:lnTo>
                    <a:pt x="223" y="60"/>
                  </a:lnTo>
                  <a:lnTo>
                    <a:pt x="223" y="63"/>
                  </a:lnTo>
                  <a:lnTo>
                    <a:pt x="225" y="64"/>
                  </a:lnTo>
                  <a:lnTo>
                    <a:pt x="226" y="67"/>
                  </a:lnTo>
                  <a:lnTo>
                    <a:pt x="227" y="67"/>
                  </a:lnTo>
                  <a:lnTo>
                    <a:pt x="227" y="68"/>
                  </a:lnTo>
                  <a:lnTo>
                    <a:pt x="225" y="69"/>
                  </a:lnTo>
                  <a:lnTo>
                    <a:pt x="221" y="69"/>
                  </a:lnTo>
                  <a:lnTo>
                    <a:pt x="221" y="68"/>
                  </a:lnTo>
                  <a:lnTo>
                    <a:pt x="220" y="67"/>
                  </a:lnTo>
                  <a:lnTo>
                    <a:pt x="218" y="65"/>
                  </a:lnTo>
                  <a:lnTo>
                    <a:pt x="215" y="64"/>
                  </a:lnTo>
                  <a:lnTo>
                    <a:pt x="212" y="64"/>
                  </a:lnTo>
                  <a:lnTo>
                    <a:pt x="211" y="64"/>
                  </a:lnTo>
                  <a:lnTo>
                    <a:pt x="208" y="63"/>
                  </a:lnTo>
                  <a:lnTo>
                    <a:pt x="207" y="63"/>
                  </a:lnTo>
                  <a:lnTo>
                    <a:pt x="206" y="64"/>
                  </a:lnTo>
                  <a:lnTo>
                    <a:pt x="205" y="65"/>
                  </a:lnTo>
                  <a:lnTo>
                    <a:pt x="204" y="67"/>
                  </a:lnTo>
                  <a:lnTo>
                    <a:pt x="204" y="68"/>
                  </a:lnTo>
                  <a:lnTo>
                    <a:pt x="202" y="69"/>
                  </a:lnTo>
                  <a:lnTo>
                    <a:pt x="202" y="70"/>
                  </a:lnTo>
                  <a:lnTo>
                    <a:pt x="202" y="73"/>
                  </a:lnTo>
                  <a:lnTo>
                    <a:pt x="201" y="73"/>
                  </a:lnTo>
                  <a:lnTo>
                    <a:pt x="201" y="74"/>
                  </a:lnTo>
                  <a:lnTo>
                    <a:pt x="200" y="75"/>
                  </a:lnTo>
                  <a:lnTo>
                    <a:pt x="200" y="74"/>
                  </a:lnTo>
                  <a:lnTo>
                    <a:pt x="199" y="75"/>
                  </a:lnTo>
                  <a:lnTo>
                    <a:pt x="199" y="78"/>
                  </a:lnTo>
                  <a:lnTo>
                    <a:pt x="199" y="79"/>
                  </a:lnTo>
                  <a:lnTo>
                    <a:pt x="199" y="82"/>
                  </a:lnTo>
                  <a:lnTo>
                    <a:pt x="199" y="83"/>
                  </a:lnTo>
                  <a:lnTo>
                    <a:pt x="197" y="84"/>
                  </a:lnTo>
                  <a:lnTo>
                    <a:pt x="196" y="87"/>
                  </a:lnTo>
                  <a:lnTo>
                    <a:pt x="196" y="88"/>
                  </a:lnTo>
                  <a:lnTo>
                    <a:pt x="197" y="89"/>
                  </a:lnTo>
                  <a:lnTo>
                    <a:pt x="197" y="90"/>
                  </a:lnTo>
                  <a:lnTo>
                    <a:pt x="197" y="93"/>
                  </a:lnTo>
                  <a:lnTo>
                    <a:pt x="197" y="95"/>
                  </a:lnTo>
                  <a:lnTo>
                    <a:pt x="196" y="99"/>
                  </a:lnTo>
                  <a:lnTo>
                    <a:pt x="196" y="100"/>
                  </a:lnTo>
                  <a:lnTo>
                    <a:pt x="196" y="102"/>
                  </a:lnTo>
                  <a:lnTo>
                    <a:pt x="195" y="103"/>
                  </a:lnTo>
                  <a:lnTo>
                    <a:pt x="195" y="104"/>
                  </a:lnTo>
                  <a:lnTo>
                    <a:pt x="195" y="105"/>
                  </a:lnTo>
                  <a:lnTo>
                    <a:pt x="196" y="107"/>
                  </a:lnTo>
                  <a:lnTo>
                    <a:pt x="197" y="105"/>
                  </a:lnTo>
                  <a:lnTo>
                    <a:pt x="199" y="105"/>
                  </a:lnTo>
                  <a:lnTo>
                    <a:pt x="200" y="107"/>
                  </a:lnTo>
                  <a:lnTo>
                    <a:pt x="200" y="108"/>
                  </a:lnTo>
                  <a:lnTo>
                    <a:pt x="200" y="109"/>
                  </a:lnTo>
                  <a:lnTo>
                    <a:pt x="201" y="109"/>
                  </a:lnTo>
                  <a:lnTo>
                    <a:pt x="201" y="110"/>
                  </a:lnTo>
                  <a:lnTo>
                    <a:pt x="200" y="112"/>
                  </a:lnTo>
                  <a:lnTo>
                    <a:pt x="199" y="112"/>
                  </a:lnTo>
                  <a:lnTo>
                    <a:pt x="199" y="113"/>
                  </a:lnTo>
                  <a:lnTo>
                    <a:pt x="199" y="114"/>
                  </a:lnTo>
                  <a:lnTo>
                    <a:pt x="200" y="114"/>
                  </a:lnTo>
                  <a:lnTo>
                    <a:pt x="201" y="114"/>
                  </a:lnTo>
                  <a:lnTo>
                    <a:pt x="202" y="115"/>
                  </a:lnTo>
                  <a:lnTo>
                    <a:pt x="201" y="115"/>
                  </a:lnTo>
                  <a:lnTo>
                    <a:pt x="200" y="115"/>
                  </a:lnTo>
                  <a:lnTo>
                    <a:pt x="199" y="115"/>
                  </a:lnTo>
                  <a:lnTo>
                    <a:pt x="199" y="118"/>
                  </a:lnTo>
                  <a:lnTo>
                    <a:pt x="199" y="119"/>
                  </a:lnTo>
                  <a:lnTo>
                    <a:pt x="200" y="120"/>
                  </a:lnTo>
                  <a:lnTo>
                    <a:pt x="200" y="122"/>
                  </a:lnTo>
                  <a:lnTo>
                    <a:pt x="199" y="123"/>
                  </a:lnTo>
                  <a:lnTo>
                    <a:pt x="199" y="124"/>
                  </a:lnTo>
                  <a:lnTo>
                    <a:pt x="200" y="124"/>
                  </a:lnTo>
                  <a:lnTo>
                    <a:pt x="200" y="127"/>
                  </a:lnTo>
                  <a:lnTo>
                    <a:pt x="199" y="127"/>
                  </a:lnTo>
                  <a:lnTo>
                    <a:pt x="197" y="128"/>
                  </a:lnTo>
                  <a:lnTo>
                    <a:pt x="197" y="129"/>
                  </a:lnTo>
                  <a:lnTo>
                    <a:pt x="196" y="129"/>
                  </a:lnTo>
                  <a:lnTo>
                    <a:pt x="196" y="130"/>
                  </a:lnTo>
                  <a:lnTo>
                    <a:pt x="196" y="132"/>
                  </a:lnTo>
                  <a:lnTo>
                    <a:pt x="195" y="133"/>
                  </a:lnTo>
                  <a:lnTo>
                    <a:pt x="195" y="134"/>
                  </a:lnTo>
                  <a:lnTo>
                    <a:pt x="194" y="135"/>
                  </a:lnTo>
                  <a:lnTo>
                    <a:pt x="192" y="137"/>
                  </a:lnTo>
                  <a:lnTo>
                    <a:pt x="191" y="137"/>
                  </a:lnTo>
                  <a:lnTo>
                    <a:pt x="190" y="137"/>
                  </a:lnTo>
                  <a:lnTo>
                    <a:pt x="189" y="137"/>
                  </a:lnTo>
                  <a:lnTo>
                    <a:pt x="189" y="138"/>
                  </a:lnTo>
                  <a:lnTo>
                    <a:pt x="187" y="139"/>
                  </a:lnTo>
                  <a:lnTo>
                    <a:pt x="187" y="140"/>
                  </a:lnTo>
                  <a:lnTo>
                    <a:pt x="186" y="142"/>
                  </a:lnTo>
                  <a:lnTo>
                    <a:pt x="185" y="144"/>
                  </a:lnTo>
                  <a:lnTo>
                    <a:pt x="184" y="144"/>
                  </a:lnTo>
                  <a:lnTo>
                    <a:pt x="184" y="145"/>
                  </a:lnTo>
                  <a:lnTo>
                    <a:pt x="184" y="147"/>
                  </a:lnTo>
                  <a:lnTo>
                    <a:pt x="184" y="148"/>
                  </a:lnTo>
                  <a:lnTo>
                    <a:pt x="182" y="150"/>
                  </a:lnTo>
                  <a:lnTo>
                    <a:pt x="181" y="152"/>
                  </a:lnTo>
                  <a:lnTo>
                    <a:pt x="180" y="153"/>
                  </a:lnTo>
                  <a:lnTo>
                    <a:pt x="179" y="154"/>
                  </a:lnTo>
                  <a:lnTo>
                    <a:pt x="177" y="154"/>
                  </a:lnTo>
                  <a:lnTo>
                    <a:pt x="176" y="155"/>
                  </a:lnTo>
                  <a:lnTo>
                    <a:pt x="176" y="158"/>
                  </a:lnTo>
                  <a:lnTo>
                    <a:pt x="175" y="158"/>
                  </a:lnTo>
                  <a:lnTo>
                    <a:pt x="175" y="155"/>
                  </a:lnTo>
                  <a:lnTo>
                    <a:pt x="176" y="154"/>
                  </a:lnTo>
                  <a:lnTo>
                    <a:pt x="175" y="153"/>
                  </a:lnTo>
                  <a:lnTo>
                    <a:pt x="172" y="155"/>
                  </a:lnTo>
                  <a:lnTo>
                    <a:pt x="171" y="157"/>
                  </a:lnTo>
                  <a:lnTo>
                    <a:pt x="170" y="158"/>
                  </a:lnTo>
                  <a:lnTo>
                    <a:pt x="169" y="159"/>
                  </a:lnTo>
                  <a:lnTo>
                    <a:pt x="167" y="159"/>
                  </a:lnTo>
                  <a:lnTo>
                    <a:pt x="165" y="160"/>
                  </a:lnTo>
                  <a:lnTo>
                    <a:pt x="164" y="160"/>
                  </a:lnTo>
                  <a:lnTo>
                    <a:pt x="160" y="162"/>
                  </a:lnTo>
                  <a:lnTo>
                    <a:pt x="157" y="163"/>
                  </a:lnTo>
                  <a:lnTo>
                    <a:pt x="155" y="164"/>
                  </a:lnTo>
                  <a:lnTo>
                    <a:pt x="152" y="164"/>
                  </a:lnTo>
                  <a:lnTo>
                    <a:pt x="151" y="165"/>
                  </a:lnTo>
                  <a:lnTo>
                    <a:pt x="150" y="167"/>
                  </a:lnTo>
                  <a:lnTo>
                    <a:pt x="147" y="169"/>
                  </a:lnTo>
                  <a:lnTo>
                    <a:pt x="146" y="172"/>
                  </a:lnTo>
                  <a:lnTo>
                    <a:pt x="145" y="173"/>
                  </a:lnTo>
                  <a:lnTo>
                    <a:pt x="145" y="174"/>
                  </a:lnTo>
                  <a:lnTo>
                    <a:pt x="145" y="175"/>
                  </a:lnTo>
                  <a:lnTo>
                    <a:pt x="144" y="177"/>
                  </a:lnTo>
                  <a:lnTo>
                    <a:pt x="142" y="179"/>
                  </a:lnTo>
                  <a:lnTo>
                    <a:pt x="141" y="180"/>
                  </a:lnTo>
                  <a:lnTo>
                    <a:pt x="140" y="180"/>
                  </a:lnTo>
                  <a:lnTo>
                    <a:pt x="139" y="180"/>
                  </a:lnTo>
                  <a:lnTo>
                    <a:pt x="139" y="182"/>
                  </a:lnTo>
                  <a:lnTo>
                    <a:pt x="139" y="184"/>
                  </a:lnTo>
                  <a:lnTo>
                    <a:pt x="137" y="184"/>
                  </a:lnTo>
                  <a:lnTo>
                    <a:pt x="137" y="185"/>
                  </a:lnTo>
                  <a:lnTo>
                    <a:pt x="136" y="185"/>
                  </a:lnTo>
                  <a:lnTo>
                    <a:pt x="135" y="187"/>
                  </a:lnTo>
                  <a:lnTo>
                    <a:pt x="135" y="188"/>
                  </a:lnTo>
                  <a:lnTo>
                    <a:pt x="135" y="190"/>
                  </a:lnTo>
                  <a:lnTo>
                    <a:pt x="136" y="193"/>
                  </a:lnTo>
                  <a:lnTo>
                    <a:pt x="137" y="193"/>
                  </a:lnTo>
                  <a:lnTo>
                    <a:pt x="139" y="194"/>
                  </a:lnTo>
                  <a:lnTo>
                    <a:pt x="140" y="195"/>
                  </a:lnTo>
                  <a:lnTo>
                    <a:pt x="142" y="195"/>
                  </a:lnTo>
                  <a:lnTo>
                    <a:pt x="144" y="195"/>
                  </a:lnTo>
                  <a:lnTo>
                    <a:pt x="145" y="195"/>
                  </a:lnTo>
                  <a:lnTo>
                    <a:pt x="144" y="197"/>
                  </a:lnTo>
                  <a:lnTo>
                    <a:pt x="145" y="198"/>
                  </a:lnTo>
                  <a:lnTo>
                    <a:pt x="145" y="199"/>
                  </a:lnTo>
                  <a:lnTo>
                    <a:pt x="142" y="199"/>
                  </a:lnTo>
                  <a:lnTo>
                    <a:pt x="141" y="199"/>
                  </a:lnTo>
                  <a:lnTo>
                    <a:pt x="141" y="200"/>
                  </a:lnTo>
                  <a:lnTo>
                    <a:pt x="139" y="199"/>
                  </a:lnTo>
                  <a:lnTo>
                    <a:pt x="137" y="198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197"/>
                  </a:lnTo>
                  <a:lnTo>
                    <a:pt x="132" y="198"/>
                  </a:lnTo>
                  <a:lnTo>
                    <a:pt x="131" y="198"/>
                  </a:lnTo>
                  <a:lnTo>
                    <a:pt x="130" y="199"/>
                  </a:lnTo>
                  <a:lnTo>
                    <a:pt x="129" y="199"/>
                  </a:lnTo>
                  <a:lnTo>
                    <a:pt x="127" y="200"/>
                  </a:lnTo>
                  <a:lnTo>
                    <a:pt x="126" y="200"/>
                  </a:lnTo>
                  <a:lnTo>
                    <a:pt x="125" y="202"/>
                  </a:lnTo>
                  <a:lnTo>
                    <a:pt x="122" y="205"/>
                  </a:lnTo>
                  <a:lnTo>
                    <a:pt x="119" y="209"/>
                  </a:lnTo>
                  <a:lnTo>
                    <a:pt x="117" y="213"/>
                  </a:lnTo>
                  <a:lnTo>
                    <a:pt x="116" y="217"/>
                  </a:lnTo>
                  <a:lnTo>
                    <a:pt x="115" y="220"/>
                  </a:lnTo>
                  <a:lnTo>
                    <a:pt x="116" y="222"/>
                  </a:lnTo>
                  <a:lnTo>
                    <a:pt x="116" y="223"/>
                  </a:lnTo>
                  <a:lnTo>
                    <a:pt x="117" y="223"/>
                  </a:lnTo>
                  <a:lnTo>
                    <a:pt x="119" y="224"/>
                  </a:lnTo>
                  <a:lnTo>
                    <a:pt x="119" y="225"/>
                  </a:lnTo>
                  <a:lnTo>
                    <a:pt x="120" y="227"/>
                  </a:lnTo>
                  <a:lnTo>
                    <a:pt x="121" y="228"/>
                  </a:lnTo>
                  <a:lnTo>
                    <a:pt x="121" y="229"/>
                  </a:lnTo>
                  <a:lnTo>
                    <a:pt x="124" y="229"/>
                  </a:lnTo>
                  <a:lnTo>
                    <a:pt x="125" y="230"/>
                  </a:lnTo>
                  <a:lnTo>
                    <a:pt x="127" y="233"/>
                  </a:lnTo>
                  <a:lnTo>
                    <a:pt x="129" y="233"/>
                  </a:lnTo>
                  <a:lnTo>
                    <a:pt x="129" y="234"/>
                  </a:lnTo>
                  <a:lnTo>
                    <a:pt x="129" y="235"/>
                  </a:lnTo>
                  <a:lnTo>
                    <a:pt x="129" y="237"/>
                  </a:lnTo>
                  <a:lnTo>
                    <a:pt x="127" y="237"/>
                  </a:lnTo>
                  <a:lnTo>
                    <a:pt x="126" y="237"/>
                  </a:lnTo>
                  <a:lnTo>
                    <a:pt x="124" y="237"/>
                  </a:lnTo>
                  <a:lnTo>
                    <a:pt x="122" y="237"/>
                  </a:lnTo>
                  <a:lnTo>
                    <a:pt x="122" y="239"/>
                  </a:lnTo>
                  <a:lnTo>
                    <a:pt x="122" y="240"/>
                  </a:lnTo>
                  <a:lnTo>
                    <a:pt x="122" y="242"/>
                  </a:lnTo>
                  <a:lnTo>
                    <a:pt x="122" y="243"/>
                  </a:lnTo>
                  <a:lnTo>
                    <a:pt x="122" y="245"/>
                  </a:lnTo>
                  <a:lnTo>
                    <a:pt x="122" y="248"/>
                  </a:lnTo>
                  <a:lnTo>
                    <a:pt x="124" y="248"/>
                  </a:lnTo>
                  <a:lnTo>
                    <a:pt x="124" y="249"/>
                  </a:lnTo>
                  <a:lnTo>
                    <a:pt x="125" y="250"/>
                  </a:lnTo>
                  <a:lnTo>
                    <a:pt x="126" y="252"/>
                  </a:lnTo>
                  <a:lnTo>
                    <a:pt x="129" y="253"/>
                  </a:lnTo>
                  <a:lnTo>
                    <a:pt x="131" y="253"/>
                  </a:lnTo>
                  <a:lnTo>
                    <a:pt x="132" y="253"/>
                  </a:lnTo>
                  <a:lnTo>
                    <a:pt x="134" y="253"/>
                  </a:lnTo>
                  <a:lnTo>
                    <a:pt x="134" y="254"/>
                  </a:lnTo>
                  <a:lnTo>
                    <a:pt x="132" y="254"/>
                  </a:lnTo>
                  <a:lnTo>
                    <a:pt x="132" y="255"/>
                  </a:lnTo>
                  <a:lnTo>
                    <a:pt x="134" y="257"/>
                  </a:lnTo>
                  <a:lnTo>
                    <a:pt x="136" y="257"/>
                  </a:lnTo>
                  <a:lnTo>
                    <a:pt x="137" y="258"/>
                  </a:lnTo>
                  <a:lnTo>
                    <a:pt x="140" y="259"/>
                  </a:lnTo>
                  <a:lnTo>
                    <a:pt x="140" y="260"/>
                  </a:lnTo>
                  <a:lnTo>
                    <a:pt x="139" y="260"/>
                  </a:lnTo>
                  <a:lnTo>
                    <a:pt x="136" y="260"/>
                  </a:lnTo>
                  <a:lnTo>
                    <a:pt x="135" y="259"/>
                  </a:lnTo>
                  <a:lnTo>
                    <a:pt x="132" y="259"/>
                  </a:lnTo>
                  <a:lnTo>
                    <a:pt x="131" y="259"/>
                  </a:lnTo>
                  <a:lnTo>
                    <a:pt x="130" y="259"/>
                  </a:lnTo>
                  <a:lnTo>
                    <a:pt x="127" y="258"/>
                  </a:lnTo>
                  <a:lnTo>
                    <a:pt x="126" y="258"/>
                  </a:lnTo>
                  <a:lnTo>
                    <a:pt x="125" y="259"/>
                  </a:lnTo>
                  <a:lnTo>
                    <a:pt x="125" y="260"/>
                  </a:lnTo>
                  <a:lnTo>
                    <a:pt x="125" y="263"/>
                  </a:lnTo>
                  <a:lnTo>
                    <a:pt x="126" y="264"/>
                  </a:lnTo>
                  <a:lnTo>
                    <a:pt x="127" y="265"/>
                  </a:lnTo>
                  <a:lnTo>
                    <a:pt x="129" y="267"/>
                  </a:lnTo>
                  <a:lnTo>
                    <a:pt x="130" y="267"/>
                  </a:lnTo>
                  <a:lnTo>
                    <a:pt x="136" y="267"/>
                  </a:lnTo>
                  <a:lnTo>
                    <a:pt x="137" y="267"/>
                  </a:lnTo>
                  <a:lnTo>
                    <a:pt x="140" y="269"/>
                  </a:lnTo>
                  <a:lnTo>
                    <a:pt x="140" y="270"/>
                  </a:lnTo>
                  <a:lnTo>
                    <a:pt x="141" y="273"/>
                  </a:lnTo>
                  <a:lnTo>
                    <a:pt x="140" y="273"/>
                  </a:lnTo>
                  <a:lnTo>
                    <a:pt x="140" y="274"/>
                  </a:lnTo>
                  <a:lnTo>
                    <a:pt x="139" y="274"/>
                  </a:lnTo>
                  <a:lnTo>
                    <a:pt x="139" y="275"/>
                  </a:lnTo>
                  <a:lnTo>
                    <a:pt x="139" y="277"/>
                  </a:lnTo>
                  <a:lnTo>
                    <a:pt x="140" y="278"/>
                  </a:lnTo>
                  <a:lnTo>
                    <a:pt x="141" y="279"/>
                  </a:lnTo>
                  <a:lnTo>
                    <a:pt x="142" y="280"/>
                  </a:lnTo>
                  <a:lnTo>
                    <a:pt x="141" y="282"/>
                  </a:lnTo>
                  <a:lnTo>
                    <a:pt x="140" y="283"/>
                  </a:lnTo>
                  <a:lnTo>
                    <a:pt x="137" y="283"/>
                  </a:lnTo>
                  <a:lnTo>
                    <a:pt x="136" y="283"/>
                  </a:lnTo>
                  <a:lnTo>
                    <a:pt x="134" y="283"/>
                  </a:lnTo>
                  <a:lnTo>
                    <a:pt x="132" y="283"/>
                  </a:lnTo>
                  <a:lnTo>
                    <a:pt x="130" y="284"/>
                  </a:lnTo>
                  <a:lnTo>
                    <a:pt x="129" y="284"/>
                  </a:lnTo>
                  <a:lnTo>
                    <a:pt x="126" y="284"/>
                  </a:lnTo>
                  <a:lnTo>
                    <a:pt x="125" y="287"/>
                  </a:lnTo>
                  <a:lnTo>
                    <a:pt x="124" y="288"/>
                  </a:lnTo>
                  <a:lnTo>
                    <a:pt x="122" y="289"/>
                  </a:lnTo>
                  <a:lnTo>
                    <a:pt x="121" y="289"/>
                  </a:lnTo>
                  <a:lnTo>
                    <a:pt x="119" y="289"/>
                  </a:lnTo>
                  <a:lnTo>
                    <a:pt x="117" y="289"/>
                  </a:lnTo>
                  <a:lnTo>
                    <a:pt x="117" y="292"/>
                  </a:lnTo>
                  <a:lnTo>
                    <a:pt x="116" y="293"/>
                  </a:lnTo>
                  <a:lnTo>
                    <a:pt x="116" y="294"/>
                  </a:lnTo>
                  <a:lnTo>
                    <a:pt x="116" y="297"/>
                  </a:lnTo>
                  <a:lnTo>
                    <a:pt x="115" y="297"/>
                  </a:lnTo>
                  <a:lnTo>
                    <a:pt x="115" y="298"/>
                  </a:lnTo>
                  <a:lnTo>
                    <a:pt x="114" y="298"/>
                  </a:lnTo>
                  <a:lnTo>
                    <a:pt x="112" y="298"/>
                  </a:lnTo>
                  <a:lnTo>
                    <a:pt x="112" y="299"/>
                  </a:lnTo>
                  <a:lnTo>
                    <a:pt x="114" y="299"/>
                  </a:lnTo>
                  <a:lnTo>
                    <a:pt x="114" y="300"/>
                  </a:lnTo>
                  <a:lnTo>
                    <a:pt x="114" y="302"/>
                  </a:lnTo>
                  <a:lnTo>
                    <a:pt x="112" y="303"/>
                  </a:lnTo>
                  <a:lnTo>
                    <a:pt x="111" y="305"/>
                  </a:lnTo>
                  <a:lnTo>
                    <a:pt x="110" y="307"/>
                  </a:lnTo>
                  <a:lnTo>
                    <a:pt x="110" y="308"/>
                  </a:lnTo>
                  <a:lnTo>
                    <a:pt x="110" y="309"/>
                  </a:lnTo>
                  <a:lnTo>
                    <a:pt x="110" y="312"/>
                  </a:lnTo>
                  <a:lnTo>
                    <a:pt x="110" y="313"/>
                  </a:lnTo>
                  <a:lnTo>
                    <a:pt x="111" y="315"/>
                  </a:lnTo>
                  <a:lnTo>
                    <a:pt x="111" y="317"/>
                  </a:lnTo>
                  <a:lnTo>
                    <a:pt x="111" y="318"/>
                  </a:lnTo>
                  <a:lnTo>
                    <a:pt x="111" y="319"/>
                  </a:lnTo>
                  <a:lnTo>
                    <a:pt x="112" y="320"/>
                  </a:lnTo>
                  <a:lnTo>
                    <a:pt x="114" y="322"/>
                  </a:lnTo>
                  <a:lnTo>
                    <a:pt x="112" y="323"/>
                  </a:lnTo>
                  <a:lnTo>
                    <a:pt x="110" y="323"/>
                  </a:lnTo>
                  <a:lnTo>
                    <a:pt x="109" y="323"/>
                  </a:lnTo>
                  <a:lnTo>
                    <a:pt x="107" y="322"/>
                  </a:lnTo>
                  <a:lnTo>
                    <a:pt x="106" y="322"/>
                  </a:lnTo>
                  <a:lnTo>
                    <a:pt x="105" y="322"/>
                  </a:lnTo>
                  <a:lnTo>
                    <a:pt x="104" y="322"/>
                  </a:lnTo>
                  <a:lnTo>
                    <a:pt x="101" y="322"/>
                  </a:lnTo>
                  <a:lnTo>
                    <a:pt x="100" y="323"/>
                  </a:lnTo>
                  <a:lnTo>
                    <a:pt x="100" y="324"/>
                  </a:lnTo>
                  <a:lnTo>
                    <a:pt x="99" y="324"/>
                  </a:lnTo>
                  <a:lnTo>
                    <a:pt x="99" y="325"/>
                  </a:lnTo>
                  <a:lnTo>
                    <a:pt x="97" y="327"/>
                  </a:lnTo>
                  <a:lnTo>
                    <a:pt x="96" y="327"/>
                  </a:lnTo>
                  <a:lnTo>
                    <a:pt x="95" y="327"/>
                  </a:lnTo>
                  <a:lnTo>
                    <a:pt x="95" y="325"/>
                  </a:lnTo>
                  <a:lnTo>
                    <a:pt x="96" y="325"/>
                  </a:lnTo>
                  <a:lnTo>
                    <a:pt x="96" y="324"/>
                  </a:lnTo>
                  <a:lnTo>
                    <a:pt x="96" y="323"/>
                  </a:lnTo>
                  <a:lnTo>
                    <a:pt x="96" y="322"/>
                  </a:lnTo>
                  <a:lnTo>
                    <a:pt x="95" y="322"/>
                  </a:lnTo>
                  <a:lnTo>
                    <a:pt x="94" y="320"/>
                  </a:lnTo>
                  <a:lnTo>
                    <a:pt x="95" y="319"/>
                  </a:lnTo>
                  <a:lnTo>
                    <a:pt x="95" y="318"/>
                  </a:lnTo>
                  <a:lnTo>
                    <a:pt x="96" y="318"/>
                  </a:lnTo>
                  <a:lnTo>
                    <a:pt x="95" y="317"/>
                  </a:lnTo>
                  <a:lnTo>
                    <a:pt x="96" y="315"/>
                  </a:lnTo>
                  <a:lnTo>
                    <a:pt x="96" y="314"/>
                  </a:lnTo>
                  <a:lnTo>
                    <a:pt x="96" y="313"/>
                  </a:lnTo>
                  <a:lnTo>
                    <a:pt x="96" y="312"/>
                  </a:lnTo>
                  <a:lnTo>
                    <a:pt x="96" y="310"/>
                  </a:lnTo>
                  <a:lnTo>
                    <a:pt x="96" y="309"/>
                  </a:lnTo>
                  <a:lnTo>
                    <a:pt x="96" y="307"/>
                  </a:lnTo>
                  <a:lnTo>
                    <a:pt x="94" y="307"/>
                  </a:lnTo>
                  <a:lnTo>
                    <a:pt x="92" y="305"/>
                  </a:lnTo>
                  <a:lnTo>
                    <a:pt x="91" y="304"/>
                  </a:lnTo>
                  <a:lnTo>
                    <a:pt x="91" y="303"/>
                  </a:lnTo>
                  <a:lnTo>
                    <a:pt x="92" y="300"/>
                  </a:lnTo>
                  <a:lnTo>
                    <a:pt x="92" y="298"/>
                  </a:lnTo>
                  <a:lnTo>
                    <a:pt x="92" y="297"/>
                  </a:lnTo>
                  <a:lnTo>
                    <a:pt x="91" y="297"/>
                  </a:lnTo>
                  <a:lnTo>
                    <a:pt x="91" y="298"/>
                  </a:lnTo>
                  <a:lnTo>
                    <a:pt x="90" y="299"/>
                  </a:lnTo>
                  <a:lnTo>
                    <a:pt x="89" y="299"/>
                  </a:lnTo>
                  <a:lnTo>
                    <a:pt x="89" y="298"/>
                  </a:lnTo>
                  <a:lnTo>
                    <a:pt x="89" y="297"/>
                  </a:lnTo>
                  <a:lnTo>
                    <a:pt x="87" y="297"/>
                  </a:lnTo>
                  <a:lnTo>
                    <a:pt x="86" y="297"/>
                  </a:lnTo>
                  <a:lnTo>
                    <a:pt x="86" y="298"/>
                  </a:lnTo>
                  <a:lnTo>
                    <a:pt x="86" y="299"/>
                  </a:lnTo>
                  <a:lnTo>
                    <a:pt x="85" y="300"/>
                  </a:lnTo>
                  <a:lnTo>
                    <a:pt x="84" y="300"/>
                  </a:lnTo>
                  <a:lnTo>
                    <a:pt x="84" y="298"/>
                  </a:lnTo>
                  <a:lnTo>
                    <a:pt x="82" y="297"/>
                  </a:lnTo>
                  <a:lnTo>
                    <a:pt x="80" y="297"/>
                  </a:lnTo>
                  <a:lnTo>
                    <a:pt x="80" y="295"/>
                  </a:lnTo>
                  <a:lnTo>
                    <a:pt x="80" y="294"/>
                  </a:lnTo>
                  <a:lnTo>
                    <a:pt x="80" y="293"/>
                  </a:lnTo>
                  <a:lnTo>
                    <a:pt x="79" y="293"/>
                  </a:lnTo>
                  <a:lnTo>
                    <a:pt x="77" y="293"/>
                  </a:lnTo>
                  <a:lnTo>
                    <a:pt x="76" y="292"/>
                  </a:lnTo>
                  <a:lnTo>
                    <a:pt x="75" y="290"/>
                  </a:lnTo>
                  <a:lnTo>
                    <a:pt x="74" y="289"/>
                  </a:lnTo>
                  <a:lnTo>
                    <a:pt x="75" y="288"/>
                  </a:lnTo>
                  <a:lnTo>
                    <a:pt x="75" y="285"/>
                  </a:lnTo>
                  <a:lnTo>
                    <a:pt x="77" y="285"/>
                  </a:lnTo>
                  <a:lnTo>
                    <a:pt x="77" y="284"/>
                  </a:lnTo>
                  <a:lnTo>
                    <a:pt x="77" y="283"/>
                  </a:lnTo>
                  <a:lnTo>
                    <a:pt x="77" y="282"/>
                  </a:lnTo>
                  <a:lnTo>
                    <a:pt x="76" y="282"/>
                  </a:lnTo>
                  <a:lnTo>
                    <a:pt x="75" y="282"/>
                  </a:lnTo>
                  <a:lnTo>
                    <a:pt x="74" y="282"/>
                  </a:lnTo>
                  <a:lnTo>
                    <a:pt x="72" y="280"/>
                  </a:lnTo>
                  <a:lnTo>
                    <a:pt x="72" y="279"/>
                  </a:lnTo>
                  <a:lnTo>
                    <a:pt x="72" y="277"/>
                  </a:lnTo>
                  <a:lnTo>
                    <a:pt x="72" y="275"/>
                  </a:lnTo>
                  <a:lnTo>
                    <a:pt x="71" y="274"/>
                  </a:lnTo>
                  <a:lnTo>
                    <a:pt x="71" y="273"/>
                  </a:lnTo>
                  <a:lnTo>
                    <a:pt x="72" y="273"/>
                  </a:lnTo>
                  <a:lnTo>
                    <a:pt x="72" y="272"/>
                  </a:lnTo>
                  <a:lnTo>
                    <a:pt x="74" y="270"/>
                  </a:lnTo>
                  <a:lnTo>
                    <a:pt x="72" y="269"/>
                  </a:lnTo>
                  <a:lnTo>
                    <a:pt x="72" y="268"/>
                  </a:lnTo>
                  <a:lnTo>
                    <a:pt x="71" y="267"/>
                  </a:lnTo>
                  <a:lnTo>
                    <a:pt x="70" y="265"/>
                  </a:lnTo>
                  <a:lnTo>
                    <a:pt x="69" y="264"/>
                  </a:lnTo>
                  <a:lnTo>
                    <a:pt x="67" y="264"/>
                  </a:lnTo>
                  <a:lnTo>
                    <a:pt x="65" y="264"/>
                  </a:lnTo>
                  <a:lnTo>
                    <a:pt x="65" y="263"/>
                  </a:lnTo>
                  <a:lnTo>
                    <a:pt x="65" y="262"/>
                  </a:lnTo>
                  <a:lnTo>
                    <a:pt x="64" y="260"/>
                  </a:lnTo>
                  <a:lnTo>
                    <a:pt x="62" y="259"/>
                  </a:lnTo>
                  <a:lnTo>
                    <a:pt x="61" y="258"/>
                  </a:lnTo>
                  <a:lnTo>
                    <a:pt x="60" y="257"/>
                  </a:lnTo>
                  <a:lnTo>
                    <a:pt x="59" y="254"/>
                  </a:lnTo>
                  <a:lnTo>
                    <a:pt x="56" y="252"/>
                  </a:lnTo>
                  <a:lnTo>
                    <a:pt x="54" y="249"/>
                  </a:lnTo>
                  <a:lnTo>
                    <a:pt x="52" y="249"/>
                  </a:lnTo>
                  <a:lnTo>
                    <a:pt x="51" y="247"/>
                  </a:lnTo>
                  <a:lnTo>
                    <a:pt x="50" y="245"/>
                  </a:lnTo>
                  <a:lnTo>
                    <a:pt x="49" y="244"/>
                  </a:lnTo>
                  <a:lnTo>
                    <a:pt x="45" y="242"/>
                  </a:lnTo>
                  <a:lnTo>
                    <a:pt x="44" y="240"/>
                  </a:lnTo>
                  <a:lnTo>
                    <a:pt x="40" y="239"/>
                  </a:lnTo>
                  <a:lnTo>
                    <a:pt x="37" y="239"/>
                  </a:lnTo>
                  <a:lnTo>
                    <a:pt x="36" y="239"/>
                  </a:lnTo>
                  <a:lnTo>
                    <a:pt x="34" y="239"/>
                  </a:lnTo>
                  <a:lnTo>
                    <a:pt x="32" y="240"/>
                  </a:lnTo>
                  <a:lnTo>
                    <a:pt x="30" y="243"/>
                  </a:lnTo>
                  <a:lnTo>
                    <a:pt x="29" y="245"/>
                  </a:lnTo>
                  <a:lnTo>
                    <a:pt x="26" y="249"/>
                  </a:lnTo>
                  <a:lnTo>
                    <a:pt x="25" y="249"/>
                  </a:lnTo>
                  <a:lnTo>
                    <a:pt x="25" y="250"/>
                  </a:lnTo>
                  <a:lnTo>
                    <a:pt x="25" y="252"/>
                  </a:lnTo>
                  <a:lnTo>
                    <a:pt x="24" y="252"/>
                  </a:lnTo>
                  <a:lnTo>
                    <a:pt x="22" y="252"/>
                  </a:lnTo>
                  <a:lnTo>
                    <a:pt x="22" y="253"/>
                  </a:lnTo>
                  <a:lnTo>
                    <a:pt x="22" y="254"/>
                  </a:lnTo>
                  <a:lnTo>
                    <a:pt x="22" y="255"/>
                  </a:lnTo>
                  <a:lnTo>
                    <a:pt x="21" y="255"/>
                  </a:lnTo>
                  <a:lnTo>
                    <a:pt x="20" y="254"/>
                  </a:lnTo>
                  <a:lnTo>
                    <a:pt x="21" y="253"/>
                  </a:lnTo>
                  <a:lnTo>
                    <a:pt x="21" y="252"/>
                  </a:lnTo>
                  <a:lnTo>
                    <a:pt x="21" y="250"/>
                  </a:lnTo>
                  <a:lnTo>
                    <a:pt x="21" y="249"/>
                  </a:lnTo>
                  <a:lnTo>
                    <a:pt x="22" y="247"/>
                  </a:lnTo>
                  <a:lnTo>
                    <a:pt x="22" y="244"/>
                  </a:lnTo>
                  <a:lnTo>
                    <a:pt x="22" y="243"/>
                  </a:lnTo>
                  <a:lnTo>
                    <a:pt x="24" y="243"/>
                  </a:lnTo>
                  <a:lnTo>
                    <a:pt x="25" y="242"/>
                  </a:lnTo>
                  <a:lnTo>
                    <a:pt x="25" y="239"/>
                  </a:lnTo>
                  <a:lnTo>
                    <a:pt x="25" y="238"/>
                  </a:lnTo>
                  <a:lnTo>
                    <a:pt x="26" y="237"/>
                  </a:lnTo>
                  <a:lnTo>
                    <a:pt x="27" y="234"/>
                  </a:lnTo>
                  <a:lnTo>
                    <a:pt x="27" y="233"/>
                  </a:lnTo>
                  <a:lnTo>
                    <a:pt x="29" y="230"/>
                  </a:lnTo>
                  <a:lnTo>
                    <a:pt x="29" y="229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5" y="222"/>
                  </a:lnTo>
                  <a:lnTo>
                    <a:pt x="22" y="220"/>
                  </a:lnTo>
                  <a:lnTo>
                    <a:pt x="19" y="219"/>
                  </a:lnTo>
                  <a:lnTo>
                    <a:pt x="15" y="218"/>
                  </a:lnTo>
                  <a:lnTo>
                    <a:pt x="14" y="218"/>
                  </a:lnTo>
                  <a:lnTo>
                    <a:pt x="12" y="218"/>
                  </a:lnTo>
                  <a:lnTo>
                    <a:pt x="11" y="219"/>
                  </a:lnTo>
                  <a:lnTo>
                    <a:pt x="11" y="220"/>
                  </a:lnTo>
                  <a:lnTo>
                    <a:pt x="12" y="222"/>
                  </a:lnTo>
                  <a:lnTo>
                    <a:pt x="12" y="223"/>
                  </a:lnTo>
                  <a:lnTo>
                    <a:pt x="12" y="224"/>
                  </a:lnTo>
                  <a:lnTo>
                    <a:pt x="11" y="225"/>
                  </a:lnTo>
                  <a:lnTo>
                    <a:pt x="11" y="227"/>
                  </a:lnTo>
                  <a:lnTo>
                    <a:pt x="10" y="228"/>
                  </a:lnTo>
                  <a:lnTo>
                    <a:pt x="10" y="227"/>
                  </a:lnTo>
                  <a:lnTo>
                    <a:pt x="10" y="225"/>
                  </a:lnTo>
                  <a:lnTo>
                    <a:pt x="9" y="224"/>
                  </a:lnTo>
                  <a:lnTo>
                    <a:pt x="7" y="223"/>
                  </a:lnTo>
                  <a:lnTo>
                    <a:pt x="9" y="223"/>
                  </a:lnTo>
                  <a:lnTo>
                    <a:pt x="9" y="222"/>
                  </a:lnTo>
                  <a:lnTo>
                    <a:pt x="10" y="220"/>
                  </a:lnTo>
                  <a:lnTo>
                    <a:pt x="9" y="219"/>
                  </a:lnTo>
                  <a:lnTo>
                    <a:pt x="7" y="219"/>
                  </a:lnTo>
                  <a:lnTo>
                    <a:pt x="6" y="219"/>
                  </a:lnTo>
                  <a:lnTo>
                    <a:pt x="6" y="220"/>
                  </a:lnTo>
                  <a:lnTo>
                    <a:pt x="6" y="222"/>
                  </a:lnTo>
                  <a:lnTo>
                    <a:pt x="5" y="223"/>
                  </a:lnTo>
                  <a:lnTo>
                    <a:pt x="4" y="223"/>
                  </a:lnTo>
                  <a:lnTo>
                    <a:pt x="2" y="222"/>
                  </a:lnTo>
                  <a:lnTo>
                    <a:pt x="1" y="222"/>
                  </a:lnTo>
                  <a:lnTo>
                    <a:pt x="0" y="220"/>
                  </a:lnTo>
                  <a:lnTo>
                    <a:pt x="1" y="219"/>
                  </a:lnTo>
                  <a:lnTo>
                    <a:pt x="2" y="218"/>
                  </a:lnTo>
                  <a:lnTo>
                    <a:pt x="4" y="217"/>
                  </a:lnTo>
                  <a:lnTo>
                    <a:pt x="5" y="217"/>
                  </a:lnTo>
                  <a:lnTo>
                    <a:pt x="6" y="215"/>
                  </a:lnTo>
                  <a:lnTo>
                    <a:pt x="9" y="215"/>
                  </a:lnTo>
                  <a:lnTo>
                    <a:pt x="10" y="215"/>
                  </a:lnTo>
                  <a:lnTo>
                    <a:pt x="10" y="214"/>
                  </a:lnTo>
                  <a:lnTo>
                    <a:pt x="10" y="213"/>
                  </a:lnTo>
                  <a:lnTo>
                    <a:pt x="10" y="212"/>
                  </a:lnTo>
                  <a:lnTo>
                    <a:pt x="12" y="209"/>
                  </a:lnTo>
                  <a:lnTo>
                    <a:pt x="15" y="205"/>
                  </a:lnTo>
                  <a:lnTo>
                    <a:pt x="19" y="200"/>
                  </a:lnTo>
                  <a:lnTo>
                    <a:pt x="22" y="198"/>
                  </a:lnTo>
                  <a:lnTo>
                    <a:pt x="26" y="195"/>
                  </a:lnTo>
                  <a:lnTo>
                    <a:pt x="29" y="193"/>
                  </a:lnTo>
                  <a:lnTo>
                    <a:pt x="30" y="192"/>
                  </a:lnTo>
                  <a:lnTo>
                    <a:pt x="31" y="192"/>
                  </a:lnTo>
                  <a:lnTo>
                    <a:pt x="32" y="192"/>
                  </a:lnTo>
                  <a:lnTo>
                    <a:pt x="32" y="190"/>
                  </a:lnTo>
                  <a:lnTo>
                    <a:pt x="32" y="189"/>
                  </a:lnTo>
                  <a:lnTo>
                    <a:pt x="34" y="189"/>
                  </a:lnTo>
                  <a:lnTo>
                    <a:pt x="32" y="187"/>
                  </a:lnTo>
                  <a:lnTo>
                    <a:pt x="25" y="177"/>
                  </a:lnTo>
                  <a:lnTo>
                    <a:pt x="29" y="150"/>
                  </a:lnTo>
                  <a:lnTo>
                    <a:pt x="34" y="150"/>
                  </a:lnTo>
                  <a:lnTo>
                    <a:pt x="30" y="174"/>
                  </a:lnTo>
                  <a:lnTo>
                    <a:pt x="34" y="183"/>
                  </a:lnTo>
                  <a:lnTo>
                    <a:pt x="39" y="182"/>
                  </a:lnTo>
                  <a:lnTo>
                    <a:pt x="41" y="179"/>
                  </a:lnTo>
                  <a:lnTo>
                    <a:pt x="42" y="178"/>
                  </a:lnTo>
                  <a:lnTo>
                    <a:pt x="42" y="175"/>
                  </a:lnTo>
                  <a:lnTo>
                    <a:pt x="42" y="168"/>
                  </a:lnTo>
                  <a:lnTo>
                    <a:pt x="44" y="158"/>
                  </a:lnTo>
                  <a:lnTo>
                    <a:pt x="36" y="157"/>
                  </a:lnTo>
                  <a:lnTo>
                    <a:pt x="36" y="152"/>
                  </a:lnTo>
                  <a:lnTo>
                    <a:pt x="46" y="153"/>
                  </a:lnTo>
                  <a:lnTo>
                    <a:pt x="47" y="152"/>
                  </a:lnTo>
                  <a:lnTo>
                    <a:pt x="49" y="145"/>
                  </a:lnTo>
                  <a:lnTo>
                    <a:pt x="49" y="142"/>
                  </a:lnTo>
                  <a:lnTo>
                    <a:pt x="46" y="139"/>
                  </a:lnTo>
                  <a:lnTo>
                    <a:pt x="41" y="138"/>
                  </a:lnTo>
                  <a:lnTo>
                    <a:pt x="37" y="137"/>
                  </a:lnTo>
                  <a:lnTo>
                    <a:pt x="36" y="145"/>
                  </a:lnTo>
                  <a:lnTo>
                    <a:pt x="32" y="145"/>
                  </a:lnTo>
                  <a:lnTo>
                    <a:pt x="32" y="144"/>
                  </a:lnTo>
                  <a:lnTo>
                    <a:pt x="34" y="134"/>
                  </a:lnTo>
                  <a:lnTo>
                    <a:pt x="36" y="128"/>
                  </a:lnTo>
                  <a:lnTo>
                    <a:pt x="35" y="127"/>
                  </a:lnTo>
                  <a:lnTo>
                    <a:pt x="34" y="124"/>
                  </a:lnTo>
                  <a:lnTo>
                    <a:pt x="32" y="122"/>
                  </a:lnTo>
                  <a:lnTo>
                    <a:pt x="30" y="120"/>
                  </a:lnTo>
                  <a:lnTo>
                    <a:pt x="29" y="120"/>
                  </a:lnTo>
                  <a:lnTo>
                    <a:pt x="27" y="120"/>
                  </a:lnTo>
                  <a:lnTo>
                    <a:pt x="26" y="120"/>
                  </a:lnTo>
                  <a:lnTo>
                    <a:pt x="25" y="122"/>
                  </a:lnTo>
                  <a:lnTo>
                    <a:pt x="24" y="120"/>
                  </a:lnTo>
                  <a:lnTo>
                    <a:pt x="22" y="119"/>
                  </a:lnTo>
                  <a:lnTo>
                    <a:pt x="21" y="119"/>
                  </a:lnTo>
                  <a:lnTo>
                    <a:pt x="21" y="118"/>
                  </a:lnTo>
                  <a:lnTo>
                    <a:pt x="20" y="117"/>
                  </a:lnTo>
                  <a:lnTo>
                    <a:pt x="22" y="115"/>
                  </a:lnTo>
                  <a:lnTo>
                    <a:pt x="24" y="114"/>
                  </a:lnTo>
                  <a:lnTo>
                    <a:pt x="25" y="114"/>
                  </a:lnTo>
                  <a:lnTo>
                    <a:pt x="22" y="113"/>
                  </a:lnTo>
                  <a:lnTo>
                    <a:pt x="21" y="112"/>
                  </a:lnTo>
                  <a:lnTo>
                    <a:pt x="21" y="113"/>
                  </a:lnTo>
                  <a:lnTo>
                    <a:pt x="20" y="113"/>
                  </a:lnTo>
                  <a:lnTo>
                    <a:pt x="19" y="110"/>
                  </a:lnTo>
                  <a:lnTo>
                    <a:pt x="19" y="109"/>
                  </a:lnTo>
                  <a:lnTo>
                    <a:pt x="17" y="108"/>
                  </a:lnTo>
                  <a:lnTo>
                    <a:pt x="16" y="105"/>
                  </a:lnTo>
                  <a:lnTo>
                    <a:pt x="15" y="104"/>
                  </a:lnTo>
                  <a:lnTo>
                    <a:pt x="14" y="102"/>
                  </a:lnTo>
                  <a:lnTo>
                    <a:pt x="14" y="100"/>
                  </a:lnTo>
                  <a:lnTo>
                    <a:pt x="14" y="99"/>
                  </a:lnTo>
                  <a:lnTo>
                    <a:pt x="14" y="98"/>
                  </a:lnTo>
                  <a:lnTo>
                    <a:pt x="15" y="97"/>
                  </a:lnTo>
                  <a:lnTo>
                    <a:pt x="14" y="97"/>
                  </a:lnTo>
                  <a:lnTo>
                    <a:pt x="12" y="95"/>
                  </a:lnTo>
                  <a:lnTo>
                    <a:pt x="12" y="94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6" y="89"/>
                  </a:lnTo>
                  <a:lnTo>
                    <a:pt x="17" y="88"/>
                  </a:lnTo>
                  <a:lnTo>
                    <a:pt x="17" y="87"/>
                  </a:lnTo>
                  <a:lnTo>
                    <a:pt x="17" y="84"/>
                  </a:lnTo>
                  <a:lnTo>
                    <a:pt x="17" y="80"/>
                  </a:lnTo>
                  <a:lnTo>
                    <a:pt x="17" y="79"/>
                  </a:lnTo>
                  <a:lnTo>
                    <a:pt x="19" y="78"/>
                  </a:lnTo>
                  <a:lnTo>
                    <a:pt x="19" y="77"/>
                  </a:lnTo>
                  <a:lnTo>
                    <a:pt x="20" y="77"/>
                  </a:lnTo>
                  <a:lnTo>
                    <a:pt x="21" y="75"/>
                  </a:lnTo>
                  <a:lnTo>
                    <a:pt x="22" y="75"/>
                  </a:lnTo>
                  <a:lnTo>
                    <a:pt x="24" y="74"/>
                  </a:lnTo>
                  <a:lnTo>
                    <a:pt x="24" y="73"/>
                  </a:lnTo>
                  <a:lnTo>
                    <a:pt x="22" y="72"/>
                  </a:lnTo>
                  <a:lnTo>
                    <a:pt x="21" y="70"/>
                  </a:lnTo>
                  <a:lnTo>
                    <a:pt x="21" y="69"/>
                  </a:lnTo>
                  <a:lnTo>
                    <a:pt x="21" y="68"/>
                  </a:lnTo>
                  <a:lnTo>
                    <a:pt x="21" y="67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6" y="62"/>
                  </a:lnTo>
                  <a:lnTo>
                    <a:pt x="25" y="60"/>
                  </a:lnTo>
                  <a:lnTo>
                    <a:pt x="25" y="59"/>
                  </a:lnTo>
                  <a:lnTo>
                    <a:pt x="24" y="58"/>
                  </a:lnTo>
                  <a:lnTo>
                    <a:pt x="25" y="57"/>
                  </a:lnTo>
                  <a:lnTo>
                    <a:pt x="26" y="57"/>
                  </a:lnTo>
                  <a:lnTo>
                    <a:pt x="26" y="55"/>
                  </a:lnTo>
                  <a:lnTo>
                    <a:pt x="27" y="55"/>
                  </a:lnTo>
                  <a:lnTo>
                    <a:pt x="29" y="54"/>
                  </a:lnTo>
                  <a:lnTo>
                    <a:pt x="29" y="53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9"/>
                  </a:lnTo>
                  <a:lnTo>
                    <a:pt x="31" y="48"/>
                  </a:lnTo>
                  <a:lnTo>
                    <a:pt x="32" y="47"/>
                  </a:lnTo>
                  <a:lnTo>
                    <a:pt x="34" y="47"/>
                  </a:lnTo>
                  <a:lnTo>
                    <a:pt x="35" y="47"/>
                  </a:lnTo>
                  <a:lnTo>
                    <a:pt x="36" y="47"/>
                  </a:lnTo>
                  <a:lnTo>
                    <a:pt x="37" y="47"/>
                  </a:lnTo>
                  <a:lnTo>
                    <a:pt x="39" y="45"/>
                  </a:lnTo>
                  <a:lnTo>
                    <a:pt x="40" y="45"/>
                  </a:lnTo>
                  <a:lnTo>
                    <a:pt x="40" y="44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1" y="40"/>
                  </a:lnTo>
                  <a:lnTo>
                    <a:pt x="42" y="39"/>
                  </a:lnTo>
                  <a:lnTo>
                    <a:pt x="44" y="39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1" y="43"/>
                  </a:lnTo>
                  <a:lnTo>
                    <a:pt x="42" y="44"/>
                  </a:lnTo>
                  <a:lnTo>
                    <a:pt x="44" y="44"/>
                  </a:lnTo>
                  <a:lnTo>
                    <a:pt x="45" y="43"/>
                  </a:lnTo>
                  <a:lnTo>
                    <a:pt x="46" y="42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2" y="39"/>
                  </a:lnTo>
                  <a:lnTo>
                    <a:pt x="55" y="39"/>
                  </a:lnTo>
                  <a:lnTo>
                    <a:pt x="57" y="39"/>
                  </a:lnTo>
                  <a:lnTo>
                    <a:pt x="59" y="39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4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71" y="34"/>
                  </a:lnTo>
                  <a:lnTo>
                    <a:pt x="72" y="32"/>
                  </a:lnTo>
                  <a:lnTo>
                    <a:pt x="72" y="30"/>
                  </a:lnTo>
                  <a:lnTo>
                    <a:pt x="74" y="29"/>
                  </a:lnTo>
                  <a:lnTo>
                    <a:pt x="76" y="29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29"/>
                  </a:lnTo>
                  <a:lnTo>
                    <a:pt x="85" y="28"/>
                  </a:lnTo>
                  <a:lnTo>
                    <a:pt x="87" y="27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1" y="22"/>
                  </a:lnTo>
                  <a:lnTo>
                    <a:pt x="92" y="20"/>
                  </a:lnTo>
                  <a:lnTo>
                    <a:pt x="94" y="20"/>
                  </a:lnTo>
                  <a:lnTo>
                    <a:pt x="95" y="20"/>
                  </a:lnTo>
                  <a:lnTo>
                    <a:pt x="95" y="19"/>
                  </a:lnTo>
                  <a:lnTo>
                    <a:pt x="94" y="19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90" y="18"/>
                  </a:lnTo>
                  <a:lnTo>
                    <a:pt x="90" y="17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94" y="18"/>
                  </a:lnTo>
                  <a:lnTo>
                    <a:pt x="95" y="18"/>
                  </a:lnTo>
                  <a:lnTo>
                    <a:pt x="96" y="18"/>
                  </a:lnTo>
                  <a:lnTo>
                    <a:pt x="97" y="18"/>
                  </a:lnTo>
                  <a:lnTo>
                    <a:pt x="99" y="18"/>
                  </a:lnTo>
                  <a:lnTo>
                    <a:pt x="99" y="19"/>
                  </a:lnTo>
                  <a:lnTo>
                    <a:pt x="100" y="19"/>
                  </a:lnTo>
                  <a:lnTo>
                    <a:pt x="101" y="19"/>
                  </a:lnTo>
                  <a:lnTo>
                    <a:pt x="102" y="19"/>
                  </a:lnTo>
                  <a:lnTo>
                    <a:pt x="104" y="19"/>
                  </a:lnTo>
                  <a:lnTo>
                    <a:pt x="104" y="20"/>
                  </a:lnTo>
                  <a:lnTo>
                    <a:pt x="105" y="20"/>
                  </a:lnTo>
                  <a:lnTo>
                    <a:pt x="109" y="20"/>
                  </a:lnTo>
                  <a:lnTo>
                    <a:pt x="111" y="22"/>
                  </a:lnTo>
                  <a:lnTo>
                    <a:pt x="112" y="22"/>
                  </a:lnTo>
                  <a:lnTo>
                    <a:pt x="115" y="23"/>
                  </a:lnTo>
                  <a:lnTo>
                    <a:pt x="117" y="24"/>
                  </a:lnTo>
                  <a:lnTo>
                    <a:pt x="120" y="24"/>
                  </a:lnTo>
                  <a:lnTo>
                    <a:pt x="121" y="24"/>
                  </a:lnTo>
                  <a:lnTo>
                    <a:pt x="121" y="25"/>
                  </a:lnTo>
                  <a:lnTo>
                    <a:pt x="122" y="27"/>
                  </a:lnTo>
                  <a:lnTo>
                    <a:pt x="125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8"/>
                  </a:lnTo>
                  <a:lnTo>
                    <a:pt x="130" y="28"/>
                  </a:lnTo>
                  <a:lnTo>
                    <a:pt x="131" y="28"/>
                  </a:lnTo>
                  <a:lnTo>
                    <a:pt x="131" y="27"/>
                  </a:lnTo>
                  <a:lnTo>
                    <a:pt x="132" y="27"/>
                  </a:lnTo>
                  <a:lnTo>
                    <a:pt x="132" y="28"/>
                  </a:lnTo>
                  <a:lnTo>
                    <a:pt x="132" y="29"/>
                  </a:lnTo>
                  <a:lnTo>
                    <a:pt x="134" y="29"/>
                  </a:lnTo>
                  <a:lnTo>
                    <a:pt x="134" y="28"/>
                  </a:lnTo>
                  <a:lnTo>
                    <a:pt x="135" y="28"/>
                  </a:lnTo>
                  <a:lnTo>
                    <a:pt x="136" y="28"/>
                  </a:lnTo>
                  <a:lnTo>
                    <a:pt x="136" y="29"/>
                  </a:lnTo>
                  <a:lnTo>
                    <a:pt x="137" y="29"/>
                  </a:lnTo>
                  <a:lnTo>
                    <a:pt x="139" y="29"/>
                  </a:lnTo>
                  <a:lnTo>
                    <a:pt x="140" y="29"/>
                  </a:lnTo>
                  <a:lnTo>
                    <a:pt x="140" y="28"/>
                  </a:lnTo>
                  <a:lnTo>
                    <a:pt x="140" y="27"/>
                  </a:lnTo>
                  <a:lnTo>
                    <a:pt x="141" y="27"/>
                  </a:lnTo>
                  <a:lnTo>
                    <a:pt x="142" y="25"/>
                  </a:lnTo>
                  <a:lnTo>
                    <a:pt x="142" y="24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5" y="24"/>
                  </a:lnTo>
                  <a:lnTo>
                    <a:pt x="145" y="25"/>
                  </a:lnTo>
                  <a:lnTo>
                    <a:pt x="146" y="24"/>
                  </a:lnTo>
                  <a:lnTo>
                    <a:pt x="147" y="24"/>
                  </a:lnTo>
                  <a:lnTo>
                    <a:pt x="149" y="24"/>
                  </a:lnTo>
                  <a:lnTo>
                    <a:pt x="150" y="24"/>
                  </a:lnTo>
                  <a:lnTo>
                    <a:pt x="151" y="24"/>
                  </a:lnTo>
                  <a:lnTo>
                    <a:pt x="154" y="24"/>
                  </a:lnTo>
                  <a:lnTo>
                    <a:pt x="156" y="24"/>
                  </a:lnTo>
                  <a:lnTo>
                    <a:pt x="157" y="23"/>
                  </a:lnTo>
                  <a:lnTo>
                    <a:pt x="159" y="23"/>
                  </a:lnTo>
                  <a:lnTo>
                    <a:pt x="159" y="22"/>
                  </a:lnTo>
                  <a:lnTo>
                    <a:pt x="160" y="20"/>
                  </a:lnTo>
                  <a:lnTo>
                    <a:pt x="159" y="20"/>
                  </a:lnTo>
                  <a:lnTo>
                    <a:pt x="157" y="20"/>
                  </a:lnTo>
                  <a:lnTo>
                    <a:pt x="156" y="20"/>
                  </a:lnTo>
                  <a:lnTo>
                    <a:pt x="156" y="19"/>
                  </a:lnTo>
                  <a:lnTo>
                    <a:pt x="156" y="18"/>
                  </a:lnTo>
                  <a:lnTo>
                    <a:pt x="157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60" y="18"/>
                  </a:lnTo>
                  <a:lnTo>
                    <a:pt x="161" y="18"/>
                  </a:lnTo>
                  <a:lnTo>
                    <a:pt x="162" y="18"/>
                  </a:lnTo>
                  <a:lnTo>
                    <a:pt x="164" y="19"/>
                  </a:lnTo>
                  <a:lnTo>
                    <a:pt x="165" y="18"/>
                  </a:lnTo>
                  <a:lnTo>
                    <a:pt x="164" y="17"/>
                  </a:lnTo>
                  <a:lnTo>
                    <a:pt x="162" y="17"/>
                  </a:lnTo>
                  <a:lnTo>
                    <a:pt x="162" y="15"/>
                  </a:lnTo>
                  <a:lnTo>
                    <a:pt x="164" y="15"/>
                  </a:lnTo>
                  <a:lnTo>
                    <a:pt x="165" y="17"/>
                  </a:lnTo>
                  <a:lnTo>
                    <a:pt x="166" y="18"/>
                  </a:lnTo>
                  <a:lnTo>
                    <a:pt x="167" y="18"/>
                  </a:lnTo>
                  <a:lnTo>
                    <a:pt x="167" y="17"/>
                  </a:lnTo>
                  <a:lnTo>
                    <a:pt x="166" y="17"/>
                  </a:lnTo>
                  <a:lnTo>
                    <a:pt x="166" y="15"/>
                  </a:lnTo>
                  <a:lnTo>
                    <a:pt x="167" y="15"/>
                  </a:lnTo>
                  <a:lnTo>
                    <a:pt x="167" y="14"/>
                  </a:lnTo>
                  <a:lnTo>
                    <a:pt x="167" y="13"/>
                  </a:lnTo>
                  <a:lnTo>
                    <a:pt x="169" y="10"/>
                  </a:lnTo>
                  <a:lnTo>
                    <a:pt x="170" y="10"/>
                  </a:lnTo>
                  <a:lnTo>
                    <a:pt x="170" y="12"/>
                  </a:lnTo>
                  <a:lnTo>
                    <a:pt x="171" y="12"/>
                  </a:lnTo>
                  <a:lnTo>
                    <a:pt x="172" y="10"/>
                  </a:lnTo>
                  <a:lnTo>
                    <a:pt x="174" y="10"/>
                  </a:lnTo>
                  <a:lnTo>
                    <a:pt x="174" y="9"/>
                  </a:lnTo>
                  <a:lnTo>
                    <a:pt x="175" y="8"/>
                  </a:lnTo>
                  <a:lnTo>
                    <a:pt x="175" y="9"/>
                  </a:lnTo>
                  <a:lnTo>
                    <a:pt x="175" y="10"/>
                  </a:lnTo>
                  <a:lnTo>
                    <a:pt x="176" y="10"/>
                  </a:lnTo>
                  <a:lnTo>
                    <a:pt x="176" y="9"/>
                  </a:lnTo>
                  <a:lnTo>
                    <a:pt x="176" y="8"/>
                  </a:lnTo>
                  <a:lnTo>
                    <a:pt x="175" y="8"/>
                  </a:lnTo>
                  <a:lnTo>
                    <a:pt x="176" y="7"/>
                  </a:lnTo>
                  <a:lnTo>
                    <a:pt x="176" y="5"/>
                  </a:lnTo>
                  <a:lnTo>
                    <a:pt x="175" y="3"/>
                  </a:lnTo>
                  <a:lnTo>
                    <a:pt x="176" y="3"/>
                  </a:lnTo>
                  <a:lnTo>
                    <a:pt x="176" y="4"/>
                  </a:lnTo>
                  <a:lnTo>
                    <a:pt x="176" y="5"/>
                  </a:lnTo>
                  <a:lnTo>
                    <a:pt x="177" y="5"/>
                  </a:lnTo>
                  <a:lnTo>
                    <a:pt x="177" y="4"/>
                  </a:lnTo>
                  <a:lnTo>
                    <a:pt x="179" y="2"/>
                  </a:lnTo>
                  <a:lnTo>
                    <a:pt x="180" y="2"/>
                  </a:lnTo>
                  <a:lnTo>
                    <a:pt x="181" y="3"/>
                  </a:lnTo>
                  <a:lnTo>
                    <a:pt x="181" y="5"/>
                  </a:lnTo>
                  <a:lnTo>
                    <a:pt x="181" y="7"/>
                  </a:lnTo>
                  <a:lnTo>
                    <a:pt x="180" y="8"/>
                  </a:lnTo>
                  <a:lnTo>
                    <a:pt x="181" y="9"/>
                  </a:lnTo>
                  <a:lnTo>
                    <a:pt x="181" y="8"/>
                  </a:lnTo>
                  <a:lnTo>
                    <a:pt x="182" y="7"/>
                  </a:lnTo>
                  <a:lnTo>
                    <a:pt x="182" y="5"/>
                  </a:lnTo>
                  <a:lnTo>
                    <a:pt x="184" y="5"/>
                  </a:lnTo>
                  <a:lnTo>
                    <a:pt x="184" y="4"/>
                  </a:lnTo>
                  <a:lnTo>
                    <a:pt x="184" y="3"/>
                  </a:lnTo>
                  <a:lnTo>
                    <a:pt x="185" y="2"/>
                  </a:lnTo>
                  <a:lnTo>
                    <a:pt x="185" y="0"/>
                  </a:lnTo>
                  <a:lnTo>
                    <a:pt x="186" y="0"/>
                  </a:lnTo>
                  <a:lnTo>
                    <a:pt x="186" y="2"/>
                  </a:lnTo>
                  <a:lnTo>
                    <a:pt x="187" y="2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87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" name="Freeform 258">
              <a:extLst>
                <a:ext uri="{FF2B5EF4-FFF2-40B4-BE49-F238E27FC236}">
                  <a16:creationId xmlns:a16="http://schemas.microsoft.com/office/drawing/2014/main" id="{2EFE7B3C-2C38-E581-471F-E273AF179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769" y="3438139"/>
              <a:ext cx="100812" cy="100812"/>
            </a:xfrm>
            <a:custGeom>
              <a:avLst/>
              <a:gdLst>
                <a:gd name="T0" fmla="*/ 65 w 73"/>
                <a:gd name="T1" fmla="*/ 0 h 72"/>
                <a:gd name="T2" fmla="*/ 68 w 73"/>
                <a:gd name="T3" fmla="*/ 3 h 72"/>
                <a:gd name="T4" fmla="*/ 71 w 73"/>
                <a:gd name="T5" fmla="*/ 7 h 72"/>
                <a:gd name="T6" fmla="*/ 71 w 73"/>
                <a:gd name="T7" fmla="*/ 10 h 72"/>
                <a:gd name="T8" fmla="*/ 70 w 73"/>
                <a:gd name="T9" fmla="*/ 15 h 72"/>
                <a:gd name="T10" fmla="*/ 73 w 73"/>
                <a:gd name="T11" fmla="*/ 18 h 72"/>
                <a:gd name="T12" fmla="*/ 71 w 73"/>
                <a:gd name="T13" fmla="*/ 22 h 72"/>
                <a:gd name="T14" fmla="*/ 71 w 73"/>
                <a:gd name="T15" fmla="*/ 25 h 72"/>
                <a:gd name="T16" fmla="*/ 68 w 73"/>
                <a:gd name="T17" fmla="*/ 30 h 72"/>
                <a:gd name="T18" fmla="*/ 66 w 73"/>
                <a:gd name="T19" fmla="*/ 38 h 72"/>
                <a:gd name="T20" fmla="*/ 63 w 73"/>
                <a:gd name="T21" fmla="*/ 43 h 72"/>
                <a:gd name="T22" fmla="*/ 59 w 73"/>
                <a:gd name="T23" fmla="*/ 48 h 72"/>
                <a:gd name="T24" fmla="*/ 56 w 73"/>
                <a:gd name="T25" fmla="*/ 50 h 72"/>
                <a:gd name="T26" fmla="*/ 55 w 73"/>
                <a:gd name="T27" fmla="*/ 54 h 72"/>
                <a:gd name="T28" fmla="*/ 54 w 73"/>
                <a:gd name="T29" fmla="*/ 57 h 72"/>
                <a:gd name="T30" fmla="*/ 54 w 73"/>
                <a:gd name="T31" fmla="*/ 60 h 72"/>
                <a:gd name="T32" fmla="*/ 53 w 73"/>
                <a:gd name="T33" fmla="*/ 64 h 72"/>
                <a:gd name="T34" fmla="*/ 49 w 73"/>
                <a:gd name="T35" fmla="*/ 68 h 72"/>
                <a:gd name="T36" fmla="*/ 48 w 73"/>
                <a:gd name="T37" fmla="*/ 72 h 72"/>
                <a:gd name="T38" fmla="*/ 46 w 73"/>
                <a:gd name="T39" fmla="*/ 69 h 72"/>
                <a:gd name="T40" fmla="*/ 45 w 73"/>
                <a:gd name="T41" fmla="*/ 65 h 72"/>
                <a:gd name="T42" fmla="*/ 44 w 73"/>
                <a:gd name="T43" fmla="*/ 64 h 72"/>
                <a:gd name="T44" fmla="*/ 41 w 73"/>
                <a:gd name="T45" fmla="*/ 68 h 72"/>
                <a:gd name="T46" fmla="*/ 40 w 73"/>
                <a:gd name="T47" fmla="*/ 65 h 72"/>
                <a:gd name="T48" fmla="*/ 41 w 73"/>
                <a:gd name="T49" fmla="*/ 62 h 72"/>
                <a:gd name="T50" fmla="*/ 38 w 73"/>
                <a:gd name="T51" fmla="*/ 62 h 72"/>
                <a:gd name="T52" fmla="*/ 33 w 73"/>
                <a:gd name="T53" fmla="*/ 62 h 72"/>
                <a:gd name="T54" fmla="*/ 30 w 73"/>
                <a:gd name="T55" fmla="*/ 58 h 72"/>
                <a:gd name="T56" fmla="*/ 29 w 73"/>
                <a:gd name="T57" fmla="*/ 57 h 72"/>
                <a:gd name="T58" fmla="*/ 26 w 73"/>
                <a:gd name="T59" fmla="*/ 62 h 72"/>
                <a:gd name="T60" fmla="*/ 21 w 73"/>
                <a:gd name="T61" fmla="*/ 60 h 72"/>
                <a:gd name="T62" fmla="*/ 16 w 73"/>
                <a:gd name="T63" fmla="*/ 57 h 72"/>
                <a:gd name="T64" fmla="*/ 14 w 73"/>
                <a:gd name="T65" fmla="*/ 59 h 72"/>
                <a:gd name="T66" fmla="*/ 8 w 73"/>
                <a:gd name="T67" fmla="*/ 60 h 72"/>
                <a:gd name="T68" fmla="*/ 6 w 73"/>
                <a:gd name="T69" fmla="*/ 58 h 72"/>
                <a:gd name="T70" fmla="*/ 3 w 73"/>
                <a:gd name="T71" fmla="*/ 57 h 72"/>
                <a:gd name="T72" fmla="*/ 0 w 73"/>
                <a:gd name="T73" fmla="*/ 54 h 72"/>
                <a:gd name="T74" fmla="*/ 1 w 73"/>
                <a:gd name="T75" fmla="*/ 50 h 72"/>
                <a:gd name="T76" fmla="*/ 4 w 73"/>
                <a:gd name="T77" fmla="*/ 48 h 72"/>
                <a:gd name="T78" fmla="*/ 10 w 73"/>
                <a:gd name="T79" fmla="*/ 44 h 72"/>
                <a:gd name="T80" fmla="*/ 10 w 73"/>
                <a:gd name="T81" fmla="*/ 40 h 72"/>
                <a:gd name="T82" fmla="*/ 13 w 73"/>
                <a:gd name="T83" fmla="*/ 39 h 72"/>
                <a:gd name="T84" fmla="*/ 14 w 73"/>
                <a:gd name="T85" fmla="*/ 34 h 72"/>
                <a:gd name="T86" fmla="*/ 15 w 73"/>
                <a:gd name="T87" fmla="*/ 29 h 72"/>
                <a:gd name="T88" fmla="*/ 10 w 73"/>
                <a:gd name="T89" fmla="*/ 27 h 72"/>
                <a:gd name="T90" fmla="*/ 8 w 73"/>
                <a:gd name="T91" fmla="*/ 23 h 72"/>
                <a:gd name="T92" fmla="*/ 10 w 73"/>
                <a:gd name="T93" fmla="*/ 19 h 72"/>
                <a:gd name="T94" fmla="*/ 15 w 73"/>
                <a:gd name="T95" fmla="*/ 17 h 72"/>
                <a:gd name="T96" fmla="*/ 16 w 73"/>
                <a:gd name="T97" fmla="*/ 20 h 72"/>
                <a:gd name="T98" fmla="*/ 20 w 73"/>
                <a:gd name="T99" fmla="*/ 20 h 72"/>
                <a:gd name="T100" fmla="*/ 23 w 73"/>
                <a:gd name="T101" fmla="*/ 15 h 72"/>
                <a:gd name="T102" fmla="*/ 24 w 73"/>
                <a:gd name="T103" fmla="*/ 7 h 72"/>
                <a:gd name="T104" fmla="*/ 30 w 73"/>
                <a:gd name="T105" fmla="*/ 4 h 72"/>
                <a:gd name="T106" fmla="*/ 34 w 73"/>
                <a:gd name="T107" fmla="*/ 4 h 72"/>
                <a:gd name="T108" fmla="*/ 38 w 73"/>
                <a:gd name="T109" fmla="*/ 7 h 72"/>
                <a:gd name="T110" fmla="*/ 40 w 73"/>
                <a:gd name="T111" fmla="*/ 4 h 72"/>
                <a:gd name="T112" fmla="*/ 44 w 73"/>
                <a:gd name="T113" fmla="*/ 8 h 72"/>
                <a:gd name="T114" fmla="*/ 49 w 73"/>
                <a:gd name="T115" fmla="*/ 7 h 72"/>
                <a:gd name="T116" fmla="*/ 56 w 73"/>
                <a:gd name="T117" fmla="*/ 2 h 72"/>
                <a:gd name="T118" fmla="*/ 61 w 73"/>
                <a:gd name="T11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" h="72">
                  <a:moveTo>
                    <a:pt x="61" y="0"/>
                  </a:moveTo>
                  <a:lnTo>
                    <a:pt x="64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68" y="3"/>
                  </a:lnTo>
                  <a:lnTo>
                    <a:pt x="68" y="4"/>
                  </a:lnTo>
                  <a:lnTo>
                    <a:pt x="70" y="5"/>
                  </a:lnTo>
                  <a:lnTo>
                    <a:pt x="71" y="7"/>
                  </a:lnTo>
                  <a:lnTo>
                    <a:pt x="73" y="8"/>
                  </a:lnTo>
                  <a:lnTo>
                    <a:pt x="73" y="9"/>
                  </a:lnTo>
                  <a:lnTo>
                    <a:pt x="71" y="10"/>
                  </a:lnTo>
                  <a:lnTo>
                    <a:pt x="71" y="13"/>
                  </a:lnTo>
                  <a:lnTo>
                    <a:pt x="70" y="14"/>
                  </a:lnTo>
                  <a:lnTo>
                    <a:pt x="70" y="15"/>
                  </a:lnTo>
                  <a:lnTo>
                    <a:pt x="71" y="15"/>
                  </a:lnTo>
                  <a:lnTo>
                    <a:pt x="71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3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0" y="27"/>
                  </a:lnTo>
                  <a:lnTo>
                    <a:pt x="69" y="28"/>
                  </a:lnTo>
                  <a:lnTo>
                    <a:pt x="68" y="30"/>
                  </a:lnTo>
                  <a:lnTo>
                    <a:pt x="68" y="33"/>
                  </a:lnTo>
                  <a:lnTo>
                    <a:pt x="66" y="35"/>
                  </a:lnTo>
                  <a:lnTo>
                    <a:pt x="66" y="38"/>
                  </a:lnTo>
                  <a:lnTo>
                    <a:pt x="65" y="39"/>
                  </a:lnTo>
                  <a:lnTo>
                    <a:pt x="64" y="42"/>
                  </a:lnTo>
                  <a:lnTo>
                    <a:pt x="63" y="43"/>
                  </a:lnTo>
                  <a:lnTo>
                    <a:pt x="61" y="45"/>
                  </a:lnTo>
                  <a:lnTo>
                    <a:pt x="60" y="47"/>
                  </a:lnTo>
                  <a:lnTo>
                    <a:pt x="59" y="48"/>
                  </a:lnTo>
                  <a:lnTo>
                    <a:pt x="59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5" y="53"/>
                  </a:lnTo>
                  <a:lnTo>
                    <a:pt x="54" y="53"/>
                  </a:lnTo>
                  <a:lnTo>
                    <a:pt x="55" y="54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4" y="57"/>
                  </a:lnTo>
                  <a:lnTo>
                    <a:pt x="54" y="58"/>
                  </a:lnTo>
                  <a:lnTo>
                    <a:pt x="54" y="59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3" y="64"/>
                  </a:lnTo>
                  <a:lnTo>
                    <a:pt x="51" y="65"/>
                  </a:lnTo>
                  <a:lnTo>
                    <a:pt x="50" y="67"/>
                  </a:lnTo>
                  <a:lnTo>
                    <a:pt x="49" y="68"/>
                  </a:lnTo>
                  <a:lnTo>
                    <a:pt x="49" y="69"/>
                  </a:lnTo>
                  <a:lnTo>
                    <a:pt x="49" y="70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44" y="67"/>
                  </a:lnTo>
                  <a:lnTo>
                    <a:pt x="44" y="65"/>
                  </a:lnTo>
                  <a:lnTo>
                    <a:pt x="44" y="64"/>
                  </a:lnTo>
                  <a:lnTo>
                    <a:pt x="43" y="64"/>
                  </a:lnTo>
                  <a:lnTo>
                    <a:pt x="41" y="65"/>
                  </a:lnTo>
                  <a:lnTo>
                    <a:pt x="41" y="68"/>
                  </a:lnTo>
                  <a:lnTo>
                    <a:pt x="40" y="69"/>
                  </a:lnTo>
                  <a:lnTo>
                    <a:pt x="39" y="68"/>
                  </a:lnTo>
                  <a:lnTo>
                    <a:pt x="40" y="65"/>
                  </a:lnTo>
                  <a:lnTo>
                    <a:pt x="40" y="64"/>
                  </a:lnTo>
                  <a:lnTo>
                    <a:pt x="41" y="63"/>
                  </a:lnTo>
                  <a:lnTo>
                    <a:pt x="41" y="62"/>
                  </a:lnTo>
                  <a:lnTo>
                    <a:pt x="40" y="62"/>
                  </a:lnTo>
                  <a:lnTo>
                    <a:pt x="39" y="62"/>
                  </a:lnTo>
                  <a:lnTo>
                    <a:pt x="38" y="62"/>
                  </a:lnTo>
                  <a:lnTo>
                    <a:pt x="35" y="63"/>
                  </a:lnTo>
                  <a:lnTo>
                    <a:pt x="34" y="63"/>
                  </a:lnTo>
                  <a:lnTo>
                    <a:pt x="33" y="62"/>
                  </a:lnTo>
                  <a:lnTo>
                    <a:pt x="31" y="60"/>
                  </a:lnTo>
                  <a:lnTo>
                    <a:pt x="31" y="59"/>
                  </a:lnTo>
                  <a:lnTo>
                    <a:pt x="30" y="58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9" y="57"/>
                  </a:lnTo>
                  <a:lnTo>
                    <a:pt x="29" y="60"/>
                  </a:lnTo>
                  <a:lnTo>
                    <a:pt x="28" y="60"/>
                  </a:lnTo>
                  <a:lnTo>
                    <a:pt x="26" y="62"/>
                  </a:lnTo>
                  <a:lnTo>
                    <a:pt x="25" y="63"/>
                  </a:lnTo>
                  <a:lnTo>
                    <a:pt x="24" y="62"/>
                  </a:lnTo>
                  <a:lnTo>
                    <a:pt x="21" y="60"/>
                  </a:lnTo>
                  <a:lnTo>
                    <a:pt x="19" y="58"/>
                  </a:lnTo>
                  <a:lnTo>
                    <a:pt x="18" y="57"/>
                  </a:lnTo>
                  <a:lnTo>
                    <a:pt x="16" y="57"/>
                  </a:lnTo>
                  <a:lnTo>
                    <a:pt x="15" y="57"/>
                  </a:lnTo>
                  <a:lnTo>
                    <a:pt x="15" y="58"/>
                  </a:lnTo>
                  <a:lnTo>
                    <a:pt x="14" y="59"/>
                  </a:lnTo>
                  <a:lnTo>
                    <a:pt x="10" y="60"/>
                  </a:lnTo>
                  <a:lnTo>
                    <a:pt x="9" y="60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3" y="57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4" y="48"/>
                  </a:lnTo>
                  <a:lnTo>
                    <a:pt x="6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3"/>
                  </a:lnTo>
                  <a:lnTo>
                    <a:pt x="10" y="42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3" y="39"/>
                  </a:lnTo>
                  <a:lnTo>
                    <a:pt x="14" y="38"/>
                  </a:lnTo>
                  <a:lnTo>
                    <a:pt x="14" y="37"/>
                  </a:lnTo>
                  <a:lnTo>
                    <a:pt x="14" y="34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9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6" y="24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7"/>
                  </a:lnTo>
                  <a:lnTo>
                    <a:pt x="16" y="18"/>
                  </a:lnTo>
                  <a:lnTo>
                    <a:pt x="16" y="19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0" y="4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9" y="7"/>
                  </a:lnTo>
                  <a:lnTo>
                    <a:pt x="40" y="5"/>
                  </a:lnTo>
                  <a:lnTo>
                    <a:pt x="40" y="4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6" y="7"/>
                  </a:lnTo>
                  <a:lnTo>
                    <a:pt x="49" y="7"/>
                  </a:lnTo>
                  <a:lnTo>
                    <a:pt x="51" y="3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" name="Freeform 259">
              <a:extLst>
                <a:ext uri="{FF2B5EF4-FFF2-40B4-BE49-F238E27FC236}">
                  <a16:creationId xmlns:a16="http://schemas.microsoft.com/office/drawing/2014/main" id="{0B0E8B42-D8E2-A84F-9B4B-5890E2108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2211" y="3582579"/>
              <a:ext cx="268830" cy="240828"/>
            </a:xfrm>
            <a:custGeom>
              <a:avLst/>
              <a:gdLst>
                <a:gd name="T0" fmla="*/ 165 w 190"/>
                <a:gd name="T1" fmla="*/ 12 h 169"/>
                <a:gd name="T2" fmla="*/ 177 w 190"/>
                <a:gd name="T3" fmla="*/ 18 h 169"/>
                <a:gd name="T4" fmla="*/ 183 w 190"/>
                <a:gd name="T5" fmla="*/ 14 h 169"/>
                <a:gd name="T6" fmla="*/ 185 w 190"/>
                <a:gd name="T7" fmla="*/ 24 h 169"/>
                <a:gd name="T8" fmla="*/ 188 w 190"/>
                <a:gd name="T9" fmla="*/ 32 h 169"/>
                <a:gd name="T10" fmla="*/ 187 w 190"/>
                <a:gd name="T11" fmla="*/ 52 h 169"/>
                <a:gd name="T12" fmla="*/ 173 w 190"/>
                <a:gd name="T13" fmla="*/ 67 h 169"/>
                <a:gd name="T14" fmla="*/ 167 w 190"/>
                <a:gd name="T15" fmla="*/ 70 h 169"/>
                <a:gd name="T16" fmla="*/ 155 w 190"/>
                <a:gd name="T17" fmla="*/ 73 h 169"/>
                <a:gd name="T18" fmla="*/ 149 w 190"/>
                <a:gd name="T19" fmla="*/ 75 h 169"/>
                <a:gd name="T20" fmla="*/ 142 w 190"/>
                <a:gd name="T21" fmla="*/ 83 h 169"/>
                <a:gd name="T22" fmla="*/ 144 w 190"/>
                <a:gd name="T23" fmla="*/ 89 h 169"/>
                <a:gd name="T24" fmla="*/ 142 w 190"/>
                <a:gd name="T25" fmla="*/ 98 h 169"/>
                <a:gd name="T26" fmla="*/ 136 w 190"/>
                <a:gd name="T27" fmla="*/ 95 h 169"/>
                <a:gd name="T28" fmla="*/ 129 w 190"/>
                <a:gd name="T29" fmla="*/ 104 h 169"/>
                <a:gd name="T30" fmla="*/ 129 w 190"/>
                <a:gd name="T31" fmla="*/ 110 h 169"/>
                <a:gd name="T32" fmla="*/ 127 w 190"/>
                <a:gd name="T33" fmla="*/ 118 h 169"/>
                <a:gd name="T34" fmla="*/ 112 w 190"/>
                <a:gd name="T35" fmla="*/ 127 h 169"/>
                <a:gd name="T36" fmla="*/ 106 w 190"/>
                <a:gd name="T37" fmla="*/ 132 h 169"/>
                <a:gd name="T38" fmla="*/ 104 w 190"/>
                <a:gd name="T39" fmla="*/ 142 h 169"/>
                <a:gd name="T40" fmla="*/ 104 w 190"/>
                <a:gd name="T41" fmla="*/ 152 h 169"/>
                <a:gd name="T42" fmla="*/ 106 w 190"/>
                <a:gd name="T43" fmla="*/ 164 h 169"/>
                <a:gd name="T44" fmla="*/ 102 w 190"/>
                <a:gd name="T45" fmla="*/ 169 h 169"/>
                <a:gd name="T46" fmla="*/ 94 w 190"/>
                <a:gd name="T47" fmla="*/ 163 h 169"/>
                <a:gd name="T48" fmla="*/ 80 w 190"/>
                <a:gd name="T49" fmla="*/ 154 h 169"/>
                <a:gd name="T50" fmla="*/ 66 w 190"/>
                <a:gd name="T51" fmla="*/ 150 h 169"/>
                <a:gd name="T52" fmla="*/ 54 w 190"/>
                <a:gd name="T53" fmla="*/ 153 h 169"/>
                <a:gd name="T54" fmla="*/ 37 w 190"/>
                <a:gd name="T55" fmla="*/ 162 h 169"/>
                <a:gd name="T56" fmla="*/ 14 w 190"/>
                <a:gd name="T57" fmla="*/ 152 h 169"/>
                <a:gd name="T58" fmla="*/ 15 w 190"/>
                <a:gd name="T59" fmla="*/ 147 h 169"/>
                <a:gd name="T60" fmla="*/ 22 w 190"/>
                <a:gd name="T61" fmla="*/ 152 h 169"/>
                <a:gd name="T62" fmla="*/ 34 w 190"/>
                <a:gd name="T63" fmla="*/ 142 h 169"/>
                <a:gd name="T64" fmla="*/ 36 w 190"/>
                <a:gd name="T65" fmla="*/ 133 h 169"/>
                <a:gd name="T66" fmla="*/ 26 w 190"/>
                <a:gd name="T67" fmla="*/ 139 h 169"/>
                <a:gd name="T68" fmla="*/ 16 w 190"/>
                <a:gd name="T69" fmla="*/ 139 h 169"/>
                <a:gd name="T70" fmla="*/ 12 w 190"/>
                <a:gd name="T71" fmla="*/ 129 h 169"/>
                <a:gd name="T72" fmla="*/ 25 w 190"/>
                <a:gd name="T73" fmla="*/ 129 h 169"/>
                <a:gd name="T74" fmla="*/ 41 w 190"/>
                <a:gd name="T75" fmla="*/ 128 h 169"/>
                <a:gd name="T76" fmla="*/ 57 w 190"/>
                <a:gd name="T77" fmla="*/ 114 h 169"/>
                <a:gd name="T78" fmla="*/ 69 w 190"/>
                <a:gd name="T79" fmla="*/ 97 h 169"/>
                <a:gd name="T80" fmla="*/ 74 w 190"/>
                <a:gd name="T81" fmla="*/ 82 h 169"/>
                <a:gd name="T82" fmla="*/ 76 w 190"/>
                <a:gd name="T83" fmla="*/ 69 h 169"/>
                <a:gd name="T84" fmla="*/ 76 w 190"/>
                <a:gd name="T85" fmla="*/ 60 h 169"/>
                <a:gd name="T86" fmla="*/ 70 w 190"/>
                <a:gd name="T87" fmla="*/ 50 h 169"/>
                <a:gd name="T88" fmla="*/ 75 w 190"/>
                <a:gd name="T89" fmla="*/ 47 h 169"/>
                <a:gd name="T90" fmla="*/ 84 w 190"/>
                <a:gd name="T91" fmla="*/ 38 h 169"/>
                <a:gd name="T92" fmla="*/ 91 w 190"/>
                <a:gd name="T93" fmla="*/ 32 h 169"/>
                <a:gd name="T94" fmla="*/ 107 w 190"/>
                <a:gd name="T95" fmla="*/ 22 h 169"/>
                <a:gd name="T96" fmla="*/ 116 w 190"/>
                <a:gd name="T97" fmla="*/ 15 h 169"/>
                <a:gd name="T98" fmla="*/ 124 w 190"/>
                <a:gd name="T99" fmla="*/ 10 h 169"/>
                <a:gd name="T100" fmla="*/ 131 w 190"/>
                <a:gd name="T101" fmla="*/ 5 h 169"/>
                <a:gd name="T102" fmla="*/ 139 w 190"/>
                <a:gd name="T103" fmla="*/ 0 h 169"/>
                <a:gd name="T104" fmla="*/ 151 w 190"/>
                <a:gd name="T105" fmla="*/ 2 h 169"/>
                <a:gd name="T106" fmla="*/ 152 w 190"/>
                <a:gd name="T107" fmla="*/ 1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0" h="169">
                  <a:moveTo>
                    <a:pt x="154" y="12"/>
                  </a:moveTo>
                  <a:lnTo>
                    <a:pt x="155" y="12"/>
                  </a:lnTo>
                  <a:lnTo>
                    <a:pt x="157" y="12"/>
                  </a:lnTo>
                  <a:lnTo>
                    <a:pt x="161" y="12"/>
                  </a:lnTo>
                  <a:lnTo>
                    <a:pt x="165" y="12"/>
                  </a:lnTo>
                  <a:lnTo>
                    <a:pt x="169" y="13"/>
                  </a:lnTo>
                  <a:lnTo>
                    <a:pt x="172" y="15"/>
                  </a:lnTo>
                  <a:lnTo>
                    <a:pt x="175" y="17"/>
                  </a:lnTo>
                  <a:lnTo>
                    <a:pt x="176" y="18"/>
                  </a:lnTo>
                  <a:lnTo>
                    <a:pt x="177" y="18"/>
                  </a:lnTo>
                  <a:lnTo>
                    <a:pt x="178" y="17"/>
                  </a:lnTo>
                  <a:lnTo>
                    <a:pt x="180" y="15"/>
                  </a:lnTo>
                  <a:lnTo>
                    <a:pt x="181" y="14"/>
                  </a:lnTo>
                  <a:lnTo>
                    <a:pt x="182" y="14"/>
                  </a:lnTo>
                  <a:lnTo>
                    <a:pt x="183" y="14"/>
                  </a:lnTo>
                  <a:lnTo>
                    <a:pt x="183" y="15"/>
                  </a:lnTo>
                  <a:lnTo>
                    <a:pt x="185" y="17"/>
                  </a:lnTo>
                  <a:lnTo>
                    <a:pt x="185" y="18"/>
                  </a:lnTo>
                  <a:lnTo>
                    <a:pt x="185" y="20"/>
                  </a:lnTo>
                  <a:lnTo>
                    <a:pt x="185" y="24"/>
                  </a:lnTo>
                  <a:lnTo>
                    <a:pt x="186" y="25"/>
                  </a:lnTo>
                  <a:lnTo>
                    <a:pt x="186" y="27"/>
                  </a:lnTo>
                  <a:lnTo>
                    <a:pt x="187" y="28"/>
                  </a:lnTo>
                  <a:lnTo>
                    <a:pt x="187" y="29"/>
                  </a:lnTo>
                  <a:lnTo>
                    <a:pt x="188" y="32"/>
                  </a:lnTo>
                  <a:lnTo>
                    <a:pt x="188" y="35"/>
                  </a:lnTo>
                  <a:lnTo>
                    <a:pt x="190" y="40"/>
                  </a:lnTo>
                  <a:lnTo>
                    <a:pt x="190" y="44"/>
                  </a:lnTo>
                  <a:lnTo>
                    <a:pt x="188" y="48"/>
                  </a:lnTo>
                  <a:lnTo>
                    <a:pt x="187" y="52"/>
                  </a:lnTo>
                  <a:lnTo>
                    <a:pt x="187" y="54"/>
                  </a:lnTo>
                  <a:lnTo>
                    <a:pt x="177" y="65"/>
                  </a:lnTo>
                  <a:lnTo>
                    <a:pt x="176" y="67"/>
                  </a:lnTo>
                  <a:lnTo>
                    <a:pt x="175" y="67"/>
                  </a:lnTo>
                  <a:lnTo>
                    <a:pt x="173" y="67"/>
                  </a:lnTo>
                  <a:lnTo>
                    <a:pt x="172" y="65"/>
                  </a:lnTo>
                  <a:lnTo>
                    <a:pt x="171" y="65"/>
                  </a:lnTo>
                  <a:lnTo>
                    <a:pt x="170" y="67"/>
                  </a:lnTo>
                  <a:lnTo>
                    <a:pt x="169" y="69"/>
                  </a:lnTo>
                  <a:lnTo>
                    <a:pt x="167" y="70"/>
                  </a:lnTo>
                  <a:lnTo>
                    <a:pt x="166" y="72"/>
                  </a:lnTo>
                  <a:lnTo>
                    <a:pt x="162" y="72"/>
                  </a:lnTo>
                  <a:lnTo>
                    <a:pt x="160" y="72"/>
                  </a:lnTo>
                  <a:lnTo>
                    <a:pt x="157" y="73"/>
                  </a:lnTo>
                  <a:lnTo>
                    <a:pt x="155" y="73"/>
                  </a:lnTo>
                  <a:lnTo>
                    <a:pt x="154" y="73"/>
                  </a:lnTo>
                  <a:lnTo>
                    <a:pt x="152" y="73"/>
                  </a:lnTo>
                  <a:lnTo>
                    <a:pt x="151" y="73"/>
                  </a:lnTo>
                  <a:lnTo>
                    <a:pt x="150" y="74"/>
                  </a:lnTo>
                  <a:lnTo>
                    <a:pt x="149" y="75"/>
                  </a:lnTo>
                  <a:lnTo>
                    <a:pt x="147" y="78"/>
                  </a:lnTo>
                  <a:lnTo>
                    <a:pt x="146" y="79"/>
                  </a:lnTo>
                  <a:lnTo>
                    <a:pt x="145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1" y="84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2" y="88"/>
                  </a:lnTo>
                  <a:lnTo>
                    <a:pt x="144" y="89"/>
                  </a:lnTo>
                  <a:lnTo>
                    <a:pt x="145" y="92"/>
                  </a:lnTo>
                  <a:lnTo>
                    <a:pt x="145" y="95"/>
                  </a:lnTo>
                  <a:lnTo>
                    <a:pt x="145" y="97"/>
                  </a:lnTo>
                  <a:lnTo>
                    <a:pt x="144" y="98"/>
                  </a:lnTo>
                  <a:lnTo>
                    <a:pt x="142" y="98"/>
                  </a:lnTo>
                  <a:lnTo>
                    <a:pt x="142" y="99"/>
                  </a:lnTo>
                  <a:lnTo>
                    <a:pt x="141" y="99"/>
                  </a:lnTo>
                  <a:lnTo>
                    <a:pt x="139" y="97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5" y="95"/>
                  </a:lnTo>
                  <a:lnTo>
                    <a:pt x="134" y="97"/>
                  </a:lnTo>
                  <a:lnTo>
                    <a:pt x="132" y="99"/>
                  </a:lnTo>
                  <a:lnTo>
                    <a:pt x="130" y="102"/>
                  </a:lnTo>
                  <a:lnTo>
                    <a:pt x="129" y="104"/>
                  </a:lnTo>
                  <a:lnTo>
                    <a:pt x="129" y="105"/>
                  </a:lnTo>
                  <a:lnTo>
                    <a:pt x="127" y="107"/>
                  </a:lnTo>
                  <a:lnTo>
                    <a:pt x="127" y="108"/>
                  </a:lnTo>
                  <a:lnTo>
                    <a:pt x="129" y="109"/>
                  </a:lnTo>
                  <a:lnTo>
                    <a:pt x="129" y="110"/>
                  </a:lnTo>
                  <a:lnTo>
                    <a:pt x="130" y="112"/>
                  </a:lnTo>
                  <a:lnTo>
                    <a:pt x="130" y="114"/>
                  </a:lnTo>
                  <a:lnTo>
                    <a:pt x="129" y="115"/>
                  </a:lnTo>
                  <a:lnTo>
                    <a:pt x="129" y="117"/>
                  </a:lnTo>
                  <a:lnTo>
                    <a:pt x="127" y="118"/>
                  </a:lnTo>
                  <a:lnTo>
                    <a:pt x="125" y="120"/>
                  </a:lnTo>
                  <a:lnTo>
                    <a:pt x="122" y="123"/>
                  </a:lnTo>
                  <a:lnTo>
                    <a:pt x="117" y="124"/>
                  </a:lnTo>
                  <a:lnTo>
                    <a:pt x="116" y="125"/>
                  </a:lnTo>
                  <a:lnTo>
                    <a:pt x="112" y="127"/>
                  </a:lnTo>
                  <a:lnTo>
                    <a:pt x="111" y="128"/>
                  </a:lnTo>
                  <a:lnTo>
                    <a:pt x="110" y="128"/>
                  </a:lnTo>
                  <a:lnTo>
                    <a:pt x="109" y="129"/>
                  </a:lnTo>
                  <a:lnTo>
                    <a:pt x="107" y="130"/>
                  </a:lnTo>
                  <a:lnTo>
                    <a:pt x="106" y="132"/>
                  </a:lnTo>
                  <a:lnTo>
                    <a:pt x="106" y="133"/>
                  </a:lnTo>
                  <a:lnTo>
                    <a:pt x="105" y="135"/>
                  </a:lnTo>
                  <a:lnTo>
                    <a:pt x="105" y="138"/>
                  </a:lnTo>
                  <a:lnTo>
                    <a:pt x="104" y="140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4" y="154"/>
                  </a:lnTo>
                  <a:lnTo>
                    <a:pt x="105" y="158"/>
                  </a:lnTo>
                  <a:lnTo>
                    <a:pt x="106" y="162"/>
                  </a:lnTo>
                  <a:lnTo>
                    <a:pt x="106" y="163"/>
                  </a:lnTo>
                  <a:lnTo>
                    <a:pt x="106" y="164"/>
                  </a:lnTo>
                  <a:lnTo>
                    <a:pt x="106" y="165"/>
                  </a:lnTo>
                  <a:lnTo>
                    <a:pt x="106" y="167"/>
                  </a:lnTo>
                  <a:lnTo>
                    <a:pt x="105" y="168"/>
                  </a:lnTo>
                  <a:lnTo>
                    <a:pt x="104" y="169"/>
                  </a:lnTo>
                  <a:lnTo>
                    <a:pt x="102" y="169"/>
                  </a:lnTo>
                  <a:lnTo>
                    <a:pt x="100" y="169"/>
                  </a:lnTo>
                  <a:lnTo>
                    <a:pt x="99" y="169"/>
                  </a:lnTo>
                  <a:lnTo>
                    <a:pt x="96" y="168"/>
                  </a:lnTo>
                  <a:lnTo>
                    <a:pt x="95" y="165"/>
                  </a:lnTo>
                  <a:lnTo>
                    <a:pt x="94" y="163"/>
                  </a:lnTo>
                  <a:lnTo>
                    <a:pt x="92" y="160"/>
                  </a:lnTo>
                  <a:lnTo>
                    <a:pt x="90" y="159"/>
                  </a:lnTo>
                  <a:lnTo>
                    <a:pt x="87" y="158"/>
                  </a:lnTo>
                  <a:lnTo>
                    <a:pt x="84" y="155"/>
                  </a:lnTo>
                  <a:lnTo>
                    <a:pt x="80" y="154"/>
                  </a:lnTo>
                  <a:lnTo>
                    <a:pt x="77" y="153"/>
                  </a:lnTo>
                  <a:lnTo>
                    <a:pt x="75" y="153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6" y="150"/>
                  </a:lnTo>
                  <a:lnTo>
                    <a:pt x="62" y="150"/>
                  </a:lnTo>
                  <a:lnTo>
                    <a:pt x="61" y="150"/>
                  </a:lnTo>
                  <a:lnTo>
                    <a:pt x="60" y="150"/>
                  </a:lnTo>
                  <a:lnTo>
                    <a:pt x="57" y="152"/>
                  </a:lnTo>
                  <a:lnTo>
                    <a:pt x="54" y="153"/>
                  </a:lnTo>
                  <a:lnTo>
                    <a:pt x="51" y="153"/>
                  </a:lnTo>
                  <a:lnTo>
                    <a:pt x="49" y="154"/>
                  </a:lnTo>
                  <a:lnTo>
                    <a:pt x="47" y="154"/>
                  </a:lnTo>
                  <a:lnTo>
                    <a:pt x="46" y="155"/>
                  </a:lnTo>
                  <a:lnTo>
                    <a:pt x="37" y="162"/>
                  </a:lnTo>
                  <a:lnTo>
                    <a:pt x="36" y="162"/>
                  </a:lnTo>
                  <a:lnTo>
                    <a:pt x="34" y="158"/>
                  </a:lnTo>
                  <a:lnTo>
                    <a:pt x="32" y="157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0" y="150"/>
                  </a:lnTo>
                  <a:lnTo>
                    <a:pt x="0" y="138"/>
                  </a:lnTo>
                  <a:lnTo>
                    <a:pt x="2" y="134"/>
                  </a:lnTo>
                  <a:lnTo>
                    <a:pt x="11" y="147"/>
                  </a:lnTo>
                  <a:lnTo>
                    <a:pt x="15" y="147"/>
                  </a:lnTo>
                  <a:lnTo>
                    <a:pt x="15" y="144"/>
                  </a:lnTo>
                  <a:lnTo>
                    <a:pt x="17" y="144"/>
                  </a:lnTo>
                  <a:lnTo>
                    <a:pt x="16" y="152"/>
                  </a:lnTo>
                  <a:lnTo>
                    <a:pt x="20" y="152"/>
                  </a:lnTo>
                  <a:lnTo>
                    <a:pt x="22" y="152"/>
                  </a:lnTo>
                  <a:lnTo>
                    <a:pt x="31" y="153"/>
                  </a:lnTo>
                  <a:lnTo>
                    <a:pt x="32" y="144"/>
                  </a:lnTo>
                  <a:lnTo>
                    <a:pt x="26" y="143"/>
                  </a:lnTo>
                  <a:lnTo>
                    <a:pt x="27" y="140"/>
                  </a:lnTo>
                  <a:lnTo>
                    <a:pt x="34" y="142"/>
                  </a:lnTo>
                  <a:lnTo>
                    <a:pt x="35" y="139"/>
                  </a:lnTo>
                  <a:lnTo>
                    <a:pt x="39" y="137"/>
                  </a:lnTo>
                  <a:lnTo>
                    <a:pt x="41" y="135"/>
                  </a:lnTo>
                  <a:lnTo>
                    <a:pt x="40" y="134"/>
                  </a:lnTo>
                  <a:lnTo>
                    <a:pt x="36" y="133"/>
                  </a:lnTo>
                  <a:lnTo>
                    <a:pt x="32" y="132"/>
                  </a:lnTo>
                  <a:lnTo>
                    <a:pt x="29" y="133"/>
                  </a:lnTo>
                  <a:lnTo>
                    <a:pt x="27" y="135"/>
                  </a:lnTo>
                  <a:lnTo>
                    <a:pt x="26" y="138"/>
                  </a:lnTo>
                  <a:lnTo>
                    <a:pt x="26" y="139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2"/>
                  </a:lnTo>
                  <a:lnTo>
                    <a:pt x="17" y="140"/>
                  </a:lnTo>
                  <a:lnTo>
                    <a:pt x="16" y="139"/>
                  </a:lnTo>
                  <a:lnTo>
                    <a:pt x="15" y="137"/>
                  </a:lnTo>
                  <a:lnTo>
                    <a:pt x="15" y="134"/>
                  </a:lnTo>
                  <a:lnTo>
                    <a:pt x="16" y="133"/>
                  </a:lnTo>
                  <a:lnTo>
                    <a:pt x="12" y="130"/>
                  </a:lnTo>
                  <a:lnTo>
                    <a:pt x="12" y="129"/>
                  </a:lnTo>
                  <a:lnTo>
                    <a:pt x="16" y="132"/>
                  </a:lnTo>
                  <a:lnTo>
                    <a:pt x="17" y="130"/>
                  </a:lnTo>
                  <a:lnTo>
                    <a:pt x="20" y="129"/>
                  </a:lnTo>
                  <a:lnTo>
                    <a:pt x="24" y="129"/>
                  </a:lnTo>
                  <a:lnTo>
                    <a:pt x="25" y="129"/>
                  </a:lnTo>
                  <a:lnTo>
                    <a:pt x="27" y="130"/>
                  </a:lnTo>
                  <a:lnTo>
                    <a:pt x="30" y="129"/>
                  </a:lnTo>
                  <a:lnTo>
                    <a:pt x="34" y="129"/>
                  </a:lnTo>
                  <a:lnTo>
                    <a:pt x="39" y="129"/>
                  </a:lnTo>
                  <a:lnTo>
                    <a:pt x="41" y="128"/>
                  </a:lnTo>
                  <a:lnTo>
                    <a:pt x="46" y="127"/>
                  </a:lnTo>
                  <a:lnTo>
                    <a:pt x="50" y="125"/>
                  </a:lnTo>
                  <a:lnTo>
                    <a:pt x="52" y="125"/>
                  </a:lnTo>
                  <a:lnTo>
                    <a:pt x="56" y="117"/>
                  </a:lnTo>
                  <a:lnTo>
                    <a:pt x="57" y="114"/>
                  </a:lnTo>
                  <a:lnTo>
                    <a:pt x="59" y="112"/>
                  </a:lnTo>
                  <a:lnTo>
                    <a:pt x="62" y="107"/>
                  </a:lnTo>
                  <a:lnTo>
                    <a:pt x="66" y="100"/>
                  </a:lnTo>
                  <a:lnTo>
                    <a:pt x="67" y="99"/>
                  </a:lnTo>
                  <a:lnTo>
                    <a:pt x="69" y="97"/>
                  </a:lnTo>
                  <a:lnTo>
                    <a:pt x="70" y="94"/>
                  </a:lnTo>
                  <a:lnTo>
                    <a:pt x="72" y="89"/>
                  </a:lnTo>
                  <a:lnTo>
                    <a:pt x="72" y="87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6" y="75"/>
                  </a:lnTo>
                  <a:lnTo>
                    <a:pt x="76" y="74"/>
                  </a:lnTo>
                  <a:lnTo>
                    <a:pt x="76" y="69"/>
                  </a:lnTo>
                  <a:lnTo>
                    <a:pt x="76" y="67"/>
                  </a:lnTo>
                  <a:lnTo>
                    <a:pt x="77" y="64"/>
                  </a:lnTo>
                  <a:lnTo>
                    <a:pt x="77" y="63"/>
                  </a:lnTo>
                  <a:lnTo>
                    <a:pt x="77" y="62"/>
                  </a:lnTo>
                  <a:lnTo>
                    <a:pt x="76" y="60"/>
                  </a:lnTo>
                  <a:lnTo>
                    <a:pt x="75" y="58"/>
                  </a:lnTo>
                  <a:lnTo>
                    <a:pt x="75" y="57"/>
                  </a:lnTo>
                  <a:lnTo>
                    <a:pt x="72" y="53"/>
                  </a:lnTo>
                  <a:lnTo>
                    <a:pt x="71" y="52"/>
                  </a:lnTo>
                  <a:lnTo>
                    <a:pt x="70" y="50"/>
                  </a:lnTo>
                  <a:lnTo>
                    <a:pt x="70" y="49"/>
                  </a:lnTo>
                  <a:lnTo>
                    <a:pt x="71" y="48"/>
                  </a:lnTo>
                  <a:lnTo>
                    <a:pt x="72" y="48"/>
                  </a:lnTo>
                  <a:lnTo>
                    <a:pt x="74" y="47"/>
                  </a:lnTo>
                  <a:lnTo>
                    <a:pt x="75" y="47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2"/>
                  </a:lnTo>
                  <a:lnTo>
                    <a:pt x="82" y="39"/>
                  </a:lnTo>
                  <a:lnTo>
                    <a:pt x="84" y="38"/>
                  </a:lnTo>
                  <a:lnTo>
                    <a:pt x="85" y="37"/>
                  </a:lnTo>
                  <a:lnTo>
                    <a:pt x="87" y="35"/>
                  </a:lnTo>
                  <a:lnTo>
                    <a:pt x="89" y="34"/>
                  </a:lnTo>
                  <a:lnTo>
                    <a:pt x="90" y="33"/>
                  </a:lnTo>
                  <a:lnTo>
                    <a:pt x="91" y="32"/>
                  </a:lnTo>
                  <a:lnTo>
                    <a:pt x="95" y="28"/>
                  </a:lnTo>
                  <a:lnTo>
                    <a:pt x="99" y="25"/>
                  </a:lnTo>
                  <a:lnTo>
                    <a:pt x="101" y="24"/>
                  </a:lnTo>
                  <a:lnTo>
                    <a:pt x="104" y="23"/>
                  </a:lnTo>
                  <a:lnTo>
                    <a:pt x="107" y="22"/>
                  </a:lnTo>
                  <a:lnTo>
                    <a:pt x="110" y="20"/>
                  </a:lnTo>
                  <a:lnTo>
                    <a:pt x="111" y="18"/>
                  </a:lnTo>
                  <a:lnTo>
                    <a:pt x="114" y="17"/>
                  </a:lnTo>
                  <a:lnTo>
                    <a:pt x="115" y="15"/>
                  </a:lnTo>
                  <a:lnTo>
                    <a:pt x="116" y="15"/>
                  </a:lnTo>
                  <a:lnTo>
                    <a:pt x="119" y="15"/>
                  </a:lnTo>
                  <a:lnTo>
                    <a:pt x="120" y="15"/>
                  </a:lnTo>
                  <a:lnTo>
                    <a:pt x="121" y="15"/>
                  </a:lnTo>
                  <a:lnTo>
                    <a:pt x="124" y="13"/>
                  </a:lnTo>
                  <a:lnTo>
                    <a:pt x="124" y="10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7" y="7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2" y="4"/>
                  </a:lnTo>
                  <a:lnTo>
                    <a:pt x="134" y="3"/>
                  </a:lnTo>
                  <a:lnTo>
                    <a:pt x="135" y="2"/>
                  </a:lnTo>
                  <a:lnTo>
                    <a:pt x="136" y="2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2"/>
                  </a:lnTo>
                  <a:lnTo>
                    <a:pt x="151" y="3"/>
                  </a:lnTo>
                  <a:lnTo>
                    <a:pt x="152" y="4"/>
                  </a:lnTo>
                  <a:lnTo>
                    <a:pt x="152" y="7"/>
                  </a:lnTo>
                  <a:lnTo>
                    <a:pt x="152" y="9"/>
                  </a:lnTo>
                  <a:lnTo>
                    <a:pt x="152" y="10"/>
                  </a:lnTo>
                  <a:lnTo>
                    <a:pt x="154" y="10"/>
                  </a:lnTo>
                  <a:lnTo>
                    <a:pt x="154" y="1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Freeform 260">
              <a:extLst>
                <a:ext uri="{FF2B5EF4-FFF2-40B4-BE49-F238E27FC236}">
                  <a16:creationId xmlns:a16="http://schemas.microsoft.com/office/drawing/2014/main" id="{18F09969-3387-328D-A31F-0C301FB17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816" y="3425762"/>
              <a:ext cx="39206" cy="5602"/>
            </a:xfrm>
            <a:custGeom>
              <a:avLst/>
              <a:gdLst>
                <a:gd name="T0" fmla="*/ 26 w 26"/>
                <a:gd name="T1" fmla="*/ 7 h 8"/>
                <a:gd name="T2" fmla="*/ 25 w 26"/>
                <a:gd name="T3" fmla="*/ 7 h 8"/>
                <a:gd name="T4" fmla="*/ 25 w 26"/>
                <a:gd name="T5" fmla="*/ 8 h 8"/>
                <a:gd name="T6" fmla="*/ 22 w 26"/>
                <a:gd name="T7" fmla="*/ 8 h 8"/>
                <a:gd name="T8" fmla="*/ 21 w 26"/>
                <a:gd name="T9" fmla="*/ 8 h 8"/>
                <a:gd name="T10" fmla="*/ 17 w 26"/>
                <a:gd name="T11" fmla="*/ 8 h 8"/>
                <a:gd name="T12" fmla="*/ 13 w 26"/>
                <a:gd name="T13" fmla="*/ 8 h 8"/>
                <a:gd name="T14" fmla="*/ 11 w 26"/>
                <a:gd name="T15" fmla="*/ 7 h 8"/>
                <a:gd name="T16" fmla="*/ 10 w 26"/>
                <a:gd name="T17" fmla="*/ 7 h 8"/>
                <a:gd name="T18" fmla="*/ 6 w 26"/>
                <a:gd name="T19" fmla="*/ 8 h 8"/>
                <a:gd name="T20" fmla="*/ 3 w 26"/>
                <a:gd name="T21" fmla="*/ 8 h 8"/>
                <a:gd name="T22" fmla="*/ 2 w 26"/>
                <a:gd name="T23" fmla="*/ 8 h 8"/>
                <a:gd name="T24" fmla="*/ 1 w 26"/>
                <a:gd name="T25" fmla="*/ 7 h 8"/>
                <a:gd name="T26" fmla="*/ 0 w 26"/>
                <a:gd name="T27" fmla="*/ 5 h 8"/>
                <a:gd name="T28" fmla="*/ 0 w 26"/>
                <a:gd name="T29" fmla="*/ 3 h 8"/>
                <a:gd name="T30" fmla="*/ 1 w 26"/>
                <a:gd name="T31" fmla="*/ 2 h 8"/>
                <a:gd name="T32" fmla="*/ 2 w 26"/>
                <a:gd name="T33" fmla="*/ 2 h 8"/>
                <a:gd name="T34" fmla="*/ 8 w 26"/>
                <a:gd name="T35" fmla="*/ 2 h 8"/>
                <a:gd name="T36" fmla="*/ 13 w 26"/>
                <a:gd name="T37" fmla="*/ 0 h 8"/>
                <a:gd name="T38" fmla="*/ 16 w 26"/>
                <a:gd name="T39" fmla="*/ 0 h 8"/>
                <a:gd name="T40" fmla="*/ 17 w 26"/>
                <a:gd name="T41" fmla="*/ 2 h 8"/>
                <a:gd name="T42" fmla="*/ 21 w 26"/>
                <a:gd name="T43" fmla="*/ 3 h 8"/>
                <a:gd name="T44" fmla="*/ 23 w 26"/>
                <a:gd name="T45" fmla="*/ 4 h 8"/>
                <a:gd name="T46" fmla="*/ 25 w 26"/>
                <a:gd name="T47" fmla="*/ 7 h 8"/>
                <a:gd name="T48" fmla="*/ 26 w 26"/>
                <a:gd name="T4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" h="8">
                  <a:moveTo>
                    <a:pt x="26" y="7"/>
                  </a:moveTo>
                  <a:lnTo>
                    <a:pt x="25" y="7"/>
                  </a:lnTo>
                  <a:lnTo>
                    <a:pt x="25" y="8"/>
                  </a:lnTo>
                  <a:lnTo>
                    <a:pt x="22" y="8"/>
                  </a:lnTo>
                  <a:lnTo>
                    <a:pt x="21" y="8"/>
                  </a:lnTo>
                  <a:lnTo>
                    <a:pt x="17" y="8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6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3" y="4"/>
                  </a:lnTo>
                  <a:lnTo>
                    <a:pt x="25" y="7"/>
                  </a:lnTo>
                  <a:lnTo>
                    <a:pt x="26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" name="Freeform 261">
              <a:extLst>
                <a:ext uri="{FF2B5EF4-FFF2-40B4-BE49-F238E27FC236}">
                  <a16:creationId xmlns:a16="http://schemas.microsoft.com/office/drawing/2014/main" id="{BDA5A408-5615-89D9-2176-705C4D0FD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209" y="3408956"/>
              <a:ext cx="16804" cy="11200"/>
            </a:xfrm>
            <a:custGeom>
              <a:avLst/>
              <a:gdLst>
                <a:gd name="T0" fmla="*/ 12 w 12"/>
                <a:gd name="T1" fmla="*/ 5 h 9"/>
                <a:gd name="T2" fmla="*/ 12 w 12"/>
                <a:gd name="T3" fmla="*/ 6 h 9"/>
                <a:gd name="T4" fmla="*/ 11 w 12"/>
                <a:gd name="T5" fmla="*/ 8 h 9"/>
                <a:gd name="T6" fmla="*/ 10 w 12"/>
                <a:gd name="T7" fmla="*/ 9 h 9"/>
                <a:gd name="T8" fmla="*/ 8 w 12"/>
                <a:gd name="T9" fmla="*/ 9 h 9"/>
                <a:gd name="T10" fmla="*/ 7 w 12"/>
                <a:gd name="T11" fmla="*/ 8 h 9"/>
                <a:gd name="T12" fmla="*/ 6 w 12"/>
                <a:gd name="T13" fmla="*/ 8 h 9"/>
                <a:gd name="T14" fmla="*/ 5 w 12"/>
                <a:gd name="T15" fmla="*/ 6 h 9"/>
                <a:gd name="T16" fmla="*/ 3 w 12"/>
                <a:gd name="T17" fmla="*/ 6 h 9"/>
                <a:gd name="T18" fmla="*/ 2 w 12"/>
                <a:gd name="T19" fmla="*/ 8 h 9"/>
                <a:gd name="T20" fmla="*/ 1 w 12"/>
                <a:gd name="T21" fmla="*/ 8 h 9"/>
                <a:gd name="T22" fmla="*/ 0 w 12"/>
                <a:gd name="T23" fmla="*/ 8 h 9"/>
                <a:gd name="T24" fmla="*/ 0 w 12"/>
                <a:gd name="T25" fmla="*/ 6 h 9"/>
                <a:gd name="T26" fmla="*/ 1 w 12"/>
                <a:gd name="T27" fmla="*/ 5 h 9"/>
                <a:gd name="T28" fmla="*/ 1 w 12"/>
                <a:gd name="T29" fmla="*/ 4 h 9"/>
                <a:gd name="T30" fmla="*/ 1 w 12"/>
                <a:gd name="T31" fmla="*/ 3 h 9"/>
                <a:gd name="T32" fmla="*/ 1 w 12"/>
                <a:gd name="T33" fmla="*/ 1 h 9"/>
                <a:gd name="T34" fmla="*/ 2 w 12"/>
                <a:gd name="T35" fmla="*/ 1 h 9"/>
                <a:gd name="T36" fmla="*/ 3 w 12"/>
                <a:gd name="T37" fmla="*/ 0 h 9"/>
                <a:gd name="T38" fmla="*/ 5 w 12"/>
                <a:gd name="T39" fmla="*/ 0 h 9"/>
                <a:gd name="T40" fmla="*/ 6 w 12"/>
                <a:gd name="T41" fmla="*/ 1 h 9"/>
                <a:gd name="T42" fmla="*/ 8 w 12"/>
                <a:gd name="T43" fmla="*/ 1 h 9"/>
                <a:gd name="T44" fmla="*/ 10 w 12"/>
                <a:gd name="T45" fmla="*/ 1 h 9"/>
                <a:gd name="T46" fmla="*/ 11 w 12"/>
                <a:gd name="T47" fmla="*/ 3 h 9"/>
                <a:gd name="T48" fmla="*/ 12 w 12"/>
                <a:gd name="T49" fmla="*/ 4 h 9"/>
                <a:gd name="T50" fmla="*/ 12 w 12"/>
                <a:gd name="T5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lnTo>
                    <a:pt x="12" y="6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8" y="9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6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" name="Freeform 262">
              <a:extLst>
                <a:ext uri="{FF2B5EF4-FFF2-40B4-BE49-F238E27FC236}">
                  <a16:creationId xmlns:a16="http://schemas.microsoft.com/office/drawing/2014/main" id="{6CA22C6B-1282-387A-22AA-560CB91AE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395" y="3403360"/>
              <a:ext cx="168018" cy="156816"/>
            </a:xfrm>
            <a:custGeom>
              <a:avLst/>
              <a:gdLst>
                <a:gd name="T0" fmla="*/ 60 w 123"/>
                <a:gd name="T1" fmla="*/ 14 h 110"/>
                <a:gd name="T2" fmla="*/ 65 w 123"/>
                <a:gd name="T3" fmla="*/ 15 h 110"/>
                <a:gd name="T4" fmla="*/ 71 w 123"/>
                <a:gd name="T5" fmla="*/ 12 h 110"/>
                <a:gd name="T6" fmla="*/ 79 w 123"/>
                <a:gd name="T7" fmla="*/ 12 h 110"/>
                <a:gd name="T8" fmla="*/ 83 w 123"/>
                <a:gd name="T9" fmla="*/ 12 h 110"/>
                <a:gd name="T10" fmla="*/ 88 w 123"/>
                <a:gd name="T11" fmla="*/ 11 h 110"/>
                <a:gd name="T12" fmla="*/ 89 w 123"/>
                <a:gd name="T13" fmla="*/ 10 h 110"/>
                <a:gd name="T14" fmla="*/ 86 w 123"/>
                <a:gd name="T15" fmla="*/ 5 h 110"/>
                <a:gd name="T16" fmla="*/ 89 w 123"/>
                <a:gd name="T17" fmla="*/ 5 h 110"/>
                <a:gd name="T18" fmla="*/ 93 w 123"/>
                <a:gd name="T19" fmla="*/ 9 h 110"/>
                <a:gd name="T20" fmla="*/ 98 w 123"/>
                <a:gd name="T21" fmla="*/ 7 h 110"/>
                <a:gd name="T22" fmla="*/ 100 w 123"/>
                <a:gd name="T23" fmla="*/ 1 h 110"/>
                <a:gd name="T24" fmla="*/ 104 w 123"/>
                <a:gd name="T25" fmla="*/ 2 h 110"/>
                <a:gd name="T26" fmla="*/ 103 w 123"/>
                <a:gd name="T27" fmla="*/ 7 h 110"/>
                <a:gd name="T28" fmla="*/ 101 w 123"/>
                <a:gd name="T29" fmla="*/ 12 h 110"/>
                <a:gd name="T30" fmla="*/ 108 w 123"/>
                <a:gd name="T31" fmla="*/ 25 h 110"/>
                <a:gd name="T32" fmla="*/ 118 w 123"/>
                <a:gd name="T33" fmla="*/ 35 h 110"/>
                <a:gd name="T34" fmla="*/ 120 w 123"/>
                <a:gd name="T35" fmla="*/ 44 h 110"/>
                <a:gd name="T36" fmla="*/ 119 w 123"/>
                <a:gd name="T37" fmla="*/ 54 h 110"/>
                <a:gd name="T38" fmla="*/ 121 w 123"/>
                <a:gd name="T39" fmla="*/ 61 h 110"/>
                <a:gd name="T40" fmla="*/ 121 w 123"/>
                <a:gd name="T41" fmla="*/ 67 h 110"/>
                <a:gd name="T42" fmla="*/ 118 w 123"/>
                <a:gd name="T43" fmla="*/ 75 h 110"/>
                <a:gd name="T44" fmla="*/ 118 w 123"/>
                <a:gd name="T45" fmla="*/ 90 h 110"/>
                <a:gd name="T46" fmla="*/ 121 w 123"/>
                <a:gd name="T47" fmla="*/ 105 h 110"/>
                <a:gd name="T48" fmla="*/ 111 w 123"/>
                <a:gd name="T49" fmla="*/ 99 h 110"/>
                <a:gd name="T50" fmla="*/ 100 w 123"/>
                <a:gd name="T51" fmla="*/ 110 h 110"/>
                <a:gd name="T52" fmla="*/ 100 w 123"/>
                <a:gd name="T53" fmla="*/ 96 h 110"/>
                <a:gd name="T54" fmla="*/ 89 w 123"/>
                <a:gd name="T55" fmla="*/ 94 h 110"/>
                <a:gd name="T56" fmla="*/ 71 w 123"/>
                <a:gd name="T57" fmla="*/ 94 h 110"/>
                <a:gd name="T58" fmla="*/ 59 w 123"/>
                <a:gd name="T59" fmla="*/ 90 h 110"/>
                <a:gd name="T60" fmla="*/ 49 w 123"/>
                <a:gd name="T61" fmla="*/ 86 h 110"/>
                <a:gd name="T62" fmla="*/ 44 w 123"/>
                <a:gd name="T63" fmla="*/ 85 h 110"/>
                <a:gd name="T64" fmla="*/ 33 w 123"/>
                <a:gd name="T65" fmla="*/ 81 h 110"/>
                <a:gd name="T66" fmla="*/ 23 w 123"/>
                <a:gd name="T67" fmla="*/ 69 h 110"/>
                <a:gd name="T68" fmla="*/ 14 w 123"/>
                <a:gd name="T69" fmla="*/ 55 h 110"/>
                <a:gd name="T70" fmla="*/ 13 w 123"/>
                <a:gd name="T71" fmla="*/ 46 h 110"/>
                <a:gd name="T72" fmla="*/ 10 w 123"/>
                <a:gd name="T73" fmla="*/ 44 h 110"/>
                <a:gd name="T74" fmla="*/ 9 w 123"/>
                <a:gd name="T75" fmla="*/ 40 h 110"/>
                <a:gd name="T76" fmla="*/ 10 w 123"/>
                <a:gd name="T77" fmla="*/ 37 h 110"/>
                <a:gd name="T78" fmla="*/ 11 w 123"/>
                <a:gd name="T79" fmla="*/ 32 h 110"/>
                <a:gd name="T80" fmla="*/ 11 w 123"/>
                <a:gd name="T81" fmla="*/ 25 h 110"/>
                <a:gd name="T82" fmla="*/ 10 w 123"/>
                <a:gd name="T83" fmla="*/ 20 h 110"/>
                <a:gd name="T84" fmla="*/ 6 w 123"/>
                <a:gd name="T85" fmla="*/ 17 h 110"/>
                <a:gd name="T86" fmla="*/ 0 w 123"/>
                <a:gd name="T87" fmla="*/ 19 h 110"/>
                <a:gd name="T88" fmla="*/ 0 w 123"/>
                <a:gd name="T89" fmla="*/ 12 h 110"/>
                <a:gd name="T90" fmla="*/ 3 w 123"/>
                <a:gd name="T91" fmla="*/ 9 h 110"/>
                <a:gd name="T92" fmla="*/ 5 w 123"/>
                <a:gd name="T93" fmla="*/ 12 h 110"/>
                <a:gd name="T94" fmla="*/ 13 w 123"/>
                <a:gd name="T95" fmla="*/ 12 h 110"/>
                <a:gd name="T96" fmla="*/ 19 w 123"/>
                <a:gd name="T97" fmla="*/ 12 h 110"/>
                <a:gd name="T98" fmla="*/ 25 w 123"/>
                <a:gd name="T99" fmla="*/ 11 h 110"/>
                <a:gd name="T100" fmla="*/ 29 w 123"/>
                <a:gd name="T101" fmla="*/ 10 h 110"/>
                <a:gd name="T102" fmla="*/ 35 w 123"/>
                <a:gd name="T103" fmla="*/ 11 h 110"/>
                <a:gd name="T104" fmla="*/ 38 w 123"/>
                <a:gd name="T105" fmla="*/ 10 h 110"/>
                <a:gd name="T106" fmla="*/ 44 w 123"/>
                <a:gd name="T107" fmla="*/ 11 h 110"/>
                <a:gd name="T108" fmla="*/ 46 w 123"/>
                <a:gd name="T109" fmla="*/ 11 h 110"/>
                <a:gd name="T110" fmla="*/ 46 w 123"/>
                <a:gd name="T111" fmla="*/ 7 h 110"/>
                <a:gd name="T112" fmla="*/ 46 w 123"/>
                <a:gd name="T113" fmla="*/ 5 h 110"/>
                <a:gd name="T114" fmla="*/ 49 w 123"/>
                <a:gd name="T115" fmla="*/ 1 h 110"/>
                <a:gd name="T116" fmla="*/ 59 w 123"/>
                <a:gd name="T117" fmla="*/ 1 h 110"/>
                <a:gd name="T118" fmla="*/ 56 w 123"/>
                <a:gd name="T119" fmla="*/ 6 h 110"/>
                <a:gd name="T120" fmla="*/ 54 w 123"/>
                <a:gd name="T121" fmla="*/ 10 h 110"/>
                <a:gd name="T122" fmla="*/ 58 w 123"/>
                <a:gd name="T123" fmla="*/ 1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3" h="110">
                  <a:moveTo>
                    <a:pt x="58" y="12"/>
                  </a:moveTo>
                  <a:lnTo>
                    <a:pt x="59" y="12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5" y="15"/>
                  </a:lnTo>
                  <a:lnTo>
                    <a:pt x="68" y="14"/>
                  </a:lnTo>
                  <a:lnTo>
                    <a:pt x="69" y="14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6" y="12"/>
                  </a:lnTo>
                  <a:lnTo>
                    <a:pt x="79" y="12"/>
                  </a:lnTo>
                  <a:lnTo>
                    <a:pt x="80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5" y="11"/>
                  </a:lnTo>
                  <a:lnTo>
                    <a:pt x="86" y="11"/>
                  </a:lnTo>
                  <a:lnTo>
                    <a:pt x="88" y="11"/>
                  </a:lnTo>
                  <a:lnTo>
                    <a:pt x="89" y="11"/>
                  </a:lnTo>
                  <a:lnTo>
                    <a:pt x="90" y="11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6"/>
                  </a:lnTo>
                  <a:lnTo>
                    <a:pt x="86" y="5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5"/>
                  </a:lnTo>
                  <a:lnTo>
                    <a:pt x="90" y="6"/>
                  </a:lnTo>
                  <a:lnTo>
                    <a:pt x="91" y="7"/>
                  </a:lnTo>
                  <a:lnTo>
                    <a:pt x="93" y="9"/>
                  </a:lnTo>
                  <a:lnTo>
                    <a:pt x="94" y="9"/>
                  </a:lnTo>
                  <a:lnTo>
                    <a:pt x="95" y="9"/>
                  </a:lnTo>
                  <a:lnTo>
                    <a:pt x="98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0" y="1"/>
                  </a:lnTo>
                  <a:lnTo>
                    <a:pt x="101" y="1"/>
                  </a:lnTo>
                  <a:lnTo>
                    <a:pt x="104" y="1"/>
                  </a:lnTo>
                  <a:lnTo>
                    <a:pt x="104" y="2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3" y="7"/>
                  </a:lnTo>
                  <a:lnTo>
                    <a:pt x="101" y="9"/>
                  </a:lnTo>
                  <a:lnTo>
                    <a:pt x="101" y="11"/>
                  </a:lnTo>
                  <a:lnTo>
                    <a:pt x="101" y="12"/>
                  </a:lnTo>
                  <a:lnTo>
                    <a:pt x="103" y="15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1" y="30"/>
                  </a:lnTo>
                  <a:lnTo>
                    <a:pt x="115" y="34"/>
                  </a:lnTo>
                  <a:lnTo>
                    <a:pt x="118" y="35"/>
                  </a:lnTo>
                  <a:lnTo>
                    <a:pt x="119" y="39"/>
                  </a:lnTo>
                  <a:lnTo>
                    <a:pt x="120" y="41"/>
                  </a:lnTo>
                  <a:lnTo>
                    <a:pt x="120" y="44"/>
                  </a:lnTo>
                  <a:lnTo>
                    <a:pt x="119" y="47"/>
                  </a:lnTo>
                  <a:lnTo>
                    <a:pt x="119" y="51"/>
                  </a:lnTo>
                  <a:lnTo>
                    <a:pt x="119" y="54"/>
                  </a:lnTo>
                  <a:lnTo>
                    <a:pt x="120" y="56"/>
                  </a:lnTo>
                  <a:lnTo>
                    <a:pt x="121" y="59"/>
                  </a:lnTo>
                  <a:lnTo>
                    <a:pt x="121" y="61"/>
                  </a:lnTo>
                  <a:lnTo>
                    <a:pt x="121" y="64"/>
                  </a:lnTo>
                  <a:lnTo>
                    <a:pt x="121" y="66"/>
                  </a:lnTo>
                  <a:lnTo>
                    <a:pt x="121" y="67"/>
                  </a:lnTo>
                  <a:lnTo>
                    <a:pt x="120" y="70"/>
                  </a:lnTo>
                  <a:lnTo>
                    <a:pt x="118" y="74"/>
                  </a:lnTo>
                  <a:lnTo>
                    <a:pt x="118" y="75"/>
                  </a:lnTo>
                  <a:lnTo>
                    <a:pt x="118" y="80"/>
                  </a:lnTo>
                  <a:lnTo>
                    <a:pt x="119" y="85"/>
                  </a:lnTo>
                  <a:lnTo>
                    <a:pt x="118" y="90"/>
                  </a:lnTo>
                  <a:lnTo>
                    <a:pt x="119" y="99"/>
                  </a:lnTo>
                  <a:lnTo>
                    <a:pt x="123" y="105"/>
                  </a:lnTo>
                  <a:lnTo>
                    <a:pt x="121" y="105"/>
                  </a:lnTo>
                  <a:lnTo>
                    <a:pt x="116" y="102"/>
                  </a:lnTo>
                  <a:lnTo>
                    <a:pt x="114" y="100"/>
                  </a:lnTo>
                  <a:lnTo>
                    <a:pt x="111" y="99"/>
                  </a:lnTo>
                  <a:lnTo>
                    <a:pt x="110" y="97"/>
                  </a:lnTo>
                  <a:lnTo>
                    <a:pt x="104" y="110"/>
                  </a:lnTo>
                  <a:lnTo>
                    <a:pt x="100" y="110"/>
                  </a:lnTo>
                  <a:lnTo>
                    <a:pt x="100" y="109"/>
                  </a:lnTo>
                  <a:lnTo>
                    <a:pt x="105" y="96"/>
                  </a:lnTo>
                  <a:lnTo>
                    <a:pt x="100" y="96"/>
                  </a:lnTo>
                  <a:lnTo>
                    <a:pt x="96" y="96"/>
                  </a:lnTo>
                  <a:lnTo>
                    <a:pt x="94" y="95"/>
                  </a:lnTo>
                  <a:lnTo>
                    <a:pt x="89" y="94"/>
                  </a:lnTo>
                  <a:lnTo>
                    <a:pt x="84" y="95"/>
                  </a:lnTo>
                  <a:lnTo>
                    <a:pt x="79" y="95"/>
                  </a:lnTo>
                  <a:lnTo>
                    <a:pt x="71" y="94"/>
                  </a:lnTo>
                  <a:lnTo>
                    <a:pt x="65" y="92"/>
                  </a:lnTo>
                  <a:lnTo>
                    <a:pt x="60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5" y="87"/>
                  </a:lnTo>
                  <a:lnTo>
                    <a:pt x="49" y="86"/>
                  </a:lnTo>
                  <a:lnTo>
                    <a:pt x="46" y="85"/>
                  </a:lnTo>
                  <a:lnTo>
                    <a:pt x="45" y="85"/>
                  </a:lnTo>
                  <a:lnTo>
                    <a:pt x="44" y="85"/>
                  </a:lnTo>
                  <a:lnTo>
                    <a:pt x="41" y="85"/>
                  </a:lnTo>
                  <a:lnTo>
                    <a:pt x="35" y="82"/>
                  </a:lnTo>
                  <a:lnTo>
                    <a:pt x="33" y="81"/>
                  </a:lnTo>
                  <a:lnTo>
                    <a:pt x="30" y="80"/>
                  </a:lnTo>
                  <a:lnTo>
                    <a:pt x="28" y="77"/>
                  </a:lnTo>
                  <a:lnTo>
                    <a:pt x="23" y="69"/>
                  </a:lnTo>
                  <a:lnTo>
                    <a:pt x="19" y="64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0" y="44"/>
                  </a:lnTo>
                  <a:lnTo>
                    <a:pt x="9" y="42"/>
                  </a:lnTo>
                  <a:lnTo>
                    <a:pt x="8" y="41"/>
                  </a:lnTo>
                  <a:lnTo>
                    <a:pt x="9" y="40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0" y="37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3" y="9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5" y="11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9" y="10"/>
                  </a:lnTo>
                  <a:lnTo>
                    <a:pt x="31" y="10"/>
                  </a:lnTo>
                  <a:lnTo>
                    <a:pt x="34" y="11"/>
                  </a:lnTo>
                  <a:lnTo>
                    <a:pt x="35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9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2"/>
                  </a:lnTo>
                  <a:lnTo>
                    <a:pt x="46" y="12"/>
                  </a:lnTo>
                  <a:lnTo>
                    <a:pt x="46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8" y="7"/>
                  </a:lnTo>
                  <a:lnTo>
                    <a:pt x="46" y="6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3" y="0"/>
                  </a:lnTo>
                  <a:lnTo>
                    <a:pt x="58" y="1"/>
                  </a:lnTo>
                  <a:lnTo>
                    <a:pt x="59" y="1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6"/>
                  </a:lnTo>
                  <a:lnTo>
                    <a:pt x="55" y="7"/>
                  </a:lnTo>
                  <a:lnTo>
                    <a:pt x="54" y="9"/>
                  </a:lnTo>
                  <a:lnTo>
                    <a:pt x="54" y="10"/>
                  </a:lnTo>
                  <a:lnTo>
                    <a:pt x="55" y="10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58" y="1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" name="Freeform 263">
              <a:extLst>
                <a:ext uri="{FF2B5EF4-FFF2-40B4-BE49-F238E27FC236}">
                  <a16:creationId xmlns:a16="http://schemas.microsoft.com/office/drawing/2014/main" id="{F7265400-40A7-E928-1010-094E37188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5393" y="3330548"/>
              <a:ext cx="56008" cy="28005"/>
            </a:xfrm>
            <a:custGeom>
              <a:avLst/>
              <a:gdLst>
                <a:gd name="T0" fmla="*/ 25 w 41"/>
                <a:gd name="T1" fmla="*/ 1 h 18"/>
                <a:gd name="T2" fmla="*/ 26 w 41"/>
                <a:gd name="T3" fmla="*/ 1 h 18"/>
                <a:gd name="T4" fmla="*/ 29 w 41"/>
                <a:gd name="T5" fmla="*/ 2 h 18"/>
                <a:gd name="T6" fmla="*/ 31 w 41"/>
                <a:gd name="T7" fmla="*/ 1 h 18"/>
                <a:gd name="T8" fmla="*/ 34 w 41"/>
                <a:gd name="T9" fmla="*/ 2 h 18"/>
                <a:gd name="T10" fmla="*/ 36 w 41"/>
                <a:gd name="T11" fmla="*/ 3 h 18"/>
                <a:gd name="T12" fmla="*/ 38 w 41"/>
                <a:gd name="T13" fmla="*/ 5 h 18"/>
                <a:gd name="T14" fmla="*/ 35 w 41"/>
                <a:gd name="T15" fmla="*/ 7 h 18"/>
                <a:gd name="T16" fmla="*/ 40 w 41"/>
                <a:gd name="T17" fmla="*/ 8 h 18"/>
                <a:gd name="T18" fmla="*/ 40 w 41"/>
                <a:gd name="T19" fmla="*/ 12 h 18"/>
                <a:gd name="T20" fmla="*/ 39 w 41"/>
                <a:gd name="T21" fmla="*/ 15 h 18"/>
                <a:gd name="T22" fmla="*/ 36 w 41"/>
                <a:gd name="T23" fmla="*/ 13 h 18"/>
                <a:gd name="T24" fmla="*/ 33 w 41"/>
                <a:gd name="T25" fmla="*/ 12 h 18"/>
                <a:gd name="T26" fmla="*/ 30 w 41"/>
                <a:gd name="T27" fmla="*/ 11 h 18"/>
                <a:gd name="T28" fmla="*/ 28 w 41"/>
                <a:gd name="T29" fmla="*/ 10 h 18"/>
                <a:gd name="T30" fmla="*/ 25 w 41"/>
                <a:gd name="T31" fmla="*/ 10 h 18"/>
                <a:gd name="T32" fmla="*/ 24 w 41"/>
                <a:gd name="T33" fmla="*/ 7 h 18"/>
                <a:gd name="T34" fmla="*/ 21 w 41"/>
                <a:gd name="T35" fmla="*/ 7 h 18"/>
                <a:gd name="T36" fmla="*/ 13 w 41"/>
                <a:gd name="T37" fmla="*/ 7 h 18"/>
                <a:gd name="T38" fmla="*/ 13 w 41"/>
                <a:gd name="T39" fmla="*/ 8 h 18"/>
                <a:gd name="T40" fmla="*/ 14 w 41"/>
                <a:gd name="T41" fmla="*/ 11 h 18"/>
                <a:gd name="T42" fmla="*/ 16 w 41"/>
                <a:gd name="T43" fmla="*/ 11 h 18"/>
                <a:gd name="T44" fmla="*/ 16 w 41"/>
                <a:gd name="T45" fmla="*/ 12 h 18"/>
                <a:gd name="T46" fmla="*/ 15 w 41"/>
                <a:gd name="T47" fmla="*/ 15 h 18"/>
                <a:gd name="T48" fmla="*/ 13 w 41"/>
                <a:gd name="T49" fmla="*/ 13 h 18"/>
                <a:gd name="T50" fmla="*/ 10 w 41"/>
                <a:gd name="T51" fmla="*/ 15 h 18"/>
                <a:gd name="T52" fmla="*/ 8 w 41"/>
                <a:gd name="T53" fmla="*/ 16 h 18"/>
                <a:gd name="T54" fmla="*/ 4 w 41"/>
                <a:gd name="T55" fmla="*/ 15 h 18"/>
                <a:gd name="T56" fmla="*/ 3 w 41"/>
                <a:gd name="T57" fmla="*/ 17 h 18"/>
                <a:gd name="T58" fmla="*/ 1 w 41"/>
                <a:gd name="T59" fmla="*/ 17 h 18"/>
                <a:gd name="T60" fmla="*/ 0 w 41"/>
                <a:gd name="T61" fmla="*/ 15 h 18"/>
                <a:gd name="T62" fmla="*/ 4 w 41"/>
                <a:gd name="T63" fmla="*/ 13 h 18"/>
                <a:gd name="T64" fmla="*/ 4 w 41"/>
                <a:gd name="T65" fmla="*/ 12 h 18"/>
                <a:gd name="T66" fmla="*/ 5 w 41"/>
                <a:gd name="T67" fmla="*/ 8 h 18"/>
                <a:gd name="T68" fmla="*/ 3 w 41"/>
                <a:gd name="T69" fmla="*/ 6 h 18"/>
                <a:gd name="T70" fmla="*/ 6 w 41"/>
                <a:gd name="T71" fmla="*/ 5 h 18"/>
                <a:gd name="T72" fmla="*/ 5 w 41"/>
                <a:gd name="T73" fmla="*/ 5 h 18"/>
                <a:gd name="T74" fmla="*/ 8 w 41"/>
                <a:gd name="T75" fmla="*/ 2 h 18"/>
                <a:gd name="T76" fmla="*/ 10 w 41"/>
                <a:gd name="T77" fmla="*/ 2 h 18"/>
                <a:gd name="T78" fmla="*/ 10 w 41"/>
                <a:gd name="T79" fmla="*/ 3 h 18"/>
                <a:gd name="T80" fmla="*/ 14 w 41"/>
                <a:gd name="T81" fmla="*/ 5 h 18"/>
                <a:gd name="T82" fmla="*/ 16 w 41"/>
                <a:gd name="T83" fmla="*/ 3 h 18"/>
                <a:gd name="T84" fmla="*/ 16 w 41"/>
                <a:gd name="T85" fmla="*/ 1 h 18"/>
                <a:gd name="T86" fmla="*/ 21 w 41"/>
                <a:gd name="T8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18">
                  <a:moveTo>
                    <a:pt x="21" y="0"/>
                  </a:moveTo>
                  <a:lnTo>
                    <a:pt x="23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1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9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0" y="12"/>
                  </a:lnTo>
                  <a:lnTo>
                    <a:pt x="39" y="12"/>
                  </a:lnTo>
                  <a:lnTo>
                    <a:pt x="39" y="13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6" y="15"/>
                  </a:lnTo>
                  <a:lnTo>
                    <a:pt x="36" y="13"/>
                  </a:lnTo>
                  <a:lnTo>
                    <a:pt x="35" y="12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3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0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5" y="10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6" y="13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0" y="16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4" y="12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4" name="Freeform 264">
              <a:extLst>
                <a:ext uri="{FF2B5EF4-FFF2-40B4-BE49-F238E27FC236}">
                  <a16:creationId xmlns:a16="http://schemas.microsoft.com/office/drawing/2014/main" id="{312E0039-8813-DCC9-BEA2-2EECA8DED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791" y="3330548"/>
              <a:ext cx="11200" cy="5602"/>
            </a:xfrm>
            <a:custGeom>
              <a:avLst/>
              <a:gdLst>
                <a:gd name="T0" fmla="*/ 5 w 10"/>
                <a:gd name="T1" fmla="*/ 1 h 6"/>
                <a:gd name="T2" fmla="*/ 7 w 10"/>
                <a:gd name="T3" fmla="*/ 1 h 6"/>
                <a:gd name="T4" fmla="*/ 8 w 10"/>
                <a:gd name="T5" fmla="*/ 1 h 6"/>
                <a:gd name="T6" fmla="*/ 9 w 10"/>
                <a:gd name="T7" fmla="*/ 1 h 6"/>
                <a:gd name="T8" fmla="*/ 10 w 10"/>
                <a:gd name="T9" fmla="*/ 1 h 6"/>
                <a:gd name="T10" fmla="*/ 9 w 10"/>
                <a:gd name="T11" fmla="*/ 3 h 6"/>
                <a:gd name="T12" fmla="*/ 9 w 10"/>
                <a:gd name="T13" fmla="*/ 4 h 6"/>
                <a:gd name="T14" fmla="*/ 9 w 10"/>
                <a:gd name="T15" fmla="*/ 5 h 6"/>
                <a:gd name="T16" fmla="*/ 8 w 10"/>
                <a:gd name="T17" fmla="*/ 5 h 6"/>
                <a:gd name="T18" fmla="*/ 7 w 10"/>
                <a:gd name="T19" fmla="*/ 5 h 6"/>
                <a:gd name="T20" fmla="*/ 5 w 10"/>
                <a:gd name="T21" fmla="*/ 6 h 6"/>
                <a:gd name="T22" fmla="*/ 4 w 10"/>
                <a:gd name="T23" fmla="*/ 6 h 6"/>
                <a:gd name="T24" fmla="*/ 3 w 10"/>
                <a:gd name="T25" fmla="*/ 6 h 6"/>
                <a:gd name="T26" fmla="*/ 2 w 10"/>
                <a:gd name="T27" fmla="*/ 6 h 6"/>
                <a:gd name="T28" fmla="*/ 0 w 10"/>
                <a:gd name="T29" fmla="*/ 6 h 6"/>
                <a:gd name="T30" fmla="*/ 2 w 10"/>
                <a:gd name="T31" fmla="*/ 5 h 6"/>
                <a:gd name="T32" fmla="*/ 2 w 10"/>
                <a:gd name="T33" fmla="*/ 4 h 6"/>
                <a:gd name="T34" fmla="*/ 0 w 10"/>
                <a:gd name="T35" fmla="*/ 4 h 6"/>
                <a:gd name="T36" fmla="*/ 0 w 10"/>
                <a:gd name="T37" fmla="*/ 3 h 6"/>
                <a:gd name="T38" fmla="*/ 0 w 10"/>
                <a:gd name="T39" fmla="*/ 1 h 6"/>
                <a:gd name="T40" fmla="*/ 2 w 10"/>
                <a:gd name="T41" fmla="*/ 1 h 6"/>
                <a:gd name="T42" fmla="*/ 3 w 10"/>
                <a:gd name="T43" fmla="*/ 1 h 6"/>
                <a:gd name="T44" fmla="*/ 4 w 10"/>
                <a:gd name="T45" fmla="*/ 0 h 6"/>
                <a:gd name="T46" fmla="*/ 5 w 10"/>
                <a:gd name="T4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" h="6">
                  <a:moveTo>
                    <a:pt x="5" y="1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5" name="Freeform 265">
              <a:extLst>
                <a:ext uri="{FF2B5EF4-FFF2-40B4-BE49-F238E27FC236}">
                  <a16:creationId xmlns:a16="http://schemas.microsoft.com/office/drawing/2014/main" id="{29337EAE-A2C1-6D54-F374-9211E3F76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388" y="3100925"/>
              <a:ext cx="11200" cy="11200"/>
            </a:xfrm>
            <a:custGeom>
              <a:avLst/>
              <a:gdLst>
                <a:gd name="T0" fmla="*/ 9 w 9"/>
                <a:gd name="T1" fmla="*/ 7 h 8"/>
                <a:gd name="T2" fmla="*/ 8 w 9"/>
                <a:gd name="T3" fmla="*/ 7 h 8"/>
                <a:gd name="T4" fmla="*/ 6 w 9"/>
                <a:gd name="T5" fmla="*/ 7 h 8"/>
                <a:gd name="T6" fmla="*/ 6 w 9"/>
                <a:gd name="T7" fmla="*/ 8 h 8"/>
                <a:gd name="T8" fmla="*/ 5 w 9"/>
                <a:gd name="T9" fmla="*/ 7 h 8"/>
                <a:gd name="T10" fmla="*/ 4 w 9"/>
                <a:gd name="T11" fmla="*/ 8 h 8"/>
                <a:gd name="T12" fmla="*/ 4 w 9"/>
                <a:gd name="T13" fmla="*/ 7 h 8"/>
                <a:gd name="T14" fmla="*/ 3 w 9"/>
                <a:gd name="T15" fmla="*/ 7 h 8"/>
                <a:gd name="T16" fmla="*/ 3 w 9"/>
                <a:gd name="T17" fmla="*/ 5 h 8"/>
                <a:gd name="T18" fmla="*/ 3 w 9"/>
                <a:gd name="T19" fmla="*/ 4 h 8"/>
                <a:gd name="T20" fmla="*/ 1 w 9"/>
                <a:gd name="T21" fmla="*/ 4 h 8"/>
                <a:gd name="T22" fmla="*/ 0 w 9"/>
                <a:gd name="T23" fmla="*/ 4 h 8"/>
                <a:gd name="T24" fmla="*/ 0 w 9"/>
                <a:gd name="T25" fmla="*/ 3 h 8"/>
                <a:gd name="T26" fmla="*/ 0 w 9"/>
                <a:gd name="T27" fmla="*/ 2 h 8"/>
                <a:gd name="T28" fmla="*/ 0 w 9"/>
                <a:gd name="T29" fmla="*/ 0 h 8"/>
                <a:gd name="T30" fmla="*/ 1 w 9"/>
                <a:gd name="T31" fmla="*/ 0 h 8"/>
                <a:gd name="T32" fmla="*/ 3 w 9"/>
                <a:gd name="T33" fmla="*/ 0 h 8"/>
                <a:gd name="T34" fmla="*/ 4 w 9"/>
                <a:gd name="T35" fmla="*/ 0 h 8"/>
                <a:gd name="T36" fmla="*/ 5 w 9"/>
                <a:gd name="T37" fmla="*/ 0 h 8"/>
                <a:gd name="T38" fmla="*/ 5 w 9"/>
                <a:gd name="T39" fmla="*/ 2 h 8"/>
                <a:gd name="T40" fmla="*/ 6 w 9"/>
                <a:gd name="T41" fmla="*/ 2 h 8"/>
                <a:gd name="T42" fmla="*/ 8 w 9"/>
                <a:gd name="T43" fmla="*/ 2 h 8"/>
                <a:gd name="T44" fmla="*/ 8 w 9"/>
                <a:gd name="T45" fmla="*/ 3 h 8"/>
                <a:gd name="T46" fmla="*/ 8 w 9"/>
                <a:gd name="T47" fmla="*/ 4 h 8"/>
                <a:gd name="T48" fmla="*/ 9 w 9"/>
                <a:gd name="T49" fmla="*/ 4 h 8"/>
                <a:gd name="T50" fmla="*/ 9 w 9"/>
                <a:gd name="T51" fmla="*/ 5 h 8"/>
                <a:gd name="T52" fmla="*/ 9 w 9"/>
                <a:gd name="T5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lnTo>
                    <a:pt x="8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6" name="Freeform 266">
              <a:extLst>
                <a:ext uri="{FF2B5EF4-FFF2-40B4-BE49-F238E27FC236}">
                  <a16:creationId xmlns:a16="http://schemas.microsoft.com/office/drawing/2014/main" id="{F808B686-DA1F-CA4B-8ABE-FA992B85D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588" y="3016913"/>
              <a:ext cx="44805" cy="44805"/>
            </a:xfrm>
            <a:custGeom>
              <a:avLst/>
              <a:gdLst>
                <a:gd name="T0" fmla="*/ 13 w 33"/>
                <a:gd name="T1" fmla="*/ 0 h 30"/>
                <a:gd name="T2" fmla="*/ 15 w 33"/>
                <a:gd name="T3" fmla="*/ 1 h 30"/>
                <a:gd name="T4" fmla="*/ 18 w 33"/>
                <a:gd name="T5" fmla="*/ 0 h 30"/>
                <a:gd name="T6" fmla="*/ 20 w 33"/>
                <a:gd name="T7" fmla="*/ 1 h 30"/>
                <a:gd name="T8" fmla="*/ 22 w 33"/>
                <a:gd name="T9" fmla="*/ 2 h 30"/>
                <a:gd name="T10" fmla="*/ 23 w 33"/>
                <a:gd name="T11" fmla="*/ 3 h 30"/>
                <a:gd name="T12" fmla="*/ 25 w 33"/>
                <a:gd name="T13" fmla="*/ 2 h 30"/>
                <a:gd name="T14" fmla="*/ 28 w 33"/>
                <a:gd name="T15" fmla="*/ 3 h 30"/>
                <a:gd name="T16" fmla="*/ 30 w 33"/>
                <a:gd name="T17" fmla="*/ 6 h 30"/>
                <a:gd name="T18" fmla="*/ 28 w 33"/>
                <a:gd name="T19" fmla="*/ 7 h 30"/>
                <a:gd name="T20" fmla="*/ 30 w 33"/>
                <a:gd name="T21" fmla="*/ 8 h 30"/>
                <a:gd name="T22" fmla="*/ 30 w 33"/>
                <a:gd name="T23" fmla="*/ 10 h 30"/>
                <a:gd name="T24" fmla="*/ 28 w 33"/>
                <a:gd name="T25" fmla="*/ 11 h 30"/>
                <a:gd name="T26" fmla="*/ 32 w 33"/>
                <a:gd name="T27" fmla="*/ 10 h 30"/>
                <a:gd name="T28" fmla="*/ 33 w 33"/>
                <a:gd name="T29" fmla="*/ 13 h 30"/>
                <a:gd name="T30" fmla="*/ 32 w 33"/>
                <a:gd name="T31" fmla="*/ 15 h 30"/>
                <a:gd name="T32" fmla="*/ 27 w 33"/>
                <a:gd name="T33" fmla="*/ 13 h 30"/>
                <a:gd name="T34" fmla="*/ 25 w 33"/>
                <a:gd name="T35" fmla="*/ 12 h 30"/>
                <a:gd name="T36" fmla="*/ 23 w 33"/>
                <a:gd name="T37" fmla="*/ 13 h 30"/>
                <a:gd name="T38" fmla="*/ 20 w 33"/>
                <a:gd name="T39" fmla="*/ 15 h 30"/>
                <a:gd name="T40" fmla="*/ 18 w 33"/>
                <a:gd name="T41" fmla="*/ 16 h 30"/>
                <a:gd name="T42" fmla="*/ 17 w 33"/>
                <a:gd name="T43" fmla="*/ 18 h 30"/>
                <a:gd name="T44" fmla="*/ 18 w 33"/>
                <a:gd name="T45" fmla="*/ 20 h 30"/>
                <a:gd name="T46" fmla="*/ 20 w 33"/>
                <a:gd name="T47" fmla="*/ 21 h 30"/>
                <a:gd name="T48" fmla="*/ 23 w 33"/>
                <a:gd name="T49" fmla="*/ 23 h 30"/>
                <a:gd name="T50" fmla="*/ 26 w 33"/>
                <a:gd name="T51" fmla="*/ 25 h 30"/>
                <a:gd name="T52" fmla="*/ 27 w 33"/>
                <a:gd name="T53" fmla="*/ 27 h 30"/>
                <a:gd name="T54" fmla="*/ 25 w 33"/>
                <a:gd name="T55" fmla="*/ 26 h 30"/>
                <a:gd name="T56" fmla="*/ 22 w 33"/>
                <a:gd name="T57" fmla="*/ 25 h 30"/>
                <a:gd name="T58" fmla="*/ 21 w 33"/>
                <a:gd name="T59" fmla="*/ 23 h 30"/>
                <a:gd name="T60" fmla="*/ 20 w 33"/>
                <a:gd name="T61" fmla="*/ 22 h 30"/>
                <a:gd name="T62" fmla="*/ 16 w 33"/>
                <a:gd name="T63" fmla="*/ 21 h 30"/>
                <a:gd name="T64" fmla="*/ 15 w 33"/>
                <a:gd name="T65" fmla="*/ 23 h 30"/>
                <a:gd name="T66" fmla="*/ 13 w 33"/>
                <a:gd name="T67" fmla="*/ 22 h 30"/>
                <a:gd name="T68" fmla="*/ 12 w 33"/>
                <a:gd name="T69" fmla="*/ 23 h 30"/>
                <a:gd name="T70" fmla="*/ 11 w 33"/>
                <a:gd name="T71" fmla="*/ 26 h 30"/>
                <a:gd name="T72" fmla="*/ 10 w 33"/>
                <a:gd name="T73" fmla="*/ 27 h 30"/>
                <a:gd name="T74" fmla="*/ 8 w 33"/>
                <a:gd name="T75" fmla="*/ 30 h 30"/>
                <a:gd name="T76" fmla="*/ 7 w 33"/>
                <a:gd name="T77" fmla="*/ 28 h 30"/>
                <a:gd name="T78" fmla="*/ 5 w 33"/>
                <a:gd name="T79" fmla="*/ 27 h 30"/>
                <a:gd name="T80" fmla="*/ 6 w 33"/>
                <a:gd name="T81" fmla="*/ 26 h 30"/>
                <a:gd name="T82" fmla="*/ 7 w 33"/>
                <a:gd name="T83" fmla="*/ 25 h 30"/>
                <a:gd name="T84" fmla="*/ 7 w 33"/>
                <a:gd name="T85" fmla="*/ 23 h 30"/>
                <a:gd name="T86" fmla="*/ 3 w 33"/>
                <a:gd name="T87" fmla="*/ 22 h 30"/>
                <a:gd name="T88" fmla="*/ 2 w 33"/>
                <a:gd name="T89" fmla="*/ 21 h 30"/>
                <a:gd name="T90" fmla="*/ 3 w 33"/>
                <a:gd name="T91" fmla="*/ 17 h 30"/>
                <a:gd name="T92" fmla="*/ 2 w 33"/>
                <a:gd name="T93" fmla="*/ 16 h 30"/>
                <a:gd name="T94" fmla="*/ 1 w 33"/>
                <a:gd name="T95" fmla="*/ 15 h 30"/>
                <a:gd name="T96" fmla="*/ 1 w 33"/>
                <a:gd name="T97" fmla="*/ 11 h 30"/>
                <a:gd name="T98" fmla="*/ 0 w 33"/>
                <a:gd name="T99" fmla="*/ 10 h 30"/>
                <a:gd name="T100" fmla="*/ 3 w 33"/>
                <a:gd name="T101" fmla="*/ 11 h 30"/>
                <a:gd name="T102" fmla="*/ 6 w 33"/>
                <a:gd name="T103" fmla="*/ 11 h 30"/>
                <a:gd name="T104" fmla="*/ 8 w 33"/>
                <a:gd name="T105" fmla="*/ 11 h 30"/>
                <a:gd name="T106" fmla="*/ 12 w 33"/>
                <a:gd name="T107" fmla="*/ 10 h 30"/>
                <a:gd name="T108" fmla="*/ 13 w 33"/>
                <a:gd name="T109" fmla="*/ 8 h 30"/>
                <a:gd name="T110" fmla="*/ 12 w 33"/>
                <a:gd name="T111" fmla="*/ 7 h 30"/>
                <a:gd name="T112" fmla="*/ 13 w 33"/>
                <a:gd name="T113" fmla="*/ 6 h 30"/>
                <a:gd name="T114" fmla="*/ 11 w 33"/>
                <a:gd name="T115" fmla="*/ 5 h 30"/>
                <a:gd name="T116" fmla="*/ 8 w 33"/>
                <a:gd name="T117" fmla="*/ 3 h 30"/>
                <a:gd name="T118" fmla="*/ 10 w 33"/>
                <a:gd name="T119" fmla="*/ 1 h 30"/>
                <a:gd name="T120" fmla="*/ 11 w 33"/>
                <a:gd name="T12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30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0" y="6"/>
                  </a:lnTo>
                  <a:lnTo>
                    <a:pt x="30" y="7"/>
                  </a:lnTo>
                  <a:lnTo>
                    <a:pt x="28" y="7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2" y="10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5"/>
                  </a:lnTo>
                  <a:lnTo>
                    <a:pt x="28" y="15"/>
                  </a:lnTo>
                  <a:lnTo>
                    <a:pt x="27" y="13"/>
                  </a:lnTo>
                  <a:lnTo>
                    <a:pt x="26" y="13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3" y="13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21" y="22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6" y="25"/>
                  </a:lnTo>
                  <a:lnTo>
                    <a:pt x="27" y="26"/>
                  </a:lnTo>
                  <a:lnTo>
                    <a:pt x="27" y="27"/>
                  </a:lnTo>
                  <a:lnTo>
                    <a:pt x="26" y="27"/>
                  </a:lnTo>
                  <a:lnTo>
                    <a:pt x="25" y="26"/>
                  </a:lnTo>
                  <a:lnTo>
                    <a:pt x="23" y="25"/>
                  </a:lnTo>
                  <a:lnTo>
                    <a:pt x="22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17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1" y="25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6" y="28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6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7" name="Freeform 267">
              <a:extLst>
                <a:ext uri="{FF2B5EF4-FFF2-40B4-BE49-F238E27FC236}">
                  <a16:creationId xmlns:a16="http://schemas.microsoft.com/office/drawing/2014/main" id="{CE787DBB-67FB-7DDF-D321-5AF4C1620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991" y="3005713"/>
              <a:ext cx="16804" cy="16804"/>
            </a:xfrm>
            <a:custGeom>
              <a:avLst/>
              <a:gdLst>
                <a:gd name="T0" fmla="*/ 5 w 10"/>
                <a:gd name="T1" fmla="*/ 4 h 12"/>
                <a:gd name="T2" fmla="*/ 5 w 10"/>
                <a:gd name="T3" fmla="*/ 5 h 12"/>
                <a:gd name="T4" fmla="*/ 6 w 10"/>
                <a:gd name="T5" fmla="*/ 5 h 12"/>
                <a:gd name="T6" fmla="*/ 5 w 10"/>
                <a:gd name="T7" fmla="*/ 6 h 12"/>
                <a:gd name="T8" fmla="*/ 5 w 10"/>
                <a:gd name="T9" fmla="*/ 7 h 12"/>
                <a:gd name="T10" fmla="*/ 6 w 10"/>
                <a:gd name="T11" fmla="*/ 7 h 12"/>
                <a:gd name="T12" fmla="*/ 6 w 10"/>
                <a:gd name="T13" fmla="*/ 6 h 12"/>
                <a:gd name="T14" fmla="*/ 8 w 10"/>
                <a:gd name="T15" fmla="*/ 6 h 12"/>
                <a:gd name="T16" fmla="*/ 9 w 10"/>
                <a:gd name="T17" fmla="*/ 6 h 12"/>
                <a:gd name="T18" fmla="*/ 9 w 10"/>
                <a:gd name="T19" fmla="*/ 7 h 12"/>
                <a:gd name="T20" fmla="*/ 9 w 10"/>
                <a:gd name="T21" fmla="*/ 9 h 12"/>
                <a:gd name="T22" fmla="*/ 9 w 10"/>
                <a:gd name="T23" fmla="*/ 10 h 12"/>
                <a:gd name="T24" fmla="*/ 10 w 10"/>
                <a:gd name="T25" fmla="*/ 11 h 12"/>
                <a:gd name="T26" fmla="*/ 9 w 10"/>
                <a:gd name="T27" fmla="*/ 11 h 12"/>
                <a:gd name="T28" fmla="*/ 9 w 10"/>
                <a:gd name="T29" fmla="*/ 12 h 12"/>
                <a:gd name="T30" fmla="*/ 8 w 10"/>
                <a:gd name="T31" fmla="*/ 11 h 12"/>
                <a:gd name="T32" fmla="*/ 6 w 10"/>
                <a:gd name="T33" fmla="*/ 11 h 12"/>
                <a:gd name="T34" fmla="*/ 5 w 10"/>
                <a:gd name="T35" fmla="*/ 11 h 12"/>
                <a:gd name="T36" fmla="*/ 5 w 10"/>
                <a:gd name="T37" fmla="*/ 10 h 12"/>
                <a:gd name="T38" fmla="*/ 4 w 10"/>
                <a:gd name="T39" fmla="*/ 10 h 12"/>
                <a:gd name="T40" fmla="*/ 3 w 10"/>
                <a:gd name="T41" fmla="*/ 9 h 12"/>
                <a:gd name="T42" fmla="*/ 1 w 10"/>
                <a:gd name="T43" fmla="*/ 9 h 12"/>
                <a:gd name="T44" fmla="*/ 0 w 10"/>
                <a:gd name="T45" fmla="*/ 9 h 12"/>
                <a:gd name="T46" fmla="*/ 0 w 10"/>
                <a:gd name="T47" fmla="*/ 7 h 12"/>
                <a:gd name="T48" fmla="*/ 1 w 10"/>
                <a:gd name="T49" fmla="*/ 6 h 12"/>
                <a:gd name="T50" fmla="*/ 3 w 10"/>
                <a:gd name="T51" fmla="*/ 6 h 12"/>
                <a:gd name="T52" fmla="*/ 1 w 10"/>
                <a:gd name="T53" fmla="*/ 5 h 12"/>
                <a:gd name="T54" fmla="*/ 1 w 10"/>
                <a:gd name="T55" fmla="*/ 4 h 12"/>
                <a:gd name="T56" fmla="*/ 3 w 10"/>
                <a:gd name="T57" fmla="*/ 4 h 12"/>
                <a:gd name="T58" fmla="*/ 3 w 10"/>
                <a:gd name="T59" fmla="*/ 1 h 12"/>
                <a:gd name="T60" fmla="*/ 3 w 10"/>
                <a:gd name="T61" fmla="*/ 0 h 12"/>
                <a:gd name="T62" fmla="*/ 4 w 10"/>
                <a:gd name="T63" fmla="*/ 0 h 12"/>
                <a:gd name="T64" fmla="*/ 5 w 10"/>
                <a:gd name="T65" fmla="*/ 1 h 12"/>
                <a:gd name="T66" fmla="*/ 5 w 10"/>
                <a:gd name="T67" fmla="*/ 2 h 12"/>
                <a:gd name="T68" fmla="*/ 5 w 10"/>
                <a:gd name="T6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12">
                  <a:moveTo>
                    <a:pt x="5" y="4"/>
                  </a:moveTo>
                  <a:lnTo>
                    <a:pt x="5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6"/>
                  </a:lnTo>
                  <a:lnTo>
                    <a:pt x="8" y="6"/>
                  </a:lnTo>
                  <a:lnTo>
                    <a:pt x="9" y="6"/>
                  </a:lnTo>
                  <a:lnTo>
                    <a:pt x="9" y="7"/>
                  </a:lnTo>
                  <a:lnTo>
                    <a:pt x="9" y="9"/>
                  </a:lnTo>
                  <a:lnTo>
                    <a:pt x="9" y="10"/>
                  </a:lnTo>
                  <a:lnTo>
                    <a:pt x="10" y="11"/>
                  </a:lnTo>
                  <a:lnTo>
                    <a:pt x="9" y="11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9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3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8" name="Freeform 268">
              <a:extLst>
                <a:ext uri="{FF2B5EF4-FFF2-40B4-BE49-F238E27FC236}">
                  <a16:creationId xmlns:a16="http://schemas.microsoft.com/office/drawing/2014/main" id="{DDFFC612-8160-6C5A-6802-C8DD652D0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52" y="3541015"/>
              <a:ext cx="11200" cy="16804"/>
            </a:xfrm>
            <a:custGeom>
              <a:avLst/>
              <a:gdLst>
                <a:gd name="T0" fmla="*/ 4 w 5"/>
                <a:gd name="T1" fmla="*/ 11 h 11"/>
                <a:gd name="T2" fmla="*/ 3 w 5"/>
                <a:gd name="T3" fmla="*/ 11 h 11"/>
                <a:gd name="T4" fmla="*/ 1 w 5"/>
                <a:gd name="T5" fmla="*/ 11 h 11"/>
                <a:gd name="T6" fmla="*/ 1 w 5"/>
                <a:gd name="T7" fmla="*/ 10 h 11"/>
                <a:gd name="T8" fmla="*/ 1 w 5"/>
                <a:gd name="T9" fmla="*/ 8 h 11"/>
                <a:gd name="T10" fmla="*/ 1 w 5"/>
                <a:gd name="T11" fmla="*/ 6 h 11"/>
                <a:gd name="T12" fmla="*/ 0 w 5"/>
                <a:gd name="T13" fmla="*/ 5 h 11"/>
                <a:gd name="T14" fmla="*/ 0 w 5"/>
                <a:gd name="T15" fmla="*/ 2 h 11"/>
                <a:gd name="T16" fmla="*/ 0 w 5"/>
                <a:gd name="T17" fmla="*/ 1 h 11"/>
                <a:gd name="T18" fmla="*/ 0 w 5"/>
                <a:gd name="T19" fmla="*/ 0 h 11"/>
                <a:gd name="T20" fmla="*/ 1 w 5"/>
                <a:gd name="T21" fmla="*/ 0 h 11"/>
                <a:gd name="T22" fmla="*/ 1 w 5"/>
                <a:gd name="T23" fmla="*/ 1 h 11"/>
                <a:gd name="T24" fmla="*/ 3 w 5"/>
                <a:gd name="T25" fmla="*/ 2 h 11"/>
                <a:gd name="T26" fmla="*/ 4 w 5"/>
                <a:gd name="T27" fmla="*/ 3 h 11"/>
                <a:gd name="T28" fmla="*/ 4 w 5"/>
                <a:gd name="T29" fmla="*/ 5 h 11"/>
                <a:gd name="T30" fmla="*/ 4 w 5"/>
                <a:gd name="T31" fmla="*/ 6 h 11"/>
                <a:gd name="T32" fmla="*/ 4 w 5"/>
                <a:gd name="T33" fmla="*/ 7 h 11"/>
                <a:gd name="T34" fmla="*/ 5 w 5"/>
                <a:gd name="T35" fmla="*/ 8 h 11"/>
                <a:gd name="T36" fmla="*/ 5 w 5"/>
                <a:gd name="T37" fmla="*/ 10 h 11"/>
                <a:gd name="T38" fmla="*/ 5 w 5"/>
                <a:gd name="T39" fmla="*/ 11 h 11"/>
                <a:gd name="T40" fmla="*/ 4 w 5"/>
                <a:gd name="T4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lnTo>
                    <a:pt x="3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9" name="Freeform 269">
              <a:extLst>
                <a:ext uri="{FF2B5EF4-FFF2-40B4-BE49-F238E27FC236}">
                  <a16:creationId xmlns:a16="http://schemas.microsoft.com/office/drawing/2014/main" id="{C8DC2B4A-DC46-4B4A-442E-98872B23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451" y="3479410"/>
              <a:ext cx="22404" cy="33604"/>
            </a:xfrm>
            <a:custGeom>
              <a:avLst/>
              <a:gdLst>
                <a:gd name="T0" fmla="*/ 9 w 12"/>
                <a:gd name="T1" fmla="*/ 23 h 23"/>
                <a:gd name="T2" fmla="*/ 7 w 12"/>
                <a:gd name="T3" fmla="*/ 23 h 23"/>
                <a:gd name="T4" fmla="*/ 6 w 12"/>
                <a:gd name="T5" fmla="*/ 22 h 23"/>
                <a:gd name="T6" fmla="*/ 6 w 12"/>
                <a:gd name="T7" fmla="*/ 20 h 23"/>
                <a:gd name="T8" fmla="*/ 5 w 12"/>
                <a:gd name="T9" fmla="*/ 18 h 23"/>
                <a:gd name="T10" fmla="*/ 5 w 12"/>
                <a:gd name="T11" fmla="*/ 16 h 23"/>
                <a:gd name="T12" fmla="*/ 2 w 12"/>
                <a:gd name="T13" fmla="*/ 15 h 23"/>
                <a:gd name="T14" fmla="*/ 1 w 12"/>
                <a:gd name="T15" fmla="*/ 11 h 23"/>
                <a:gd name="T16" fmla="*/ 0 w 12"/>
                <a:gd name="T17" fmla="*/ 8 h 23"/>
                <a:gd name="T18" fmla="*/ 1 w 12"/>
                <a:gd name="T19" fmla="*/ 7 h 23"/>
                <a:gd name="T20" fmla="*/ 1 w 12"/>
                <a:gd name="T21" fmla="*/ 6 h 23"/>
                <a:gd name="T22" fmla="*/ 2 w 12"/>
                <a:gd name="T23" fmla="*/ 3 h 23"/>
                <a:gd name="T24" fmla="*/ 2 w 12"/>
                <a:gd name="T25" fmla="*/ 2 h 23"/>
                <a:gd name="T26" fmla="*/ 4 w 12"/>
                <a:gd name="T27" fmla="*/ 1 h 23"/>
                <a:gd name="T28" fmla="*/ 4 w 12"/>
                <a:gd name="T29" fmla="*/ 0 h 23"/>
                <a:gd name="T30" fmla="*/ 5 w 12"/>
                <a:gd name="T31" fmla="*/ 0 h 23"/>
                <a:gd name="T32" fmla="*/ 5 w 12"/>
                <a:gd name="T33" fmla="*/ 1 h 23"/>
                <a:gd name="T34" fmla="*/ 5 w 12"/>
                <a:gd name="T35" fmla="*/ 2 h 23"/>
                <a:gd name="T36" fmla="*/ 5 w 12"/>
                <a:gd name="T37" fmla="*/ 3 h 23"/>
                <a:gd name="T38" fmla="*/ 5 w 12"/>
                <a:gd name="T39" fmla="*/ 5 h 23"/>
                <a:gd name="T40" fmla="*/ 6 w 12"/>
                <a:gd name="T41" fmla="*/ 6 h 23"/>
                <a:gd name="T42" fmla="*/ 9 w 12"/>
                <a:gd name="T43" fmla="*/ 8 h 23"/>
                <a:gd name="T44" fmla="*/ 10 w 12"/>
                <a:gd name="T45" fmla="*/ 11 h 23"/>
                <a:gd name="T46" fmla="*/ 11 w 12"/>
                <a:gd name="T47" fmla="*/ 12 h 23"/>
                <a:gd name="T48" fmla="*/ 12 w 12"/>
                <a:gd name="T49" fmla="*/ 16 h 23"/>
                <a:gd name="T50" fmla="*/ 12 w 12"/>
                <a:gd name="T51" fmla="*/ 17 h 23"/>
                <a:gd name="T52" fmla="*/ 11 w 12"/>
                <a:gd name="T53" fmla="*/ 20 h 23"/>
                <a:gd name="T54" fmla="*/ 11 w 12"/>
                <a:gd name="T55" fmla="*/ 21 h 23"/>
                <a:gd name="T56" fmla="*/ 10 w 12"/>
                <a:gd name="T57" fmla="*/ 22 h 23"/>
                <a:gd name="T58" fmla="*/ 9 w 12"/>
                <a:gd name="T5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23">
                  <a:moveTo>
                    <a:pt x="9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2" y="15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6" y="6"/>
                  </a:lnTo>
                  <a:lnTo>
                    <a:pt x="9" y="8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1" y="20"/>
                  </a:lnTo>
                  <a:lnTo>
                    <a:pt x="11" y="21"/>
                  </a:lnTo>
                  <a:lnTo>
                    <a:pt x="10" y="22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0" name="Freeform 270">
              <a:extLst>
                <a:ext uri="{FF2B5EF4-FFF2-40B4-BE49-F238E27FC236}">
                  <a16:creationId xmlns:a16="http://schemas.microsoft.com/office/drawing/2014/main" id="{A7CA2252-B67F-43C2-3B11-E593FA8A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037" y="3165775"/>
              <a:ext cx="72809" cy="123212"/>
            </a:xfrm>
            <a:custGeom>
              <a:avLst/>
              <a:gdLst>
                <a:gd name="T0" fmla="*/ 31 w 53"/>
                <a:gd name="T1" fmla="*/ 6 h 89"/>
                <a:gd name="T2" fmla="*/ 33 w 53"/>
                <a:gd name="T3" fmla="*/ 10 h 89"/>
                <a:gd name="T4" fmla="*/ 34 w 53"/>
                <a:gd name="T5" fmla="*/ 14 h 89"/>
                <a:gd name="T6" fmla="*/ 39 w 53"/>
                <a:gd name="T7" fmla="*/ 19 h 89"/>
                <a:gd name="T8" fmla="*/ 40 w 53"/>
                <a:gd name="T9" fmla="*/ 24 h 89"/>
                <a:gd name="T10" fmla="*/ 38 w 53"/>
                <a:gd name="T11" fmla="*/ 29 h 89"/>
                <a:gd name="T12" fmla="*/ 38 w 53"/>
                <a:gd name="T13" fmla="*/ 34 h 89"/>
                <a:gd name="T14" fmla="*/ 34 w 53"/>
                <a:gd name="T15" fmla="*/ 36 h 89"/>
                <a:gd name="T16" fmla="*/ 34 w 53"/>
                <a:gd name="T17" fmla="*/ 41 h 89"/>
                <a:gd name="T18" fmla="*/ 34 w 53"/>
                <a:gd name="T19" fmla="*/ 47 h 89"/>
                <a:gd name="T20" fmla="*/ 36 w 53"/>
                <a:gd name="T21" fmla="*/ 52 h 89"/>
                <a:gd name="T22" fmla="*/ 39 w 53"/>
                <a:gd name="T23" fmla="*/ 57 h 89"/>
                <a:gd name="T24" fmla="*/ 46 w 53"/>
                <a:gd name="T25" fmla="*/ 59 h 89"/>
                <a:gd name="T26" fmla="*/ 50 w 53"/>
                <a:gd name="T27" fmla="*/ 66 h 89"/>
                <a:gd name="T28" fmla="*/ 53 w 53"/>
                <a:gd name="T29" fmla="*/ 72 h 89"/>
                <a:gd name="T30" fmla="*/ 50 w 53"/>
                <a:gd name="T31" fmla="*/ 77 h 89"/>
                <a:gd name="T32" fmla="*/ 48 w 53"/>
                <a:gd name="T33" fmla="*/ 81 h 89"/>
                <a:gd name="T34" fmla="*/ 43 w 53"/>
                <a:gd name="T35" fmla="*/ 82 h 89"/>
                <a:gd name="T36" fmla="*/ 38 w 53"/>
                <a:gd name="T37" fmla="*/ 85 h 89"/>
                <a:gd name="T38" fmla="*/ 35 w 53"/>
                <a:gd name="T39" fmla="*/ 87 h 89"/>
                <a:gd name="T40" fmla="*/ 29 w 53"/>
                <a:gd name="T41" fmla="*/ 89 h 89"/>
                <a:gd name="T42" fmla="*/ 24 w 53"/>
                <a:gd name="T43" fmla="*/ 84 h 89"/>
                <a:gd name="T44" fmla="*/ 15 w 53"/>
                <a:gd name="T45" fmla="*/ 81 h 89"/>
                <a:gd name="T46" fmla="*/ 11 w 53"/>
                <a:gd name="T47" fmla="*/ 82 h 89"/>
                <a:gd name="T48" fmla="*/ 6 w 53"/>
                <a:gd name="T49" fmla="*/ 81 h 89"/>
                <a:gd name="T50" fmla="*/ 8 w 53"/>
                <a:gd name="T51" fmla="*/ 77 h 89"/>
                <a:gd name="T52" fmla="*/ 6 w 53"/>
                <a:gd name="T53" fmla="*/ 74 h 89"/>
                <a:gd name="T54" fmla="*/ 5 w 53"/>
                <a:gd name="T55" fmla="*/ 69 h 89"/>
                <a:gd name="T56" fmla="*/ 5 w 53"/>
                <a:gd name="T57" fmla="*/ 66 h 89"/>
                <a:gd name="T58" fmla="*/ 5 w 53"/>
                <a:gd name="T59" fmla="*/ 62 h 89"/>
                <a:gd name="T60" fmla="*/ 3 w 53"/>
                <a:gd name="T61" fmla="*/ 57 h 89"/>
                <a:gd name="T62" fmla="*/ 3 w 53"/>
                <a:gd name="T63" fmla="*/ 52 h 89"/>
                <a:gd name="T64" fmla="*/ 6 w 53"/>
                <a:gd name="T65" fmla="*/ 49 h 89"/>
                <a:gd name="T66" fmla="*/ 6 w 53"/>
                <a:gd name="T67" fmla="*/ 45 h 89"/>
                <a:gd name="T68" fmla="*/ 5 w 53"/>
                <a:gd name="T69" fmla="*/ 42 h 89"/>
                <a:gd name="T70" fmla="*/ 1 w 53"/>
                <a:gd name="T71" fmla="*/ 41 h 89"/>
                <a:gd name="T72" fmla="*/ 4 w 53"/>
                <a:gd name="T73" fmla="*/ 39 h 89"/>
                <a:gd name="T74" fmla="*/ 1 w 53"/>
                <a:gd name="T75" fmla="*/ 35 h 89"/>
                <a:gd name="T76" fmla="*/ 3 w 53"/>
                <a:gd name="T77" fmla="*/ 30 h 89"/>
                <a:gd name="T78" fmla="*/ 4 w 53"/>
                <a:gd name="T79" fmla="*/ 27 h 89"/>
                <a:gd name="T80" fmla="*/ 1 w 53"/>
                <a:gd name="T81" fmla="*/ 26 h 89"/>
                <a:gd name="T82" fmla="*/ 4 w 53"/>
                <a:gd name="T83" fmla="*/ 21 h 89"/>
                <a:gd name="T84" fmla="*/ 5 w 53"/>
                <a:gd name="T85" fmla="*/ 16 h 89"/>
                <a:gd name="T86" fmla="*/ 5 w 53"/>
                <a:gd name="T87" fmla="*/ 12 h 89"/>
                <a:gd name="T88" fmla="*/ 11 w 53"/>
                <a:gd name="T89" fmla="*/ 7 h 89"/>
                <a:gd name="T90" fmla="*/ 11 w 53"/>
                <a:gd name="T91" fmla="*/ 2 h 89"/>
                <a:gd name="T92" fmla="*/ 19 w 53"/>
                <a:gd name="T93" fmla="*/ 1 h 89"/>
                <a:gd name="T94" fmla="*/ 28 w 53"/>
                <a:gd name="T95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3" h="89">
                  <a:moveTo>
                    <a:pt x="28" y="6"/>
                  </a:moveTo>
                  <a:lnTo>
                    <a:pt x="29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3" y="9"/>
                  </a:lnTo>
                  <a:lnTo>
                    <a:pt x="33" y="10"/>
                  </a:lnTo>
                  <a:lnTo>
                    <a:pt x="34" y="11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4" y="14"/>
                  </a:lnTo>
                  <a:lnTo>
                    <a:pt x="35" y="15"/>
                  </a:lnTo>
                  <a:lnTo>
                    <a:pt x="35" y="17"/>
                  </a:lnTo>
                  <a:lnTo>
                    <a:pt x="36" y="19"/>
                  </a:lnTo>
                  <a:lnTo>
                    <a:pt x="39" y="19"/>
                  </a:lnTo>
                  <a:lnTo>
                    <a:pt x="40" y="20"/>
                  </a:lnTo>
                  <a:lnTo>
                    <a:pt x="40" y="21"/>
                  </a:lnTo>
                  <a:lnTo>
                    <a:pt x="39" y="22"/>
                  </a:lnTo>
                  <a:lnTo>
                    <a:pt x="40" y="24"/>
                  </a:lnTo>
                  <a:lnTo>
                    <a:pt x="40" y="26"/>
                  </a:lnTo>
                  <a:lnTo>
                    <a:pt x="40" y="27"/>
                  </a:lnTo>
                  <a:lnTo>
                    <a:pt x="39" y="29"/>
                  </a:lnTo>
                  <a:lnTo>
                    <a:pt x="38" y="29"/>
                  </a:lnTo>
                  <a:lnTo>
                    <a:pt x="38" y="30"/>
                  </a:lnTo>
                  <a:lnTo>
                    <a:pt x="39" y="32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8" y="35"/>
                  </a:lnTo>
                  <a:lnTo>
                    <a:pt x="36" y="35"/>
                  </a:lnTo>
                  <a:lnTo>
                    <a:pt x="35" y="36"/>
                  </a:lnTo>
                  <a:lnTo>
                    <a:pt x="34" y="36"/>
                  </a:lnTo>
                  <a:lnTo>
                    <a:pt x="34" y="37"/>
                  </a:lnTo>
                  <a:lnTo>
                    <a:pt x="34" y="39"/>
                  </a:lnTo>
                  <a:lnTo>
                    <a:pt x="35" y="40"/>
                  </a:lnTo>
                  <a:lnTo>
                    <a:pt x="34" y="41"/>
                  </a:lnTo>
                  <a:lnTo>
                    <a:pt x="34" y="42"/>
                  </a:lnTo>
                  <a:lnTo>
                    <a:pt x="34" y="44"/>
                  </a:lnTo>
                  <a:lnTo>
                    <a:pt x="34" y="45"/>
                  </a:lnTo>
                  <a:lnTo>
                    <a:pt x="34" y="47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5" y="51"/>
                  </a:lnTo>
                  <a:lnTo>
                    <a:pt x="36" y="52"/>
                  </a:lnTo>
                  <a:lnTo>
                    <a:pt x="38" y="54"/>
                  </a:lnTo>
                  <a:lnTo>
                    <a:pt x="38" y="55"/>
                  </a:lnTo>
                  <a:lnTo>
                    <a:pt x="38" y="56"/>
                  </a:lnTo>
                  <a:lnTo>
                    <a:pt x="39" y="57"/>
                  </a:lnTo>
                  <a:lnTo>
                    <a:pt x="39" y="59"/>
                  </a:lnTo>
                  <a:lnTo>
                    <a:pt x="40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46" y="60"/>
                  </a:lnTo>
                  <a:lnTo>
                    <a:pt x="48" y="61"/>
                  </a:lnTo>
                  <a:lnTo>
                    <a:pt x="50" y="65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1" y="70"/>
                  </a:lnTo>
                  <a:lnTo>
                    <a:pt x="51" y="72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7"/>
                  </a:lnTo>
                  <a:lnTo>
                    <a:pt x="51" y="79"/>
                  </a:lnTo>
                  <a:lnTo>
                    <a:pt x="50" y="77"/>
                  </a:lnTo>
                  <a:lnTo>
                    <a:pt x="49" y="79"/>
                  </a:lnTo>
                  <a:lnTo>
                    <a:pt x="49" y="80"/>
                  </a:lnTo>
                  <a:lnTo>
                    <a:pt x="49" y="81"/>
                  </a:lnTo>
                  <a:lnTo>
                    <a:pt x="48" y="81"/>
                  </a:lnTo>
                  <a:lnTo>
                    <a:pt x="46" y="81"/>
                  </a:lnTo>
                  <a:lnTo>
                    <a:pt x="45" y="81"/>
                  </a:lnTo>
                  <a:lnTo>
                    <a:pt x="44" y="82"/>
                  </a:lnTo>
                  <a:lnTo>
                    <a:pt x="43" y="82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9" y="84"/>
                  </a:lnTo>
                  <a:lnTo>
                    <a:pt x="38" y="85"/>
                  </a:lnTo>
                  <a:lnTo>
                    <a:pt x="36" y="85"/>
                  </a:lnTo>
                  <a:lnTo>
                    <a:pt x="36" y="86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4" y="89"/>
                  </a:lnTo>
                  <a:lnTo>
                    <a:pt x="31" y="89"/>
                  </a:lnTo>
                  <a:lnTo>
                    <a:pt x="30" y="89"/>
                  </a:lnTo>
                  <a:lnTo>
                    <a:pt x="29" y="89"/>
                  </a:lnTo>
                  <a:lnTo>
                    <a:pt x="26" y="87"/>
                  </a:lnTo>
                  <a:lnTo>
                    <a:pt x="26" y="86"/>
                  </a:lnTo>
                  <a:lnTo>
                    <a:pt x="25" y="85"/>
                  </a:lnTo>
                  <a:lnTo>
                    <a:pt x="24" y="84"/>
                  </a:lnTo>
                  <a:lnTo>
                    <a:pt x="23" y="84"/>
                  </a:lnTo>
                  <a:lnTo>
                    <a:pt x="19" y="84"/>
                  </a:lnTo>
                  <a:lnTo>
                    <a:pt x="18" y="82"/>
                  </a:lnTo>
                  <a:lnTo>
                    <a:pt x="15" y="81"/>
                  </a:lnTo>
                  <a:lnTo>
                    <a:pt x="15" y="80"/>
                  </a:lnTo>
                  <a:lnTo>
                    <a:pt x="14" y="80"/>
                  </a:lnTo>
                  <a:lnTo>
                    <a:pt x="13" y="81"/>
                  </a:lnTo>
                  <a:lnTo>
                    <a:pt x="11" y="82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8" y="80"/>
                  </a:lnTo>
                  <a:lnTo>
                    <a:pt x="6" y="81"/>
                  </a:lnTo>
                  <a:lnTo>
                    <a:pt x="6" y="80"/>
                  </a:lnTo>
                  <a:lnTo>
                    <a:pt x="5" y="80"/>
                  </a:lnTo>
                  <a:lnTo>
                    <a:pt x="6" y="79"/>
                  </a:lnTo>
                  <a:lnTo>
                    <a:pt x="8" y="77"/>
                  </a:lnTo>
                  <a:lnTo>
                    <a:pt x="8" y="76"/>
                  </a:lnTo>
                  <a:lnTo>
                    <a:pt x="6" y="76"/>
                  </a:lnTo>
                  <a:lnTo>
                    <a:pt x="6" y="75"/>
                  </a:lnTo>
                  <a:lnTo>
                    <a:pt x="6" y="74"/>
                  </a:lnTo>
                  <a:lnTo>
                    <a:pt x="5" y="72"/>
                  </a:lnTo>
                  <a:lnTo>
                    <a:pt x="5" y="71"/>
                  </a:lnTo>
                  <a:lnTo>
                    <a:pt x="6" y="70"/>
                  </a:lnTo>
                  <a:lnTo>
                    <a:pt x="5" y="69"/>
                  </a:lnTo>
                  <a:lnTo>
                    <a:pt x="5" y="67"/>
                  </a:lnTo>
                  <a:lnTo>
                    <a:pt x="6" y="67"/>
                  </a:lnTo>
                  <a:lnTo>
                    <a:pt x="6" y="66"/>
                  </a:lnTo>
                  <a:lnTo>
                    <a:pt x="5" y="66"/>
                  </a:lnTo>
                  <a:lnTo>
                    <a:pt x="4" y="65"/>
                  </a:lnTo>
                  <a:lnTo>
                    <a:pt x="4" y="64"/>
                  </a:lnTo>
                  <a:lnTo>
                    <a:pt x="5" y="64"/>
                  </a:lnTo>
                  <a:lnTo>
                    <a:pt x="5" y="62"/>
                  </a:lnTo>
                  <a:lnTo>
                    <a:pt x="4" y="61"/>
                  </a:lnTo>
                  <a:lnTo>
                    <a:pt x="3" y="60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4" y="50"/>
                  </a:lnTo>
                  <a:lnTo>
                    <a:pt x="5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6" y="45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2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3" y="40"/>
                  </a:lnTo>
                  <a:lnTo>
                    <a:pt x="4" y="40"/>
                  </a:lnTo>
                  <a:lnTo>
                    <a:pt x="4" y="39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4" y="35"/>
                  </a:lnTo>
                  <a:lnTo>
                    <a:pt x="1" y="35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3" y="24"/>
                  </a:lnTo>
                  <a:lnTo>
                    <a:pt x="4" y="22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1"/>
                  </a:lnTo>
                  <a:lnTo>
                    <a:pt x="20" y="2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1" name="Freeform 271">
              <a:extLst>
                <a:ext uri="{FF2B5EF4-FFF2-40B4-BE49-F238E27FC236}">
                  <a16:creationId xmlns:a16="http://schemas.microsoft.com/office/drawing/2014/main" id="{61BE0D1B-7140-8834-D445-9F14CB11A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816" y="3126569"/>
              <a:ext cx="0" cy="560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  <a:gd name="T10" fmla="*/ 1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2" name="Freeform 272">
              <a:extLst>
                <a:ext uri="{FF2B5EF4-FFF2-40B4-BE49-F238E27FC236}">
                  <a16:creationId xmlns:a16="http://schemas.microsoft.com/office/drawing/2014/main" id="{38E5746F-AE11-423D-831B-20F42F547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13" y="3120971"/>
              <a:ext cx="44805" cy="28005"/>
            </a:xfrm>
            <a:custGeom>
              <a:avLst/>
              <a:gdLst>
                <a:gd name="T0" fmla="*/ 14 w 34"/>
                <a:gd name="T1" fmla="*/ 2 h 16"/>
                <a:gd name="T2" fmla="*/ 19 w 34"/>
                <a:gd name="T3" fmla="*/ 2 h 16"/>
                <a:gd name="T4" fmla="*/ 23 w 34"/>
                <a:gd name="T5" fmla="*/ 2 h 16"/>
                <a:gd name="T6" fmla="*/ 24 w 34"/>
                <a:gd name="T7" fmla="*/ 4 h 16"/>
                <a:gd name="T8" fmla="*/ 27 w 34"/>
                <a:gd name="T9" fmla="*/ 2 h 16"/>
                <a:gd name="T10" fmla="*/ 30 w 34"/>
                <a:gd name="T11" fmla="*/ 4 h 16"/>
                <a:gd name="T12" fmla="*/ 32 w 34"/>
                <a:gd name="T13" fmla="*/ 6 h 16"/>
                <a:gd name="T14" fmla="*/ 34 w 34"/>
                <a:gd name="T15" fmla="*/ 9 h 16"/>
                <a:gd name="T16" fmla="*/ 34 w 34"/>
                <a:gd name="T17" fmla="*/ 11 h 16"/>
                <a:gd name="T18" fmla="*/ 33 w 34"/>
                <a:gd name="T19" fmla="*/ 12 h 16"/>
                <a:gd name="T20" fmla="*/ 30 w 34"/>
                <a:gd name="T21" fmla="*/ 14 h 16"/>
                <a:gd name="T22" fmla="*/ 28 w 34"/>
                <a:gd name="T23" fmla="*/ 12 h 16"/>
                <a:gd name="T24" fmla="*/ 25 w 34"/>
                <a:gd name="T25" fmla="*/ 11 h 16"/>
                <a:gd name="T26" fmla="*/ 24 w 34"/>
                <a:gd name="T27" fmla="*/ 12 h 16"/>
                <a:gd name="T28" fmla="*/ 23 w 34"/>
                <a:gd name="T29" fmla="*/ 14 h 16"/>
                <a:gd name="T30" fmla="*/ 20 w 34"/>
                <a:gd name="T31" fmla="*/ 15 h 16"/>
                <a:gd name="T32" fmla="*/ 18 w 34"/>
                <a:gd name="T33" fmla="*/ 16 h 16"/>
                <a:gd name="T34" fmla="*/ 17 w 34"/>
                <a:gd name="T35" fmla="*/ 14 h 16"/>
                <a:gd name="T36" fmla="*/ 14 w 34"/>
                <a:gd name="T37" fmla="*/ 14 h 16"/>
                <a:gd name="T38" fmla="*/ 14 w 34"/>
                <a:gd name="T39" fmla="*/ 11 h 16"/>
                <a:gd name="T40" fmla="*/ 17 w 34"/>
                <a:gd name="T41" fmla="*/ 11 h 16"/>
                <a:gd name="T42" fmla="*/ 14 w 34"/>
                <a:gd name="T43" fmla="*/ 9 h 16"/>
                <a:gd name="T44" fmla="*/ 12 w 34"/>
                <a:gd name="T45" fmla="*/ 10 h 16"/>
                <a:gd name="T46" fmla="*/ 9 w 34"/>
                <a:gd name="T47" fmla="*/ 10 h 16"/>
                <a:gd name="T48" fmla="*/ 7 w 34"/>
                <a:gd name="T49" fmla="*/ 9 h 16"/>
                <a:gd name="T50" fmla="*/ 7 w 34"/>
                <a:gd name="T51" fmla="*/ 6 h 16"/>
                <a:gd name="T52" fmla="*/ 5 w 34"/>
                <a:gd name="T53" fmla="*/ 5 h 16"/>
                <a:gd name="T54" fmla="*/ 3 w 34"/>
                <a:gd name="T55" fmla="*/ 7 h 16"/>
                <a:gd name="T56" fmla="*/ 3 w 34"/>
                <a:gd name="T57" fmla="*/ 10 h 16"/>
                <a:gd name="T58" fmla="*/ 0 w 34"/>
                <a:gd name="T59" fmla="*/ 9 h 16"/>
                <a:gd name="T60" fmla="*/ 2 w 34"/>
                <a:gd name="T61" fmla="*/ 6 h 16"/>
                <a:gd name="T62" fmla="*/ 0 w 34"/>
                <a:gd name="T63" fmla="*/ 5 h 16"/>
                <a:gd name="T64" fmla="*/ 2 w 34"/>
                <a:gd name="T65" fmla="*/ 4 h 16"/>
                <a:gd name="T66" fmla="*/ 3 w 34"/>
                <a:gd name="T67" fmla="*/ 2 h 16"/>
                <a:gd name="T68" fmla="*/ 5 w 34"/>
                <a:gd name="T69" fmla="*/ 1 h 16"/>
                <a:gd name="T70" fmla="*/ 8 w 34"/>
                <a:gd name="T71" fmla="*/ 1 h 16"/>
                <a:gd name="T72" fmla="*/ 9 w 34"/>
                <a:gd name="T73" fmla="*/ 0 h 16"/>
                <a:gd name="T74" fmla="*/ 12 w 34"/>
                <a:gd name="T75" fmla="*/ 0 h 16"/>
                <a:gd name="T76" fmla="*/ 13 w 34"/>
                <a:gd name="T7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16">
                  <a:moveTo>
                    <a:pt x="13" y="1"/>
                  </a:moveTo>
                  <a:lnTo>
                    <a:pt x="14" y="2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2" y="6"/>
                  </a:lnTo>
                  <a:lnTo>
                    <a:pt x="33" y="7"/>
                  </a:lnTo>
                  <a:lnTo>
                    <a:pt x="34" y="9"/>
                  </a:lnTo>
                  <a:lnTo>
                    <a:pt x="34" y="10"/>
                  </a:lnTo>
                  <a:lnTo>
                    <a:pt x="34" y="11"/>
                  </a:lnTo>
                  <a:lnTo>
                    <a:pt x="33" y="11"/>
                  </a:lnTo>
                  <a:lnTo>
                    <a:pt x="33" y="12"/>
                  </a:lnTo>
                  <a:lnTo>
                    <a:pt x="32" y="12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28" y="12"/>
                  </a:lnTo>
                  <a:lnTo>
                    <a:pt x="27" y="12"/>
                  </a:lnTo>
                  <a:lnTo>
                    <a:pt x="25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7" y="14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15" y="10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3" name="Freeform 273">
              <a:extLst>
                <a:ext uri="{FF2B5EF4-FFF2-40B4-BE49-F238E27FC236}">
                  <a16:creationId xmlns:a16="http://schemas.microsoft.com/office/drawing/2014/main" id="{F7D5620A-0C4E-C2C0-542C-AB564F1FA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08" y="3120971"/>
              <a:ext cx="16804" cy="11200"/>
            </a:xfrm>
            <a:custGeom>
              <a:avLst/>
              <a:gdLst>
                <a:gd name="T0" fmla="*/ 5 w 11"/>
                <a:gd name="T1" fmla="*/ 2 h 8"/>
                <a:gd name="T2" fmla="*/ 6 w 11"/>
                <a:gd name="T3" fmla="*/ 2 h 8"/>
                <a:gd name="T4" fmla="*/ 6 w 11"/>
                <a:gd name="T5" fmla="*/ 1 h 8"/>
                <a:gd name="T6" fmla="*/ 7 w 11"/>
                <a:gd name="T7" fmla="*/ 1 h 8"/>
                <a:gd name="T8" fmla="*/ 9 w 11"/>
                <a:gd name="T9" fmla="*/ 1 h 8"/>
                <a:gd name="T10" fmla="*/ 7 w 11"/>
                <a:gd name="T11" fmla="*/ 2 h 8"/>
                <a:gd name="T12" fmla="*/ 7 w 11"/>
                <a:gd name="T13" fmla="*/ 3 h 8"/>
                <a:gd name="T14" fmla="*/ 7 w 11"/>
                <a:gd name="T15" fmla="*/ 5 h 8"/>
                <a:gd name="T16" fmla="*/ 9 w 11"/>
                <a:gd name="T17" fmla="*/ 5 h 8"/>
                <a:gd name="T18" fmla="*/ 10 w 11"/>
                <a:gd name="T19" fmla="*/ 6 h 8"/>
                <a:gd name="T20" fmla="*/ 11 w 11"/>
                <a:gd name="T21" fmla="*/ 6 h 8"/>
                <a:gd name="T22" fmla="*/ 10 w 11"/>
                <a:gd name="T23" fmla="*/ 6 h 8"/>
                <a:gd name="T24" fmla="*/ 9 w 11"/>
                <a:gd name="T25" fmla="*/ 6 h 8"/>
                <a:gd name="T26" fmla="*/ 7 w 11"/>
                <a:gd name="T27" fmla="*/ 6 h 8"/>
                <a:gd name="T28" fmla="*/ 7 w 11"/>
                <a:gd name="T29" fmla="*/ 7 h 8"/>
                <a:gd name="T30" fmla="*/ 7 w 11"/>
                <a:gd name="T31" fmla="*/ 8 h 8"/>
                <a:gd name="T32" fmla="*/ 6 w 11"/>
                <a:gd name="T33" fmla="*/ 8 h 8"/>
                <a:gd name="T34" fmla="*/ 5 w 11"/>
                <a:gd name="T35" fmla="*/ 8 h 8"/>
                <a:gd name="T36" fmla="*/ 4 w 11"/>
                <a:gd name="T37" fmla="*/ 8 h 8"/>
                <a:gd name="T38" fmla="*/ 4 w 11"/>
                <a:gd name="T39" fmla="*/ 7 h 8"/>
                <a:gd name="T40" fmla="*/ 4 w 11"/>
                <a:gd name="T41" fmla="*/ 6 h 8"/>
                <a:gd name="T42" fmla="*/ 2 w 11"/>
                <a:gd name="T43" fmla="*/ 6 h 8"/>
                <a:gd name="T44" fmla="*/ 2 w 11"/>
                <a:gd name="T45" fmla="*/ 5 h 8"/>
                <a:gd name="T46" fmla="*/ 1 w 11"/>
                <a:gd name="T47" fmla="*/ 5 h 8"/>
                <a:gd name="T48" fmla="*/ 1 w 11"/>
                <a:gd name="T49" fmla="*/ 6 h 8"/>
                <a:gd name="T50" fmla="*/ 0 w 11"/>
                <a:gd name="T51" fmla="*/ 6 h 8"/>
                <a:gd name="T52" fmla="*/ 0 w 11"/>
                <a:gd name="T53" fmla="*/ 5 h 8"/>
                <a:gd name="T54" fmla="*/ 1 w 11"/>
                <a:gd name="T55" fmla="*/ 2 h 8"/>
                <a:gd name="T56" fmla="*/ 2 w 11"/>
                <a:gd name="T57" fmla="*/ 2 h 8"/>
                <a:gd name="T58" fmla="*/ 2 w 11"/>
                <a:gd name="T59" fmla="*/ 1 h 8"/>
                <a:gd name="T60" fmla="*/ 4 w 11"/>
                <a:gd name="T61" fmla="*/ 1 h 8"/>
                <a:gd name="T62" fmla="*/ 4 w 11"/>
                <a:gd name="T63" fmla="*/ 0 h 8"/>
                <a:gd name="T64" fmla="*/ 5 w 11"/>
                <a:gd name="T65" fmla="*/ 0 h 8"/>
                <a:gd name="T66" fmla="*/ 6 w 11"/>
                <a:gd name="T67" fmla="*/ 0 h 8"/>
                <a:gd name="T68" fmla="*/ 6 w 11"/>
                <a:gd name="T69" fmla="*/ 1 h 8"/>
                <a:gd name="T70" fmla="*/ 5 w 11"/>
                <a:gd name="T7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" h="8">
                  <a:moveTo>
                    <a:pt x="5" y="2"/>
                  </a:moveTo>
                  <a:lnTo>
                    <a:pt x="6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4" name="Freeform 274">
              <a:extLst>
                <a:ext uri="{FF2B5EF4-FFF2-40B4-BE49-F238E27FC236}">
                  <a16:creationId xmlns:a16="http://schemas.microsoft.com/office/drawing/2014/main" id="{129D265A-A285-59C7-CDD9-A968EEFDE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630" y="3120971"/>
              <a:ext cx="0" cy="5602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0 w 2"/>
                <a:gd name="T5" fmla="*/ 2 h 3"/>
                <a:gd name="T6" fmla="*/ 0 w 2"/>
                <a:gd name="T7" fmla="*/ 1 h 3"/>
                <a:gd name="T8" fmla="*/ 1 w 2"/>
                <a:gd name="T9" fmla="*/ 1 h 3"/>
                <a:gd name="T10" fmla="*/ 1 w 2"/>
                <a:gd name="T11" fmla="*/ 0 h 3"/>
                <a:gd name="T12" fmla="*/ 2 w 2"/>
                <a:gd name="T13" fmla="*/ 0 h 3"/>
                <a:gd name="T14" fmla="*/ 2 w 2"/>
                <a:gd name="T15" fmla="*/ 1 h 3"/>
                <a:gd name="T16" fmla="*/ 2 w 2"/>
                <a:gd name="T17" fmla="*/ 2 h 3"/>
                <a:gd name="T18" fmla="*/ 2 w 2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5" name="Freeform 275">
              <a:extLst>
                <a:ext uri="{FF2B5EF4-FFF2-40B4-BE49-F238E27FC236}">
                  <a16:creationId xmlns:a16="http://schemas.microsoft.com/office/drawing/2014/main" id="{20A82D9A-8CE6-E809-CE52-7FB988E56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21" y="3115367"/>
              <a:ext cx="5602" cy="0"/>
            </a:xfrm>
            <a:custGeom>
              <a:avLst/>
              <a:gdLst>
                <a:gd name="T0" fmla="*/ 2 w 3"/>
                <a:gd name="T1" fmla="*/ 3 h 3"/>
                <a:gd name="T2" fmla="*/ 0 w 3"/>
                <a:gd name="T3" fmla="*/ 3 h 3"/>
                <a:gd name="T4" fmla="*/ 0 w 3"/>
                <a:gd name="T5" fmla="*/ 2 h 3"/>
                <a:gd name="T6" fmla="*/ 2 w 3"/>
                <a:gd name="T7" fmla="*/ 2 h 3"/>
                <a:gd name="T8" fmla="*/ 2 w 3"/>
                <a:gd name="T9" fmla="*/ 0 h 3"/>
                <a:gd name="T10" fmla="*/ 3 w 3"/>
                <a:gd name="T11" fmla="*/ 0 h 3"/>
                <a:gd name="T12" fmla="*/ 3 w 3"/>
                <a:gd name="T13" fmla="*/ 2 h 3"/>
                <a:gd name="T14" fmla="*/ 3 w 3"/>
                <a:gd name="T15" fmla="*/ 3 h 3"/>
                <a:gd name="T16" fmla="*/ 2 w 3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6" name="Freeform 276">
              <a:extLst>
                <a:ext uri="{FF2B5EF4-FFF2-40B4-BE49-F238E27FC236}">
                  <a16:creationId xmlns:a16="http://schemas.microsoft.com/office/drawing/2014/main" id="{957DD0A0-3AE1-FCC9-7F84-EE0F35179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99" y="3053760"/>
              <a:ext cx="95211" cy="95211"/>
            </a:xfrm>
            <a:custGeom>
              <a:avLst/>
              <a:gdLst>
                <a:gd name="T0" fmla="*/ 31 w 67"/>
                <a:gd name="T1" fmla="*/ 23 h 69"/>
                <a:gd name="T2" fmla="*/ 37 w 67"/>
                <a:gd name="T3" fmla="*/ 26 h 69"/>
                <a:gd name="T4" fmla="*/ 42 w 67"/>
                <a:gd name="T5" fmla="*/ 31 h 69"/>
                <a:gd name="T6" fmla="*/ 44 w 67"/>
                <a:gd name="T7" fmla="*/ 35 h 69"/>
                <a:gd name="T8" fmla="*/ 47 w 67"/>
                <a:gd name="T9" fmla="*/ 36 h 69"/>
                <a:gd name="T10" fmla="*/ 51 w 67"/>
                <a:gd name="T11" fmla="*/ 41 h 69"/>
                <a:gd name="T12" fmla="*/ 54 w 67"/>
                <a:gd name="T13" fmla="*/ 50 h 69"/>
                <a:gd name="T14" fmla="*/ 52 w 67"/>
                <a:gd name="T15" fmla="*/ 54 h 69"/>
                <a:gd name="T16" fmla="*/ 57 w 67"/>
                <a:gd name="T17" fmla="*/ 56 h 69"/>
                <a:gd name="T18" fmla="*/ 64 w 67"/>
                <a:gd name="T19" fmla="*/ 58 h 69"/>
                <a:gd name="T20" fmla="*/ 67 w 67"/>
                <a:gd name="T21" fmla="*/ 60 h 69"/>
                <a:gd name="T22" fmla="*/ 65 w 67"/>
                <a:gd name="T23" fmla="*/ 63 h 69"/>
                <a:gd name="T24" fmla="*/ 64 w 67"/>
                <a:gd name="T25" fmla="*/ 64 h 69"/>
                <a:gd name="T26" fmla="*/ 60 w 67"/>
                <a:gd name="T27" fmla="*/ 65 h 69"/>
                <a:gd name="T28" fmla="*/ 56 w 67"/>
                <a:gd name="T29" fmla="*/ 66 h 69"/>
                <a:gd name="T30" fmla="*/ 51 w 67"/>
                <a:gd name="T31" fmla="*/ 66 h 69"/>
                <a:gd name="T32" fmla="*/ 44 w 67"/>
                <a:gd name="T33" fmla="*/ 68 h 69"/>
                <a:gd name="T34" fmla="*/ 40 w 67"/>
                <a:gd name="T35" fmla="*/ 68 h 69"/>
                <a:gd name="T36" fmla="*/ 37 w 67"/>
                <a:gd name="T37" fmla="*/ 63 h 69"/>
                <a:gd name="T38" fmla="*/ 32 w 67"/>
                <a:gd name="T39" fmla="*/ 63 h 69"/>
                <a:gd name="T40" fmla="*/ 36 w 67"/>
                <a:gd name="T41" fmla="*/ 60 h 69"/>
                <a:gd name="T42" fmla="*/ 39 w 67"/>
                <a:gd name="T43" fmla="*/ 54 h 69"/>
                <a:gd name="T44" fmla="*/ 39 w 67"/>
                <a:gd name="T45" fmla="*/ 49 h 69"/>
                <a:gd name="T46" fmla="*/ 34 w 67"/>
                <a:gd name="T47" fmla="*/ 51 h 69"/>
                <a:gd name="T48" fmla="*/ 29 w 67"/>
                <a:gd name="T49" fmla="*/ 54 h 69"/>
                <a:gd name="T50" fmla="*/ 25 w 67"/>
                <a:gd name="T51" fmla="*/ 55 h 69"/>
                <a:gd name="T52" fmla="*/ 22 w 67"/>
                <a:gd name="T53" fmla="*/ 60 h 69"/>
                <a:gd name="T54" fmla="*/ 19 w 67"/>
                <a:gd name="T55" fmla="*/ 61 h 69"/>
                <a:gd name="T56" fmla="*/ 15 w 67"/>
                <a:gd name="T57" fmla="*/ 61 h 69"/>
                <a:gd name="T58" fmla="*/ 12 w 67"/>
                <a:gd name="T59" fmla="*/ 58 h 69"/>
                <a:gd name="T60" fmla="*/ 12 w 67"/>
                <a:gd name="T61" fmla="*/ 55 h 69"/>
                <a:gd name="T62" fmla="*/ 10 w 67"/>
                <a:gd name="T63" fmla="*/ 51 h 69"/>
                <a:gd name="T64" fmla="*/ 6 w 67"/>
                <a:gd name="T65" fmla="*/ 50 h 69"/>
                <a:gd name="T66" fmla="*/ 2 w 67"/>
                <a:gd name="T67" fmla="*/ 49 h 69"/>
                <a:gd name="T68" fmla="*/ 1 w 67"/>
                <a:gd name="T69" fmla="*/ 45 h 69"/>
                <a:gd name="T70" fmla="*/ 2 w 67"/>
                <a:gd name="T71" fmla="*/ 45 h 69"/>
                <a:gd name="T72" fmla="*/ 2 w 67"/>
                <a:gd name="T73" fmla="*/ 41 h 69"/>
                <a:gd name="T74" fmla="*/ 2 w 67"/>
                <a:gd name="T75" fmla="*/ 39 h 69"/>
                <a:gd name="T76" fmla="*/ 5 w 67"/>
                <a:gd name="T77" fmla="*/ 44 h 69"/>
                <a:gd name="T78" fmla="*/ 6 w 67"/>
                <a:gd name="T79" fmla="*/ 43 h 69"/>
                <a:gd name="T80" fmla="*/ 5 w 67"/>
                <a:gd name="T81" fmla="*/ 38 h 69"/>
                <a:gd name="T82" fmla="*/ 7 w 67"/>
                <a:gd name="T83" fmla="*/ 35 h 69"/>
                <a:gd name="T84" fmla="*/ 12 w 67"/>
                <a:gd name="T85" fmla="*/ 30 h 69"/>
                <a:gd name="T86" fmla="*/ 19 w 67"/>
                <a:gd name="T87" fmla="*/ 29 h 69"/>
                <a:gd name="T88" fmla="*/ 20 w 67"/>
                <a:gd name="T89" fmla="*/ 24 h 69"/>
                <a:gd name="T90" fmla="*/ 19 w 67"/>
                <a:gd name="T91" fmla="*/ 18 h 69"/>
                <a:gd name="T92" fmla="*/ 21 w 67"/>
                <a:gd name="T93" fmla="*/ 14 h 69"/>
                <a:gd name="T94" fmla="*/ 20 w 67"/>
                <a:gd name="T95" fmla="*/ 10 h 69"/>
                <a:gd name="T96" fmla="*/ 20 w 67"/>
                <a:gd name="T97" fmla="*/ 6 h 69"/>
                <a:gd name="T98" fmla="*/ 22 w 67"/>
                <a:gd name="T99" fmla="*/ 0 h 69"/>
                <a:gd name="T100" fmla="*/ 26 w 67"/>
                <a:gd name="T101" fmla="*/ 3 h 69"/>
                <a:gd name="T102" fmla="*/ 27 w 67"/>
                <a:gd name="T103" fmla="*/ 8 h 69"/>
                <a:gd name="T104" fmla="*/ 29 w 67"/>
                <a:gd name="T105" fmla="*/ 16 h 69"/>
                <a:gd name="T106" fmla="*/ 29 w 67"/>
                <a:gd name="T107" fmla="*/ 21 h 69"/>
                <a:gd name="T108" fmla="*/ 29 w 67"/>
                <a:gd name="T109" fmla="*/ 2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69">
                  <a:moveTo>
                    <a:pt x="29" y="26"/>
                  </a:moveTo>
                  <a:lnTo>
                    <a:pt x="30" y="25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2" y="23"/>
                  </a:lnTo>
                  <a:lnTo>
                    <a:pt x="34" y="23"/>
                  </a:lnTo>
                  <a:lnTo>
                    <a:pt x="37" y="25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0" y="28"/>
                  </a:lnTo>
                  <a:lnTo>
                    <a:pt x="42" y="30"/>
                  </a:lnTo>
                  <a:lnTo>
                    <a:pt x="42" y="31"/>
                  </a:lnTo>
                  <a:lnTo>
                    <a:pt x="41" y="33"/>
                  </a:lnTo>
                  <a:lnTo>
                    <a:pt x="41" y="34"/>
                  </a:lnTo>
                  <a:lnTo>
                    <a:pt x="42" y="35"/>
                  </a:lnTo>
                  <a:lnTo>
                    <a:pt x="44" y="35"/>
                  </a:lnTo>
                  <a:lnTo>
                    <a:pt x="44" y="36"/>
                  </a:lnTo>
                  <a:lnTo>
                    <a:pt x="45" y="36"/>
                  </a:lnTo>
                  <a:lnTo>
                    <a:pt x="46" y="35"/>
                  </a:lnTo>
                  <a:lnTo>
                    <a:pt x="47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50" y="40"/>
                  </a:lnTo>
                  <a:lnTo>
                    <a:pt x="51" y="41"/>
                  </a:lnTo>
                  <a:lnTo>
                    <a:pt x="54" y="45"/>
                  </a:lnTo>
                  <a:lnTo>
                    <a:pt x="54" y="46"/>
                  </a:lnTo>
                  <a:lnTo>
                    <a:pt x="54" y="49"/>
                  </a:lnTo>
                  <a:lnTo>
                    <a:pt x="54" y="50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1" y="53"/>
                  </a:lnTo>
                  <a:lnTo>
                    <a:pt x="52" y="54"/>
                  </a:lnTo>
                  <a:lnTo>
                    <a:pt x="54" y="55"/>
                  </a:lnTo>
                  <a:lnTo>
                    <a:pt x="54" y="56"/>
                  </a:lnTo>
                  <a:lnTo>
                    <a:pt x="56" y="56"/>
                  </a:lnTo>
                  <a:lnTo>
                    <a:pt x="57" y="56"/>
                  </a:lnTo>
                  <a:lnTo>
                    <a:pt x="59" y="58"/>
                  </a:lnTo>
                  <a:lnTo>
                    <a:pt x="60" y="58"/>
                  </a:lnTo>
                  <a:lnTo>
                    <a:pt x="62" y="56"/>
                  </a:lnTo>
                  <a:lnTo>
                    <a:pt x="64" y="58"/>
                  </a:lnTo>
                  <a:lnTo>
                    <a:pt x="65" y="58"/>
                  </a:lnTo>
                  <a:lnTo>
                    <a:pt x="66" y="59"/>
                  </a:lnTo>
                  <a:lnTo>
                    <a:pt x="67" y="59"/>
                  </a:lnTo>
                  <a:lnTo>
                    <a:pt x="67" y="60"/>
                  </a:lnTo>
                  <a:lnTo>
                    <a:pt x="67" y="61"/>
                  </a:lnTo>
                  <a:lnTo>
                    <a:pt x="66" y="61"/>
                  </a:lnTo>
                  <a:lnTo>
                    <a:pt x="65" y="61"/>
                  </a:lnTo>
                  <a:lnTo>
                    <a:pt x="65" y="63"/>
                  </a:lnTo>
                  <a:lnTo>
                    <a:pt x="64" y="63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4"/>
                  </a:lnTo>
                  <a:lnTo>
                    <a:pt x="62" y="64"/>
                  </a:lnTo>
                  <a:lnTo>
                    <a:pt x="61" y="64"/>
                  </a:lnTo>
                  <a:lnTo>
                    <a:pt x="60" y="64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5"/>
                  </a:lnTo>
                  <a:lnTo>
                    <a:pt x="56" y="65"/>
                  </a:lnTo>
                  <a:lnTo>
                    <a:pt x="56" y="66"/>
                  </a:lnTo>
                  <a:lnTo>
                    <a:pt x="56" y="68"/>
                  </a:lnTo>
                  <a:lnTo>
                    <a:pt x="54" y="68"/>
                  </a:lnTo>
                  <a:lnTo>
                    <a:pt x="54" y="66"/>
                  </a:lnTo>
                  <a:lnTo>
                    <a:pt x="51" y="66"/>
                  </a:lnTo>
                  <a:lnTo>
                    <a:pt x="47" y="66"/>
                  </a:lnTo>
                  <a:lnTo>
                    <a:pt x="46" y="66"/>
                  </a:lnTo>
                  <a:lnTo>
                    <a:pt x="45" y="66"/>
                  </a:lnTo>
                  <a:lnTo>
                    <a:pt x="44" y="68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40" y="68"/>
                  </a:lnTo>
                  <a:lnTo>
                    <a:pt x="37" y="66"/>
                  </a:lnTo>
                  <a:lnTo>
                    <a:pt x="36" y="65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5" y="63"/>
                  </a:lnTo>
                  <a:lnTo>
                    <a:pt x="35" y="64"/>
                  </a:lnTo>
                  <a:lnTo>
                    <a:pt x="34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61"/>
                  </a:lnTo>
                  <a:lnTo>
                    <a:pt x="35" y="60"/>
                  </a:lnTo>
                  <a:lnTo>
                    <a:pt x="36" y="60"/>
                  </a:lnTo>
                  <a:lnTo>
                    <a:pt x="39" y="58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4"/>
                  </a:lnTo>
                  <a:lnTo>
                    <a:pt x="39" y="53"/>
                  </a:lnTo>
                  <a:lnTo>
                    <a:pt x="39" y="51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5" y="49"/>
                  </a:lnTo>
                  <a:lnTo>
                    <a:pt x="34" y="51"/>
                  </a:lnTo>
                  <a:lnTo>
                    <a:pt x="32" y="54"/>
                  </a:lnTo>
                  <a:lnTo>
                    <a:pt x="31" y="55"/>
                  </a:lnTo>
                  <a:lnTo>
                    <a:pt x="29" y="55"/>
                  </a:lnTo>
                  <a:lnTo>
                    <a:pt x="29" y="54"/>
                  </a:lnTo>
                  <a:lnTo>
                    <a:pt x="27" y="54"/>
                  </a:lnTo>
                  <a:lnTo>
                    <a:pt x="26" y="54"/>
                  </a:lnTo>
                  <a:lnTo>
                    <a:pt x="26" y="55"/>
                  </a:lnTo>
                  <a:lnTo>
                    <a:pt x="25" y="55"/>
                  </a:lnTo>
                  <a:lnTo>
                    <a:pt x="24" y="56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1" y="61"/>
                  </a:lnTo>
                  <a:lnTo>
                    <a:pt x="20" y="61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2" y="58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2" y="55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0" y="53"/>
                  </a:lnTo>
                  <a:lnTo>
                    <a:pt x="10" y="51"/>
                  </a:lnTo>
                  <a:lnTo>
                    <a:pt x="9" y="51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6" y="50"/>
                  </a:lnTo>
                  <a:lnTo>
                    <a:pt x="5" y="50"/>
                  </a:lnTo>
                  <a:lnTo>
                    <a:pt x="5" y="49"/>
                  </a:lnTo>
                  <a:lnTo>
                    <a:pt x="4" y="49"/>
                  </a:lnTo>
                  <a:lnTo>
                    <a:pt x="2" y="49"/>
                  </a:lnTo>
                  <a:lnTo>
                    <a:pt x="1" y="49"/>
                  </a:lnTo>
                  <a:lnTo>
                    <a:pt x="1" y="48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4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4" y="44"/>
                  </a:lnTo>
                  <a:lnTo>
                    <a:pt x="4" y="43"/>
                  </a:lnTo>
                  <a:lnTo>
                    <a:pt x="2" y="41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1" y="38"/>
                  </a:lnTo>
                  <a:lnTo>
                    <a:pt x="2" y="39"/>
                  </a:lnTo>
                  <a:lnTo>
                    <a:pt x="4" y="41"/>
                  </a:lnTo>
                  <a:lnTo>
                    <a:pt x="5" y="41"/>
                  </a:lnTo>
                  <a:lnTo>
                    <a:pt x="5" y="43"/>
                  </a:lnTo>
                  <a:lnTo>
                    <a:pt x="5" y="44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6" y="43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5"/>
                  </a:lnTo>
                  <a:lnTo>
                    <a:pt x="6" y="35"/>
                  </a:lnTo>
                  <a:lnTo>
                    <a:pt x="7" y="35"/>
                  </a:lnTo>
                  <a:lnTo>
                    <a:pt x="9" y="35"/>
                  </a:lnTo>
                  <a:lnTo>
                    <a:pt x="10" y="34"/>
                  </a:lnTo>
                  <a:lnTo>
                    <a:pt x="11" y="33"/>
                  </a:lnTo>
                  <a:lnTo>
                    <a:pt x="12" y="30"/>
                  </a:lnTo>
                  <a:lnTo>
                    <a:pt x="15" y="29"/>
                  </a:lnTo>
                  <a:lnTo>
                    <a:pt x="16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0" y="19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20" y="11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8"/>
                  </a:lnTo>
                  <a:lnTo>
                    <a:pt x="29" y="19"/>
                  </a:lnTo>
                  <a:lnTo>
                    <a:pt x="29" y="20"/>
                  </a:lnTo>
                  <a:lnTo>
                    <a:pt x="29" y="21"/>
                  </a:lnTo>
                  <a:lnTo>
                    <a:pt x="29" y="23"/>
                  </a:lnTo>
                  <a:lnTo>
                    <a:pt x="29" y="24"/>
                  </a:lnTo>
                  <a:lnTo>
                    <a:pt x="29" y="25"/>
                  </a:lnTo>
                  <a:lnTo>
                    <a:pt x="29" y="2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7" name="Freeform 277">
              <a:extLst>
                <a:ext uri="{FF2B5EF4-FFF2-40B4-BE49-F238E27FC236}">
                  <a16:creationId xmlns:a16="http://schemas.microsoft.com/office/drawing/2014/main" id="{415C0B27-E38F-EF73-BF61-D23C104B4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553" y="2853686"/>
              <a:ext cx="16804" cy="22404"/>
            </a:xfrm>
            <a:custGeom>
              <a:avLst/>
              <a:gdLst>
                <a:gd name="T0" fmla="*/ 12 w 15"/>
                <a:gd name="T1" fmla="*/ 13 h 14"/>
                <a:gd name="T2" fmla="*/ 11 w 15"/>
                <a:gd name="T3" fmla="*/ 13 h 14"/>
                <a:gd name="T4" fmla="*/ 10 w 15"/>
                <a:gd name="T5" fmla="*/ 13 h 14"/>
                <a:gd name="T6" fmla="*/ 6 w 15"/>
                <a:gd name="T7" fmla="*/ 14 h 14"/>
                <a:gd name="T8" fmla="*/ 4 w 15"/>
                <a:gd name="T9" fmla="*/ 14 h 14"/>
                <a:gd name="T10" fmla="*/ 2 w 15"/>
                <a:gd name="T11" fmla="*/ 13 h 14"/>
                <a:gd name="T12" fmla="*/ 1 w 15"/>
                <a:gd name="T13" fmla="*/ 13 h 14"/>
                <a:gd name="T14" fmla="*/ 1 w 15"/>
                <a:gd name="T15" fmla="*/ 11 h 14"/>
                <a:gd name="T16" fmla="*/ 0 w 15"/>
                <a:gd name="T17" fmla="*/ 10 h 14"/>
                <a:gd name="T18" fmla="*/ 0 w 15"/>
                <a:gd name="T19" fmla="*/ 9 h 14"/>
                <a:gd name="T20" fmla="*/ 0 w 15"/>
                <a:gd name="T21" fmla="*/ 8 h 14"/>
                <a:gd name="T22" fmla="*/ 1 w 15"/>
                <a:gd name="T23" fmla="*/ 6 h 14"/>
                <a:gd name="T24" fmla="*/ 1 w 15"/>
                <a:gd name="T25" fmla="*/ 5 h 14"/>
                <a:gd name="T26" fmla="*/ 2 w 15"/>
                <a:gd name="T27" fmla="*/ 4 h 14"/>
                <a:gd name="T28" fmla="*/ 4 w 15"/>
                <a:gd name="T29" fmla="*/ 3 h 14"/>
                <a:gd name="T30" fmla="*/ 7 w 15"/>
                <a:gd name="T31" fmla="*/ 0 h 14"/>
                <a:gd name="T32" fmla="*/ 9 w 15"/>
                <a:gd name="T33" fmla="*/ 0 h 14"/>
                <a:gd name="T34" fmla="*/ 9 w 15"/>
                <a:gd name="T35" fmla="*/ 3 h 14"/>
                <a:gd name="T36" fmla="*/ 9 w 15"/>
                <a:gd name="T37" fmla="*/ 5 h 14"/>
                <a:gd name="T38" fmla="*/ 10 w 15"/>
                <a:gd name="T39" fmla="*/ 6 h 14"/>
                <a:gd name="T40" fmla="*/ 10 w 15"/>
                <a:gd name="T41" fmla="*/ 8 h 14"/>
                <a:gd name="T42" fmla="*/ 12 w 15"/>
                <a:gd name="T43" fmla="*/ 8 h 14"/>
                <a:gd name="T44" fmla="*/ 14 w 15"/>
                <a:gd name="T45" fmla="*/ 8 h 14"/>
                <a:gd name="T46" fmla="*/ 15 w 15"/>
                <a:gd name="T47" fmla="*/ 8 h 14"/>
                <a:gd name="T48" fmla="*/ 14 w 15"/>
                <a:gd name="T49" fmla="*/ 11 h 14"/>
                <a:gd name="T50" fmla="*/ 14 w 15"/>
                <a:gd name="T51" fmla="*/ 13 h 14"/>
                <a:gd name="T52" fmla="*/ 12 w 15"/>
                <a:gd name="T5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" h="14">
                  <a:moveTo>
                    <a:pt x="12" y="13"/>
                  </a:moveTo>
                  <a:lnTo>
                    <a:pt x="11" y="13"/>
                  </a:lnTo>
                  <a:lnTo>
                    <a:pt x="10" y="13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3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8" name="Freeform 278">
              <a:extLst>
                <a:ext uri="{FF2B5EF4-FFF2-40B4-BE49-F238E27FC236}">
                  <a16:creationId xmlns:a16="http://schemas.microsoft.com/office/drawing/2014/main" id="{6E5C6B13-83AE-02FB-39E4-2041629F3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5351" y="2853686"/>
              <a:ext cx="28005" cy="44805"/>
            </a:xfrm>
            <a:custGeom>
              <a:avLst/>
              <a:gdLst>
                <a:gd name="T0" fmla="*/ 6 w 20"/>
                <a:gd name="T1" fmla="*/ 28 h 32"/>
                <a:gd name="T2" fmla="*/ 6 w 20"/>
                <a:gd name="T3" fmla="*/ 30 h 32"/>
                <a:gd name="T4" fmla="*/ 6 w 20"/>
                <a:gd name="T5" fmla="*/ 31 h 32"/>
                <a:gd name="T6" fmla="*/ 5 w 20"/>
                <a:gd name="T7" fmla="*/ 31 h 32"/>
                <a:gd name="T8" fmla="*/ 5 w 20"/>
                <a:gd name="T9" fmla="*/ 32 h 32"/>
                <a:gd name="T10" fmla="*/ 3 w 20"/>
                <a:gd name="T11" fmla="*/ 31 h 32"/>
                <a:gd name="T12" fmla="*/ 3 w 20"/>
                <a:gd name="T13" fmla="*/ 30 h 32"/>
                <a:gd name="T14" fmla="*/ 2 w 20"/>
                <a:gd name="T15" fmla="*/ 30 h 32"/>
                <a:gd name="T16" fmla="*/ 1 w 20"/>
                <a:gd name="T17" fmla="*/ 30 h 32"/>
                <a:gd name="T18" fmla="*/ 1 w 20"/>
                <a:gd name="T19" fmla="*/ 28 h 32"/>
                <a:gd name="T20" fmla="*/ 0 w 20"/>
                <a:gd name="T21" fmla="*/ 27 h 32"/>
                <a:gd name="T22" fmla="*/ 1 w 20"/>
                <a:gd name="T23" fmla="*/ 25 h 32"/>
                <a:gd name="T24" fmla="*/ 2 w 20"/>
                <a:gd name="T25" fmla="*/ 23 h 32"/>
                <a:gd name="T26" fmla="*/ 3 w 20"/>
                <a:gd name="T27" fmla="*/ 21 h 32"/>
                <a:gd name="T28" fmla="*/ 5 w 20"/>
                <a:gd name="T29" fmla="*/ 18 h 32"/>
                <a:gd name="T30" fmla="*/ 6 w 20"/>
                <a:gd name="T31" fmla="*/ 17 h 32"/>
                <a:gd name="T32" fmla="*/ 7 w 20"/>
                <a:gd name="T33" fmla="*/ 15 h 32"/>
                <a:gd name="T34" fmla="*/ 10 w 20"/>
                <a:gd name="T35" fmla="*/ 13 h 32"/>
                <a:gd name="T36" fmla="*/ 11 w 20"/>
                <a:gd name="T37" fmla="*/ 8 h 32"/>
                <a:gd name="T38" fmla="*/ 12 w 20"/>
                <a:gd name="T39" fmla="*/ 6 h 32"/>
                <a:gd name="T40" fmla="*/ 13 w 20"/>
                <a:gd name="T41" fmla="*/ 3 h 32"/>
                <a:gd name="T42" fmla="*/ 15 w 20"/>
                <a:gd name="T43" fmla="*/ 2 h 32"/>
                <a:gd name="T44" fmla="*/ 16 w 20"/>
                <a:gd name="T45" fmla="*/ 1 h 32"/>
                <a:gd name="T46" fmla="*/ 16 w 20"/>
                <a:gd name="T47" fmla="*/ 0 h 32"/>
                <a:gd name="T48" fmla="*/ 17 w 20"/>
                <a:gd name="T49" fmla="*/ 0 h 32"/>
                <a:gd name="T50" fmla="*/ 18 w 20"/>
                <a:gd name="T51" fmla="*/ 0 h 32"/>
                <a:gd name="T52" fmla="*/ 20 w 20"/>
                <a:gd name="T53" fmla="*/ 1 h 32"/>
                <a:gd name="T54" fmla="*/ 20 w 20"/>
                <a:gd name="T55" fmla="*/ 2 h 32"/>
                <a:gd name="T56" fmla="*/ 18 w 20"/>
                <a:gd name="T57" fmla="*/ 5 h 32"/>
                <a:gd name="T58" fmla="*/ 20 w 20"/>
                <a:gd name="T59" fmla="*/ 6 h 32"/>
                <a:gd name="T60" fmla="*/ 20 w 20"/>
                <a:gd name="T61" fmla="*/ 7 h 32"/>
                <a:gd name="T62" fmla="*/ 20 w 20"/>
                <a:gd name="T63" fmla="*/ 8 h 32"/>
                <a:gd name="T64" fmla="*/ 18 w 20"/>
                <a:gd name="T65" fmla="*/ 11 h 32"/>
                <a:gd name="T66" fmla="*/ 18 w 20"/>
                <a:gd name="T67" fmla="*/ 12 h 32"/>
                <a:gd name="T68" fmla="*/ 17 w 20"/>
                <a:gd name="T69" fmla="*/ 13 h 32"/>
                <a:gd name="T70" fmla="*/ 18 w 20"/>
                <a:gd name="T71" fmla="*/ 15 h 32"/>
                <a:gd name="T72" fmla="*/ 18 w 20"/>
                <a:gd name="T73" fmla="*/ 16 h 32"/>
                <a:gd name="T74" fmla="*/ 18 w 20"/>
                <a:gd name="T75" fmla="*/ 17 h 32"/>
                <a:gd name="T76" fmla="*/ 17 w 20"/>
                <a:gd name="T77" fmla="*/ 18 h 32"/>
                <a:gd name="T78" fmla="*/ 16 w 20"/>
                <a:gd name="T79" fmla="*/ 20 h 32"/>
                <a:gd name="T80" fmla="*/ 13 w 20"/>
                <a:gd name="T81" fmla="*/ 21 h 32"/>
                <a:gd name="T82" fmla="*/ 12 w 20"/>
                <a:gd name="T83" fmla="*/ 25 h 32"/>
                <a:gd name="T84" fmla="*/ 8 w 20"/>
                <a:gd name="T85" fmla="*/ 26 h 32"/>
                <a:gd name="T86" fmla="*/ 6 w 20"/>
                <a:gd name="T87" fmla="*/ 27 h 32"/>
                <a:gd name="T88" fmla="*/ 6 w 20"/>
                <a:gd name="T8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32">
                  <a:moveTo>
                    <a:pt x="6" y="28"/>
                  </a:moveTo>
                  <a:lnTo>
                    <a:pt x="6" y="30"/>
                  </a:lnTo>
                  <a:lnTo>
                    <a:pt x="6" y="31"/>
                  </a:lnTo>
                  <a:lnTo>
                    <a:pt x="5" y="31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2" y="23"/>
                  </a:lnTo>
                  <a:lnTo>
                    <a:pt x="3" y="21"/>
                  </a:lnTo>
                  <a:lnTo>
                    <a:pt x="5" y="18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10" y="13"/>
                  </a:lnTo>
                  <a:lnTo>
                    <a:pt x="11" y="8"/>
                  </a:lnTo>
                  <a:lnTo>
                    <a:pt x="12" y="6"/>
                  </a:lnTo>
                  <a:lnTo>
                    <a:pt x="13" y="3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18" y="5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7" y="13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3" y="21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6" y="27"/>
                  </a:lnTo>
                  <a:lnTo>
                    <a:pt x="6" y="2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9" name="Freeform 279">
              <a:extLst>
                <a:ext uri="{FF2B5EF4-FFF2-40B4-BE49-F238E27FC236}">
                  <a16:creationId xmlns:a16="http://schemas.microsoft.com/office/drawing/2014/main" id="{4FE1EDC5-61E7-5F3E-51BA-7DCD4DB08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8327" y="2848082"/>
              <a:ext cx="0" cy="5602"/>
            </a:xfrm>
            <a:custGeom>
              <a:avLst/>
              <a:gdLst>
                <a:gd name="T0" fmla="*/ 1 w 4"/>
                <a:gd name="T1" fmla="*/ 5 h 5"/>
                <a:gd name="T2" fmla="*/ 0 w 4"/>
                <a:gd name="T3" fmla="*/ 5 h 5"/>
                <a:gd name="T4" fmla="*/ 0 w 4"/>
                <a:gd name="T5" fmla="*/ 3 h 5"/>
                <a:gd name="T6" fmla="*/ 0 w 4"/>
                <a:gd name="T7" fmla="*/ 1 h 5"/>
                <a:gd name="T8" fmla="*/ 1 w 4"/>
                <a:gd name="T9" fmla="*/ 1 h 5"/>
                <a:gd name="T10" fmla="*/ 1 w 4"/>
                <a:gd name="T11" fmla="*/ 0 h 5"/>
                <a:gd name="T12" fmla="*/ 3 w 4"/>
                <a:gd name="T13" fmla="*/ 0 h 5"/>
                <a:gd name="T14" fmla="*/ 3 w 4"/>
                <a:gd name="T15" fmla="*/ 1 h 5"/>
                <a:gd name="T16" fmla="*/ 4 w 4"/>
                <a:gd name="T17" fmla="*/ 1 h 5"/>
                <a:gd name="T18" fmla="*/ 4 w 4"/>
                <a:gd name="T19" fmla="*/ 3 h 5"/>
                <a:gd name="T20" fmla="*/ 3 w 4"/>
                <a:gd name="T21" fmla="*/ 3 h 5"/>
                <a:gd name="T22" fmla="*/ 3 w 4"/>
                <a:gd name="T23" fmla="*/ 4 h 5"/>
                <a:gd name="T24" fmla="*/ 1 w 4"/>
                <a:gd name="T25" fmla="*/ 4 h 5"/>
                <a:gd name="T26" fmla="*/ 1 w 4"/>
                <a:gd name="T2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0" name="Freeform 280">
              <a:extLst>
                <a:ext uri="{FF2B5EF4-FFF2-40B4-BE49-F238E27FC236}">
                  <a16:creationId xmlns:a16="http://schemas.microsoft.com/office/drawing/2014/main" id="{3DE9944A-9835-74C5-2CDB-AF7C2B38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716" y="2814478"/>
              <a:ext cx="44805" cy="33604"/>
            </a:xfrm>
            <a:custGeom>
              <a:avLst/>
              <a:gdLst>
                <a:gd name="T0" fmla="*/ 25 w 35"/>
                <a:gd name="T1" fmla="*/ 0 h 21"/>
                <a:gd name="T2" fmla="*/ 27 w 35"/>
                <a:gd name="T3" fmla="*/ 0 h 21"/>
                <a:gd name="T4" fmla="*/ 28 w 35"/>
                <a:gd name="T5" fmla="*/ 0 h 21"/>
                <a:gd name="T6" fmla="*/ 29 w 35"/>
                <a:gd name="T7" fmla="*/ 0 h 21"/>
                <a:gd name="T8" fmla="*/ 29 w 35"/>
                <a:gd name="T9" fmla="*/ 1 h 21"/>
                <a:gd name="T10" fmla="*/ 30 w 35"/>
                <a:gd name="T11" fmla="*/ 1 h 21"/>
                <a:gd name="T12" fmla="*/ 32 w 35"/>
                <a:gd name="T13" fmla="*/ 1 h 21"/>
                <a:gd name="T14" fmla="*/ 34 w 35"/>
                <a:gd name="T15" fmla="*/ 1 h 21"/>
                <a:gd name="T16" fmla="*/ 35 w 35"/>
                <a:gd name="T17" fmla="*/ 1 h 21"/>
                <a:gd name="T18" fmla="*/ 35 w 35"/>
                <a:gd name="T19" fmla="*/ 2 h 21"/>
                <a:gd name="T20" fmla="*/ 35 w 35"/>
                <a:gd name="T21" fmla="*/ 3 h 21"/>
                <a:gd name="T22" fmla="*/ 35 w 35"/>
                <a:gd name="T23" fmla="*/ 5 h 21"/>
                <a:gd name="T24" fmla="*/ 33 w 35"/>
                <a:gd name="T25" fmla="*/ 5 h 21"/>
                <a:gd name="T26" fmla="*/ 33 w 35"/>
                <a:gd name="T27" fmla="*/ 6 h 21"/>
                <a:gd name="T28" fmla="*/ 33 w 35"/>
                <a:gd name="T29" fmla="*/ 7 h 21"/>
                <a:gd name="T30" fmla="*/ 32 w 35"/>
                <a:gd name="T31" fmla="*/ 10 h 21"/>
                <a:gd name="T32" fmla="*/ 30 w 35"/>
                <a:gd name="T33" fmla="*/ 11 h 21"/>
                <a:gd name="T34" fmla="*/ 29 w 35"/>
                <a:gd name="T35" fmla="*/ 13 h 21"/>
                <a:gd name="T36" fmla="*/ 28 w 35"/>
                <a:gd name="T37" fmla="*/ 15 h 21"/>
                <a:gd name="T38" fmla="*/ 25 w 35"/>
                <a:gd name="T39" fmla="*/ 16 h 21"/>
                <a:gd name="T40" fmla="*/ 23 w 35"/>
                <a:gd name="T41" fmla="*/ 17 h 21"/>
                <a:gd name="T42" fmla="*/ 22 w 35"/>
                <a:gd name="T43" fmla="*/ 17 h 21"/>
                <a:gd name="T44" fmla="*/ 20 w 35"/>
                <a:gd name="T45" fmla="*/ 17 h 21"/>
                <a:gd name="T46" fmla="*/ 20 w 35"/>
                <a:gd name="T47" fmla="*/ 18 h 21"/>
                <a:gd name="T48" fmla="*/ 20 w 35"/>
                <a:gd name="T49" fmla="*/ 20 h 21"/>
                <a:gd name="T50" fmla="*/ 19 w 35"/>
                <a:gd name="T51" fmla="*/ 21 h 21"/>
                <a:gd name="T52" fmla="*/ 18 w 35"/>
                <a:gd name="T53" fmla="*/ 21 h 21"/>
                <a:gd name="T54" fmla="*/ 17 w 35"/>
                <a:gd name="T55" fmla="*/ 21 h 21"/>
                <a:gd name="T56" fmla="*/ 15 w 35"/>
                <a:gd name="T57" fmla="*/ 20 h 21"/>
                <a:gd name="T58" fmla="*/ 14 w 35"/>
                <a:gd name="T59" fmla="*/ 20 h 21"/>
                <a:gd name="T60" fmla="*/ 13 w 35"/>
                <a:gd name="T61" fmla="*/ 21 h 21"/>
                <a:gd name="T62" fmla="*/ 12 w 35"/>
                <a:gd name="T63" fmla="*/ 21 h 21"/>
                <a:gd name="T64" fmla="*/ 8 w 35"/>
                <a:gd name="T65" fmla="*/ 20 h 21"/>
                <a:gd name="T66" fmla="*/ 7 w 35"/>
                <a:gd name="T67" fmla="*/ 20 h 21"/>
                <a:gd name="T68" fmla="*/ 5 w 35"/>
                <a:gd name="T69" fmla="*/ 18 h 21"/>
                <a:gd name="T70" fmla="*/ 4 w 35"/>
                <a:gd name="T71" fmla="*/ 18 h 21"/>
                <a:gd name="T72" fmla="*/ 2 w 35"/>
                <a:gd name="T73" fmla="*/ 18 h 21"/>
                <a:gd name="T74" fmla="*/ 0 w 35"/>
                <a:gd name="T75" fmla="*/ 18 h 21"/>
                <a:gd name="T76" fmla="*/ 0 w 35"/>
                <a:gd name="T77" fmla="*/ 17 h 21"/>
                <a:gd name="T78" fmla="*/ 0 w 35"/>
                <a:gd name="T79" fmla="*/ 16 h 21"/>
                <a:gd name="T80" fmla="*/ 0 w 35"/>
                <a:gd name="T81" fmla="*/ 15 h 21"/>
                <a:gd name="T82" fmla="*/ 2 w 35"/>
                <a:gd name="T83" fmla="*/ 15 h 21"/>
                <a:gd name="T84" fmla="*/ 3 w 35"/>
                <a:gd name="T85" fmla="*/ 13 h 21"/>
                <a:gd name="T86" fmla="*/ 4 w 35"/>
                <a:gd name="T87" fmla="*/ 12 h 21"/>
                <a:gd name="T88" fmla="*/ 5 w 35"/>
                <a:gd name="T89" fmla="*/ 10 h 21"/>
                <a:gd name="T90" fmla="*/ 7 w 35"/>
                <a:gd name="T91" fmla="*/ 8 h 21"/>
                <a:gd name="T92" fmla="*/ 8 w 35"/>
                <a:gd name="T93" fmla="*/ 7 h 21"/>
                <a:gd name="T94" fmla="*/ 9 w 35"/>
                <a:gd name="T95" fmla="*/ 8 h 21"/>
                <a:gd name="T96" fmla="*/ 12 w 35"/>
                <a:gd name="T97" fmla="*/ 8 h 21"/>
                <a:gd name="T98" fmla="*/ 13 w 35"/>
                <a:gd name="T99" fmla="*/ 10 h 21"/>
                <a:gd name="T100" fmla="*/ 14 w 35"/>
                <a:gd name="T101" fmla="*/ 10 h 21"/>
                <a:gd name="T102" fmla="*/ 15 w 35"/>
                <a:gd name="T103" fmla="*/ 10 h 21"/>
                <a:gd name="T104" fmla="*/ 15 w 35"/>
                <a:gd name="T105" fmla="*/ 7 h 21"/>
                <a:gd name="T106" fmla="*/ 15 w 35"/>
                <a:gd name="T107" fmla="*/ 6 h 21"/>
                <a:gd name="T108" fmla="*/ 17 w 35"/>
                <a:gd name="T109" fmla="*/ 5 h 21"/>
                <a:gd name="T110" fmla="*/ 18 w 35"/>
                <a:gd name="T111" fmla="*/ 5 h 21"/>
                <a:gd name="T112" fmla="*/ 19 w 35"/>
                <a:gd name="T113" fmla="*/ 5 h 21"/>
                <a:gd name="T114" fmla="*/ 19 w 35"/>
                <a:gd name="T115" fmla="*/ 3 h 21"/>
                <a:gd name="T116" fmla="*/ 20 w 35"/>
                <a:gd name="T117" fmla="*/ 2 h 21"/>
                <a:gd name="T118" fmla="*/ 22 w 35"/>
                <a:gd name="T119" fmla="*/ 2 h 21"/>
                <a:gd name="T120" fmla="*/ 23 w 35"/>
                <a:gd name="T121" fmla="*/ 1 h 21"/>
                <a:gd name="T122" fmla="*/ 25 w 35"/>
                <a:gd name="T1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21">
                  <a:moveTo>
                    <a:pt x="25" y="0"/>
                  </a:moveTo>
                  <a:lnTo>
                    <a:pt x="27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4" y="1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3" y="5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2" y="10"/>
                  </a:lnTo>
                  <a:lnTo>
                    <a:pt x="30" y="11"/>
                  </a:lnTo>
                  <a:lnTo>
                    <a:pt x="29" y="13"/>
                  </a:lnTo>
                  <a:lnTo>
                    <a:pt x="28" y="15"/>
                  </a:lnTo>
                  <a:lnTo>
                    <a:pt x="25" y="16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7" y="21"/>
                  </a:lnTo>
                  <a:lnTo>
                    <a:pt x="15" y="20"/>
                  </a:lnTo>
                  <a:lnTo>
                    <a:pt x="14" y="20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8" y="20"/>
                  </a:lnTo>
                  <a:lnTo>
                    <a:pt x="7" y="20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5" y="10"/>
                  </a:lnTo>
                  <a:lnTo>
                    <a:pt x="7" y="8"/>
                  </a:lnTo>
                  <a:lnTo>
                    <a:pt x="8" y="7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3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1" name="Freeform 281">
              <a:extLst>
                <a:ext uri="{FF2B5EF4-FFF2-40B4-BE49-F238E27FC236}">
                  <a16:creationId xmlns:a16="http://schemas.microsoft.com/office/drawing/2014/main" id="{6CEB315E-5ABC-4F9D-9697-6B349BA37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522" y="2797676"/>
              <a:ext cx="5602" cy="16804"/>
            </a:xfrm>
            <a:custGeom>
              <a:avLst/>
              <a:gdLst>
                <a:gd name="T0" fmla="*/ 1 w 5"/>
                <a:gd name="T1" fmla="*/ 10 h 10"/>
                <a:gd name="T2" fmla="*/ 0 w 5"/>
                <a:gd name="T3" fmla="*/ 10 h 10"/>
                <a:gd name="T4" fmla="*/ 0 w 5"/>
                <a:gd name="T5" fmla="*/ 9 h 10"/>
                <a:gd name="T6" fmla="*/ 0 w 5"/>
                <a:gd name="T7" fmla="*/ 8 h 10"/>
                <a:gd name="T8" fmla="*/ 1 w 5"/>
                <a:gd name="T9" fmla="*/ 8 h 10"/>
                <a:gd name="T10" fmla="*/ 1 w 5"/>
                <a:gd name="T11" fmla="*/ 6 h 10"/>
                <a:gd name="T12" fmla="*/ 1 w 5"/>
                <a:gd name="T13" fmla="*/ 5 h 10"/>
                <a:gd name="T14" fmla="*/ 1 w 5"/>
                <a:gd name="T15" fmla="*/ 3 h 10"/>
                <a:gd name="T16" fmla="*/ 3 w 5"/>
                <a:gd name="T17" fmla="*/ 1 h 10"/>
                <a:gd name="T18" fmla="*/ 3 w 5"/>
                <a:gd name="T19" fmla="*/ 0 h 10"/>
                <a:gd name="T20" fmla="*/ 4 w 5"/>
                <a:gd name="T21" fmla="*/ 0 h 10"/>
                <a:gd name="T22" fmla="*/ 4 w 5"/>
                <a:gd name="T23" fmla="*/ 1 h 10"/>
                <a:gd name="T24" fmla="*/ 5 w 5"/>
                <a:gd name="T25" fmla="*/ 3 h 10"/>
                <a:gd name="T26" fmla="*/ 5 w 5"/>
                <a:gd name="T27" fmla="*/ 4 h 10"/>
                <a:gd name="T28" fmla="*/ 5 w 5"/>
                <a:gd name="T29" fmla="*/ 5 h 10"/>
                <a:gd name="T30" fmla="*/ 4 w 5"/>
                <a:gd name="T31" fmla="*/ 6 h 10"/>
                <a:gd name="T32" fmla="*/ 4 w 5"/>
                <a:gd name="T33" fmla="*/ 8 h 10"/>
                <a:gd name="T34" fmla="*/ 3 w 5"/>
                <a:gd name="T35" fmla="*/ 9 h 10"/>
                <a:gd name="T36" fmla="*/ 3 w 5"/>
                <a:gd name="T37" fmla="*/ 10 h 10"/>
                <a:gd name="T38" fmla="*/ 1 w 5"/>
                <a:gd name="T3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10">
                  <a:moveTo>
                    <a:pt x="1" y="10"/>
                  </a:move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2" name="Freeform 282">
              <a:extLst>
                <a:ext uri="{FF2B5EF4-FFF2-40B4-BE49-F238E27FC236}">
                  <a16:creationId xmlns:a16="http://schemas.microsoft.com/office/drawing/2014/main" id="{7EB0E938-CFD5-6F0A-F8FA-A9BD659FD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677" y="2792077"/>
              <a:ext cx="5602" cy="5602"/>
            </a:xfrm>
            <a:custGeom>
              <a:avLst/>
              <a:gdLst>
                <a:gd name="T0" fmla="*/ 1 w 3"/>
                <a:gd name="T1" fmla="*/ 4 h 4"/>
                <a:gd name="T2" fmla="*/ 0 w 3"/>
                <a:gd name="T3" fmla="*/ 4 h 4"/>
                <a:gd name="T4" fmla="*/ 0 w 3"/>
                <a:gd name="T5" fmla="*/ 3 h 4"/>
                <a:gd name="T6" fmla="*/ 1 w 3"/>
                <a:gd name="T7" fmla="*/ 2 h 4"/>
                <a:gd name="T8" fmla="*/ 1 w 3"/>
                <a:gd name="T9" fmla="*/ 0 h 4"/>
                <a:gd name="T10" fmla="*/ 2 w 3"/>
                <a:gd name="T11" fmla="*/ 0 h 4"/>
                <a:gd name="T12" fmla="*/ 3 w 3"/>
                <a:gd name="T13" fmla="*/ 0 h 4"/>
                <a:gd name="T14" fmla="*/ 3 w 3"/>
                <a:gd name="T15" fmla="*/ 2 h 4"/>
                <a:gd name="T16" fmla="*/ 2 w 3"/>
                <a:gd name="T17" fmla="*/ 3 h 4"/>
                <a:gd name="T18" fmla="*/ 1 w 3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3" name="Freeform 283">
              <a:extLst>
                <a:ext uri="{FF2B5EF4-FFF2-40B4-BE49-F238E27FC236}">
                  <a16:creationId xmlns:a16="http://schemas.microsoft.com/office/drawing/2014/main" id="{9E96EE1E-7926-849F-88E3-28123FCE2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076" y="2780874"/>
              <a:ext cx="11200" cy="11200"/>
            </a:xfrm>
            <a:custGeom>
              <a:avLst/>
              <a:gdLst>
                <a:gd name="T0" fmla="*/ 3 w 6"/>
                <a:gd name="T1" fmla="*/ 6 h 6"/>
                <a:gd name="T2" fmla="*/ 1 w 6"/>
                <a:gd name="T3" fmla="*/ 6 h 6"/>
                <a:gd name="T4" fmla="*/ 1 w 6"/>
                <a:gd name="T5" fmla="*/ 5 h 6"/>
                <a:gd name="T6" fmla="*/ 0 w 6"/>
                <a:gd name="T7" fmla="*/ 4 h 6"/>
                <a:gd name="T8" fmla="*/ 0 w 6"/>
                <a:gd name="T9" fmla="*/ 2 h 6"/>
                <a:gd name="T10" fmla="*/ 1 w 6"/>
                <a:gd name="T11" fmla="*/ 1 h 6"/>
                <a:gd name="T12" fmla="*/ 4 w 6"/>
                <a:gd name="T13" fmla="*/ 1 h 6"/>
                <a:gd name="T14" fmla="*/ 4 w 6"/>
                <a:gd name="T15" fmla="*/ 0 h 6"/>
                <a:gd name="T16" fmla="*/ 5 w 6"/>
                <a:gd name="T17" fmla="*/ 0 h 6"/>
                <a:gd name="T18" fmla="*/ 6 w 6"/>
                <a:gd name="T19" fmla="*/ 1 h 6"/>
                <a:gd name="T20" fmla="*/ 6 w 6"/>
                <a:gd name="T21" fmla="*/ 2 h 6"/>
                <a:gd name="T22" fmla="*/ 5 w 6"/>
                <a:gd name="T23" fmla="*/ 4 h 6"/>
                <a:gd name="T24" fmla="*/ 4 w 6"/>
                <a:gd name="T25" fmla="*/ 4 h 6"/>
                <a:gd name="T26" fmla="*/ 3 w 6"/>
                <a:gd name="T27" fmla="*/ 5 h 6"/>
                <a:gd name="T28" fmla="*/ 3 w 6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1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5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3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4" name="Freeform 284">
              <a:extLst>
                <a:ext uri="{FF2B5EF4-FFF2-40B4-BE49-F238E27FC236}">
                  <a16:creationId xmlns:a16="http://schemas.microsoft.com/office/drawing/2014/main" id="{0CBED44E-F21B-C794-F7E8-3C49764B4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758" y="2752870"/>
              <a:ext cx="56008" cy="56008"/>
            </a:xfrm>
            <a:custGeom>
              <a:avLst/>
              <a:gdLst>
                <a:gd name="T0" fmla="*/ 24 w 39"/>
                <a:gd name="T1" fmla="*/ 7 h 43"/>
                <a:gd name="T2" fmla="*/ 26 w 39"/>
                <a:gd name="T3" fmla="*/ 7 h 43"/>
                <a:gd name="T4" fmla="*/ 27 w 39"/>
                <a:gd name="T5" fmla="*/ 8 h 43"/>
                <a:gd name="T6" fmla="*/ 30 w 39"/>
                <a:gd name="T7" fmla="*/ 7 h 43"/>
                <a:gd name="T8" fmla="*/ 32 w 39"/>
                <a:gd name="T9" fmla="*/ 7 h 43"/>
                <a:gd name="T10" fmla="*/ 34 w 39"/>
                <a:gd name="T11" fmla="*/ 4 h 43"/>
                <a:gd name="T12" fmla="*/ 36 w 39"/>
                <a:gd name="T13" fmla="*/ 5 h 43"/>
                <a:gd name="T14" fmla="*/ 37 w 39"/>
                <a:gd name="T15" fmla="*/ 7 h 43"/>
                <a:gd name="T16" fmla="*/ 39 w 39"/>
                <a:gd name="T17" fmla="*/ 8 h 43"/>
                <a:gd name="T18" fmla="*/ 37 w 39"/>
                <a:gd name="T19" fmla="*/ 10 h 43"/>
                <a:gd name="T20" fmla="*/ 36 w 39"/>
                <a:gd name="T21" fmla="*/ 13 h 43"/>
                <a:gd name="T22" fmla="*/ 35 w 39"/>
                <a:gd name="T23" fmla="*/ 14 h 43"/>
                <a:gd name="T24" fmla="*/ 34 w 39"/>
                <a:gd name="T25" fmla="*/ 13 h 43"/>
                <a:gd name="T26" fmla="*/ 32 w 39"/>
                <a:gd name="T27" fmla="*/ 13 h 43"/>
                <a:gd name="T28" fmla="*/ 32 w 39"/>
                <a:gd name="T29" fmla="*/ 15 h 43"/>
                <a:gd name="T30" fmla="*/ 30 w 39"/>
                <a:gd name="T31" fmla="*/ 17 h 43"/>
                <a:gd name="T32" fmla="*/ 29 w 39"/>
                <a:gd name="T33" fmla="*/ 18 h 43"/>
                <a:gd name="T34" fmla="*/ 27 w 39"/>
                <a:gd name="T35" fmla="*/ 19 h 43"/>
                <a:gd name="T36" fmla="*/ 26 w 39"/>
                <a:gd name="T37" fmla="*/ 18 h 43"/>
                <a:gd name="T38" fmla="*/ 25 w 39"/>
                <a:gd name="T39" fmla="*/ 19 h 43"/>
                <a:gd name="T40" fmla="*/ 24 w 39"/>
                <a:gd name="T41" fmla="*/ 22 h 43"/>
                <a:gd name="T42" fmla="*/ 21 w 39"/>
                <a:gd name="T43" fmla="*/ 24 h 43"/>
                <a:gd name="T44" fmla="*/ 21 w 39"/>
                <a:gd name="T45" fmla="*/ 27 h 43"/>
                <a:gd name="T46" fmla="*/ 20 w 39"/>
                <a:gd name="T47" fmla="*/ 28 h 43"/>
                <a:gd name="T48" fmla="*/ 16 w 39"/>
                <a:gd name="T49" fmla="*/ 27 h 43"/>
                <a:gd name="T50" fmla="*/ 15 w 39"/>
                <a:gd name="T51" fmla="*/ 28 h 43"/>
                <a:gd name="T52" fmla="*/ 12 w 39"/>
                <a:gd name="T53" fmla="*/ 30 h 43"/>
                <a:gd name="T54" fmla="*/ 11 w 39"/>
                <a:gd name="T55" fmla="*/ 33 h 43"/>
                <a:gd name="T56" fmla="*/ 10 w 39"/>
                <a:gd name="T57" fmla="*/ 37 h 43"/>
                <a:gd name="T58" fmla="*/ 10 w 39"/>
                <a:gd name="T59" fmla="*/ 39 h 43"/>
                <a:gd name="T60" fmla="*/ 10 w 39"/>
                <a:gd name="T61" fmla="*/ 42 h 43"/>
                <a:gd name="T62" fmla="*/ 9 w 39"/>
                <a:gd name="T63" fmla="*/ 42 h 43"/>
                <a:gd name="T64" fmla="*/ 6 w 39"/>
                <a:gd name="T65" fmla="*/ 39 h 43"/>
                <a:gd name="T66" fmla="*/ 6 w 39"/>
                <a:gd name="T67" fmla="*/ 37 h 43"/>
                <a:gd name="T68" fmla="*/ 4 w 39"/>
                <a:gd name="T69" fmla="*/ 34 h 43"/>
                <a:gd name="T70" fmla="*/ 2 w 39"/>
                <a:gd name="T71" fmla="*/ 33 h 43"/>
                <a:gd name="T72" fmla="*/ 5 w 39"/>
                <a:gd name="T73" fmla="*/ 32 h 43"/>
                <a:gd name="T74" fmla="*/ 6 w 39"/>
                <a:gd name="T75" fmla="*/ 29 h 43"/>
                <a:gd name="T76" fmla="*/ 9 w 39"/>
                <a:gd name="T77" fmla="*/ 27 h 43"/>
                <a:gd name="T78" fmla="*/ 9 w 39"/>
                <a:gd name="T79" fmla="*/ 23 h 43"/>
                <a:gd name="T80" fmla="*/ 6 w 39"/>
                <a:gd name="T81" fmla="*/ 24 h 43"/>
                <a:gd name="T82" fmla="*/ 4 w 39"/>
                <a:gd name="T83" fmla="*/ 27 h 43"/>
                <a:gd name="T84" fmla="*/ 2 w 39"/>
                <a:gd name="T85" fmla="*/ 25 h 43"/>
                <a:gd name="T86" fmla="*/ 0 w 39"/>
                <a:gd name="T87" fmla="*/ 25 h 43"/>
                <a:gd name="T88" fmla="*/ 1 w 39"/>
                <a:gd name="T89" fmla="*/ 23 h 43"/>
                <a:gd name="T90" fmla="*/ 4 w 39"/>
                <a:gd name="T91" fmla="*/ 23 h 43"/>
                <a:gd name="T92" fmla="*/ 6 w 39"/>
                <a:gd name="T93" fmla="*/ 22 h 43"/>
                <a:gd name="T94" fmla="*/ 5 w 39"/>
                <a:gd name="T95" fmla="*/ 19 h 43"/>
                <a:gd name="T96" fmla="*/ 6 w 39"/>
                <a:gd name="T97" fmla="*/ 17 h 43"/>
                <a:gd name="T98" fmla="*/ 7 w 39"/>
                <a:gd name="T99" fmla="*/ 18 h 43"/>
                <a:gd name="T100" fmla="*/ 10 w 39"/>
                <a:gd name="T101" fmla="*/ 18 h 43"/>
                <a:gd name="T102" fmla="*/ 10 w 39"/>
                <a:gd name="T103" fmla="*/ 15 h 43"/>
                <a:gd name="T104" fmla="*/ 7 w 39"/>
                <a:gd name="T105" fmla="*/ 14 h 43"/>
                <a:gd name="T106" fmla="*/ 9 w 39"/>
                <a:gd name="T107" fmla="*/ 13 h 43"/>
                <a:gd name="T108" fmla="*/ 11 w 39"/>
                <a:gd name="T109" fmla="*/ 12 h 43"/>
                <a:gd name="T110" fmla="*/ 11 w 39"/>
                <a:gd name="T111" fmla="*/ 9 h 43"/>
                <a:gd name="T112" fmla="*/ 9 w 39"/>
                <a:gd name="T113" fmla="*/ 7 h 43"/>
                <a:gd name="T114" fmla="*/ 11 w 39"/>
                <a:gd name="T115" fmla="*/ 5 h 43"/>
                <a:gd name="T116" fmla="*/ 11 w 39"/>
                <a:gd name="T117" fmla="*/ 2 h 43"/>
                <a:gd name="T118" fmla="*/ 14 w 39"/>
                <a:gd name="T119" fmla="*/ 2 h 43"/>
                <a:gd name="T120" fmla="*/ 15 w 39"/>
                <a:gd name="T121" fmla="*/ 3 h 43"/>
                <a:gd name="T122" fmla="*/ 17 w 39"/>
                <a:gd name="T123" fmla="*/ 5 h 43"/>
                <a:gd name="T124" fmla="*/ 20 w 39"/>
                <a:gd name="T125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43">
                  <a:moveTo>
                    <a:pt x="22" y="7"/>
                  </a:moveTo>
                  <a:lnTo>
                    <a:pt x="24" y="7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9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2" y="7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37" y="8"/>
                  </a:lnTo>
                  <a:lnTo>
                    <a:pt x="39" y="8"/>
                  </a:lnTo>
                  <a:lnTo>
                    <a:pt x="37" y="9"/>
                  </a:lnTo>
                  <a:lnTo>
                    <a:pt x="37" y="10"/>
                  </a:lnTo>
                  <a:lnTo>
                    <a:pt x="37" y="12"/>
                  </a:lnTo>
                  <a:lnTo>
                    <a:pt x="36" y="13"/>
                  </a:lnTo>
                  <a:lnTo>
                    <a:pt x="36" y="14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4" y="13"/>
                  </a:lnTo>
                  <a:lnTo>
                    <a:pt x="32" y="12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1" y="17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9" y="18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8"/>
                  </a:lnTo>
                  <a:lnTo>
                    <a:pt x="26" y="18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2" y="23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1" y="27"/>
                  </a:lnTo>
                  <a:lnTo>
                    <a:pt x="21" y="28"/>
                  </a:lnTo>
                  <a:lnTo>
                    <a:pt x="20" y="28"/>
                  </a:lnTo>
                  <a:lnTo>
                    <a:pt x="19" y="27"/>
                  </a:lnTo>
                  <a:lnTo>
                    <a:pt x="16" y="27"/>
                  </a:lnTo>
                  <a:lnTo>
                    <a:pt x="15" y="27"/>
                  </a:lnTo>
                  <a:lnTo>
                    <a:pt x="15" y="28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3"/>
                  </a:lnTo>
                  <a:lnTo>
                    <a:pt x="11" y="35"/>
                  </a:lnTo>
                  <a:lnTo>
                    <a:pt x="10" y="37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10" y="40"/>
                  </a:lnTo>
                  <a:lnTo>
                    <a:pt x="10" y="42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7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5" y="32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6" y="24"/>
                  </a:lnTo>
                  <a:lnTo>
                    <a:pt x="5" y="25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10" y="13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0" y="8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5" name="Freeform 285">
              <a:extLst>
                <a:ext uri="{FF2B5EF4-FFF2-40B4-BE49-F238E27FC236}">
                  <a16:creationId xmlns:a16="http://schemas.microsoft.com/office/drawing/2014/main" id="{7A3074FA-2E10-A66B-B10B-DB67AEEFD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758" y="2736067"/>
              <a:ext cx="5602" cy="11200"/>
            </a:xfrm>
            <a:custGeom>
              <a:avLst/>
              <a:gdLst>
                <a:gd name="T0" fmla="*/ 4 w 4"/>
                <a:gd name="T1" fmla="*/ 5 h 7"/>
                <a:gd name="T2" fmla="*/ 4 w 4"/>
                <a:gd name="T3" fmla="*/ 7 h 7"/>
                <a:gd name="T4" fmla="*/ 2 w 4"/>
                <a:gd name="T5" fmla="*/ 5 h 7"/>
                <a:gd name="T6" fmla="*/ 0 w 4"/>
                <a:gd name="T7" fmla="*/ 5 h 7"/>
                <a:gd name="T8" fmla="*/ 0 w 4"/>
                <a:gd name="T9" fmla="*/ 4 h 7"/>
                <a:gd name="T10" fmla="*/ 0 w 4"/>
                <a:gd name="T11" fmla="*/ 3 h 7"/>
                <a:gd name="T12" fmla="*/ 0 w 4"/>
                <a:gd name="T13" fmla="*/ 2 h 7"/>
                <a:gd name="T14" fmla="*/ 0 w 4"/>
                <a:gd name="T15" fmla="*/ 0 h 7"/>
                <a:gd name="T16" fmla="*/ 2 w 4"/>
                <a:gd name="T17" fmla="*/ 0 h 7"/>
                <a:gd name="T18" fmla="*/ 3 w 4"/>
                <a:gd name="T19" fmla="*/ 2 h 7"/>
                <a:gd name="T20" fmla="*/ 3 w 4"/>
                <a:gd name="T21" fmla="*/ 3 h 7"/>
                <a:gd name="T22" fmla="*/ 3 w 4"/>
                <a:gd name="T23" fmla="*/ 4 h 7"/>
                <a:gd name="T24" fmla="*/ 4 w 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7">
                  <a:moveTo>
                    <a:pt x="4" y="5"/>
                  </a:move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4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6" name="Freeform 286">
              <a:extLst>
                <a:ext uri="{FF2B5EF4-FFF2-40B4-BE49-F238E27FC236}">
                  <a16:creationId xmlns:a16="http://schemas.microsoft.com/office/drawing/2014/main" id="{22054745-DC8D-8813-B1BA-C40F322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59" y="2719266"/>
              <a:ext cx="5602" cy="0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2 h 3"/>
                <a:gd name="T8" fmla="*/ 0 w 2"/>
                <a:gd name="T9" fmla="*/ 0 h 3"/>
                <a:gd name="T10" fmla="*/ 1 w 2"/>
                <a:gd name="T11" fmla="*/ 0 h 3"/>
                <a:gd name="T12" fmla="*/ 2 w 2"/>
                <a:gd name="T13" fmla="*/ 0 h 3"/>
                <a:gd name="T14" fmla="*/ 2 w 2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7" name="Freeform 287">
              <a:extLst>
                <a:ext uri="{FF2B5EF4-FFF2-40B4-BE49-F238E27FC236}">
                  <a16:creationId xmlns:a16="http://schemas.microsoft.com/office/drawing/2014/main" id="{D57D83FE-3A66-0A91-F99B-2289067FA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892" y="2702464"/>
              <a:ext cx="5602" cy="11200"/>
            </a:xfrm>
            <a:custGeom>
              <a:avLst/>
              <a:gdLst>
                <a:gd name="T0" fmla="*/ 6 w 6"/>
                <a:gd name="T1" fmla="*/ 5 h 6"/>
                <a:gd name="T2" fmla="*/ 5 w 6"/>
                <a:gd name="T3" fmla="*/ 6 h 6"/>
                <a:gd name="T4" fmla="*/ 4 w 6"/>
                <a:gd name="T5" fmla="*/ 5 h 6"/>
                <a:gd name="T6" fmla="*/ 4 w 6"/>
                <a:gd name="T7" fmla="*/ 3 h 6"/>
                <a:gd name="T8" fmla="*/ 3 w 6"/>
                <a:gd name="T9" fmla="*/ 3 h 6"/>
                <a:gd name="T10" fmla="*/ 1 w 6"/>
                <a:gd name="T11" fmla="*/ 2 h 6"/>
                <a:gd name="T12" fmla="*/ 0 w 6"/>
                <a:gd name="T13" fmla="*/ 2 h 6"/>
                <a:gd name="T14" fmla="*/ 0 w 6"/>
                <a:gd name="T15" fmla="*/ 1 h 6"/>
                <a:gd name="T16" fmla="*/ 0 w 6"/>
                <a:gd name="T17" fmla="*/ 0 h 6"/>
                <a:gd name="T18" fmla="*/ 1 w 6"/>
                <a:gd name="T19" fmla="*/ 0 h 6"/>
                <a:gd name="T20" fmla="*/ 3 w 6"/>
                <a:gd name="T21" fmla="*/ 0 h 6"/>
                <a:gd name="T22" fmla="*/ 4 w 6"/>
                <a:gd name="T23" fmla="*/ 1 h 6"/>
                <a:gd name="T24" fmla="*/ 6 w 6"/>
                <a:gd name="T25" fmla="*/ 1 h 6"/>
                <a:gd name="T26" fmla="*/ 6 w 6"/>
                <a:gd name="T27" fmla="*/ 2 h 6"/>
                <a:gd name="T28" fmla="*/ 6 w 6"/>
                <a:gd name="T29" fmla="*/ 3 h 6"/>
                <a:gd name="T30" fmla="*/ 6 w 6"/>
                <a:gd name="T3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6">
                  <a:moveTo>
                    <a:pt x="6" y="5"/>
                  </a:moveTo>
                  <a:lnTo>
                    <a:pt x="5" y="6"/>
                  </a:lnTo>
                  <a:lnTo>
                    <a:pt x="4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8" name="Freeform 288">
              <a:extLst>
                <a:ext uri="{FF2B5EF4-FFF2-40B4-BE49-F238E27FC236}">
                  <a16:creationId xmlns:a16="http://schemas.microsoft.com/office/drawing/2014/main" id="{0A5AD84B-8C66-1C60-C6C1-8CFD82197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947" y="2702464"/>
              <a:ext cx="5602" cy="28005"/>
            </a:xfrm>
            <a:custGeom>
              <a:avLst/>
              <a:gdLst>
                <a:gd name="T0" fmla="*/ 2 w 6"/>
                <a:gd name="T1" fmla="*/ 8 h 17"/>
                <a:gd name="T2" fmla="*/ 4 w 6"/>
                <a:gd name="T3" fmla="*/ 8 h 17"/>
                <a:gd name="T4" fmla="*/ 5 w 6"/>
                <a:gd name="T5" fmla="*/ 8 h 17"/>
                <a:gd name="T6" fmla="*/ 6 w 6"/>
                <a:gd name="T7" fmla="*/ 10 h 17"/>
                <a:gd name="T8" fmla="*/ 6 w 6"/>
                <a:gd name="T9" fmla="*/ 11 h 17"/>
                <a:gd name="T10" fmla="*/ 5 w 6"/>
                <a:gd name="T11" fmla="*/ 12 h 17"/>
                <a:gd name="T12" fmla="*/ 5 w 6"/>
                <a:gd name="T13" fmla="*/ 13 h 17"/>
                <a:gd name="T14" fmla="*/ 4 w 6"/>
                <a:gd name="T15" fmla="*/ 13 h 17"/>
                <a:gd name="T16" fmla="*/ 4 w 6"/>
                <a:gd name="T17" fmla="*/ 16 h 17"/>
                <a:gd name="T18" fmla="*/ 4 w 6"/>
                <a:gd name="T19" fmla="*/ 17 h 17"/>
                <a:gd name="T20" fmla="*/ 2 w 6"/>
                <a:gd name="T21" fmla="*/ 17 h 17"/>
                <a:gd name="T22" fmla="*/ 2 w 6"/>
                <a:gd name="T23" fmla="*/ 16 h 17"/>
                <a:gd name="T24" fmla="*/ 2 w 6"/>
                <a:gd name="T25" fmla="*/ 15 h 17"/>
                <a:gd name="T26" fmla="*/ 2 w 6"/>
                <a:gd name="T27" fmla="*/ 13 h 17"/>
                <a:gd name="T28" fmla="*/ 2 w 6"/>
                <a:gd name="T29" fmla="*/ 12 h 17"/>
                <a:gd name="T30" fmla="*/ 1 w 6"/>
                <a:gd name="T31" fmla="*/ 11 h 17"/>
                <a:gd name="T32" fmla="*/ 1 w 6"/>
                <a:gd name="T33" fmla="*/ 10 h 17"/>
                <a:gd name="T34" fmla="*/ 0 w 6"/>
                <a:gd name="T35" fmla="*/ 7 h 17"/>
                <a:gd name="T36" fmla="*/ 0 w 6"/>
                <a:gd name="T37" fmla="*/ 5 h 17"/>
                <a:gd name="T38" fmla="*/ 1 w 6"/>
                <a:gd name="T39" fmla="*/ 5 h 17"/>
                <a:gd name="T40" fmla="*/ 1 w 6"/>
                <a:gd name="T41" fmla="*/ 3 h 17"/>
                <a:gd name="T42" fmla="*/ 2 w 6"/>
                <a:gd name="T43" fmla="*/ 2 h 17"/>
                <a:gd name="T44" fmla="*/ 2 w 6"/>
                <a:gd name="T45" fmla="*/ 1 h 17"/>
                <a:gd name="T46" fmla="*/ 4 w 6"/>
                <a:gd name="T47" fmla="*/ 0 h 17"/>
                <a:gd name="T48" fmla="*/ 4 w 6"/>
                <a:gd name="T49" fmla="*/ 1 h 17"/>
                <a:gd name="T50" fmla="*/ 4 w 6"/>
                <a:gd name="T51" fmla="*/ 2 h 17"/>
                <a:gd name="T52" fmla="*/ 4 w 6"/>
                <a:gd name="T53" fmla="*/ 3 h 17"/>
                <a:gd name="T54" fmla="*/ 2 w 6"/>
                <a:gd name="T55" fmla="*/ 5 h 17"/>
                <a:gd name="T56" fmla="*/ 2 w 6"/>
                <a:gd name="T57" fmla="*/ 6 h 17"/>
                <a:gd name="T58" fmla="*/ 2 w 6"/>
                <a:gd name="T59" fmla="*/ 7 h 17"/>
                <a:gd name="T60" fmla="*/ 2 w 6"/>
                <a:gd name="T61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" h="17">
                  <a:moveTo>
                    <a:pt x="2" y="8"/>
                  </a:moveTo>
                  <a:lnTo>
                    <a:pt x="4" y="8"/>
                  </a:lnTo>
                  <a:lnTo>
                    <a:pt x="5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9" name="Freeform 289">
              <a:extLst>
                <a:ext uri="{FF2B5EF4-FFF2-40B4-BE49-F238E27FC236}">
                  <a16:creationId xmlns:a16="http://schemas.microsoft.com/office/drawing/2014/main" id="{6CB6BA6C-5660-E0CC-8264-5D1AE3BD4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59" y="2696867"/>
              <a:ext cx="5602" cy="11200"/>
            </a:xfrm>
            <a:custGeom>
              <a:avLst/>
              <a:gdLst>
                <a:gd name="T0" fmla="*/ 5 w 6"/>
                <a:gd name="T1" fmla="*/ 7 h 7"/>
                <a:gd name="T2" fmla="*/ 3 w 6"/>
                <a:gd name="T3" fmla="*/ 7 h 7"/>
                <a:gd name="T4" fmla="*/ 2 w 6"/>
                <a:gd name="T5" fmla="*/ 6 h 7"/>
                <a:gd name="T6" fmla="*/ 2 w 6"/>
                <a:gd name="T7" fmla="*/ 5 h 7"/>
                <a:gd name="T8" fmla="*/ 1 w 6"/>
                <a:gd name="T9" fmla="*/ 5 h 7"/>
                <a:gd name="T10" fmla="*/ 1 w 6"/>
                <a:gd name="T11" fmla="*/ 4 h 7"/>
                <a:gd name="T12" fmla="*/ 0 w 6"/>
                <a:gd name="T13" fmla="*/ 2 h 7"/>
                <a:gd name="T14" fmla="*/ 1 w 6"/>
                <a:gd name="T15" fmla="*/ 1 h 7"/>
                <a:gd name="T16" fmla="*/ 1 w 6"/>
                <a:gd name="T17" fmla="*/ 0 h 7"/>
                <a:gd name="T18" fmla="*/ 2 w 6"/>
                <a:gd name="T19" fmla="*/ 0 h 7"/>
                <a:gd name="T20" fmla="*/ 2 w 6"/>
                <a:gd name="T21" fmla="*/ 1 h 7"/>
                <a:gd name="T22" fmla="*/ 3 w 6"/>
                <a:gd name="T23" fmla="*/ 2 h 7"/>
                <a:gd name="T24" fmla="*/ 5 w 6"/>
                <a:gd name="T25" fmla="*/ 4 h 7"/>
                <a:gd name="T26" fmla="*/ 6 w 6"/>
                <a:gd name="T27" fmla="*/ 4 h 7"/>
                <a:gd name="T28" fmla="*/ 6 w 6"/>
                <a:gd name="T29" fmla="*/ 5 h 7"/>
                <a:gd name="T30" fmla="*/ 5 w 6"/>
                <a:gd name="T31" fmla="*/ 6 h 7"/>
                <a:gd name="T32" fmla="*/ 5 w 6"/>
                <a:gd name="T3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lnTo>
                    <a:pt x="3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0" name="Freeform 290">
              <a:extLst>
                <a:ext uri="{FF2B5EF4-FFF2-40B4-BE49-F238E27FC236}">
                  <a16:creationId xmlns:a16="http://schemas.microsoft.com/office/drawing/2014/main" id="{CFDAF221-9D4D-5EE0-507E-E5F41584C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739" y="2691262"/>
              <a:ext cx="56008" cy="50408"/>
            </a:xfrm>
            <a:custGeom>
              <a:avLst/>
              <a:gdLst>
                <a:gd name="T0" fmla="*/ 32 w 43"/>
                <a:gd name="T1" fmla="*/ 3 h 36"/>
                <a:gd name="T2" fmla="*/ 38 w 43"/>
                <a:gd name="T3" fmla="*/ 3 h 36"/>
                <a:gd name="T4" fmla="*/ 38 w 43"/>
                <a:gd name="T5" fmla="*/ 6 h 36"/>
                <a:gd name="T6" fmla="*/ 40 w 43"/>
                <a:gd name="T7" fmla="*/ 8 h 36"/>
                <a:gd name="T8" fmla="*/ 42 w 43"/>
                <a:gd name="T9" fmla="*/ 12 h 36"/>
                <a:gd name="T10" fmla="*/ 43 w 43"/>
                <a:gd name="T11" fmla="*/ 15 h 36"/>
                <a:gd name="T12" fmla="*/ 43 w 43"/>
                <a:gd name="T13" fmla="*/ 17 h 36"/>
                <a:gd name="T14" fmla="*/ 42 w 43"/>
                <a:gd name="T15" fmla="*/ 20 h 36"/>
                <a:gd name="T16" fmla="*/ 38 w 43"/>
                <a:gd name="T17" fmla="*/ 20 h 36"/>
                <a:gd name="T18" fmla="*/ 35 w 43"/>
                <a:gd name="T19" fmla="*/ 21 h 36"/>
                <a:gd name="T20" fmla="*/ 33 w 43"/>
                <a:gd name="T21" fmla="*/ 25 h 36"/>
                <a:gd name="T22" fmla="*/ 30 w 43"/>
                <a:gd name="T23" fmla="*/ 27 h 36"/>
                <a:gd name="T24" fmla="*/ 24 w 43"/>
                <a:gd name="T25" fmla="*/ 27 h 36"/>
                <a:gd name="T26" fmla="*/ 22 w 43"/>
                <a:gd name="T27" fmla="*/ 27 h 36"/>
                <a:gd name="T28" fmla="*/ 19 w 43"/>
                <a:gd name="T29" fmla="*/ 26 h 36"/>
                <a:gd name="T30" fmla="*/ 18 w 43"/>
                <a:gd name="T31" fmla="*/ 27 h 36"/>
                <a:gd name="T32" fmla="*/ 18 w 43"/>
                <a:gd name="T33" fmla="*/ 30 h 36"/>
                <a:gd name="T34" fmla="*/ 14 w 43"/>
                <a:gd name="T35" fmla="*/ 33 h 36"/>
                <a:gd name="T36" fmla="*/ 14 w 43"/>
                <a:gd name="T37" fmla="*/ 36 h 36"/>
                <a:gd name="T38" fmla="*/ 10 w 43"/>
                <a:gd name="T39" fmla="*/ 36 h 36"/>
                <a:gd name="T40" fmla="*/ 9 w 43"/>
                <a:gd name="T41" fmla="*/ 35 h 36"/>
                <a:gd name="T42" fmla="*/ 10 w 43"/>
                <a:gd name="T43" fmla="*/ 32 h 36"/>
                <a:gd name="T44" fmla="*/ 15 w 43"/>
                <a:gd name="T45" fmla="*/ 30 h 36"/>
                <a:gd name="T46" fmla="*/ 17 w 43"/>
                <a:gd name="T47" fmla="*/ 27 h 36"/>
                <a:gd name="T48" fmla="*/ 15 w 43"/>
                <a:gd name="T49" fmla="*/ 26 h 36"/>
                <a:gd name="T50" fmla="*/ 13 w 43"/>
                <a:gd name="T51" fmla="*/ 23 h 36"/>
                <a:gd name="T52" fmla="*/ 10 w 43"/>
                <a:gd name="T53" fmla="*/ 25 h 36"/>
                <a:gd name="T54" fmla="*/ 7 w 43"/>
                <a:gd name="T55" fmla="*/ 26 h 36"/>
                <a:gd name="T56" fmla="*/ 4 w 43"/>
                <a:gd name="T57" fmla="*/ 27 h 36"/>
                <a:gd name="T58" fmla="*/ 0 w 43"/>
                <a:gd name="T59" fmla="*/ 27 h 36"/>
                <a:gd name="T60" fmla="*/ 2 w 43"/>
                <a:gd name="T61" fmla="*/ 25 h 36"/>
                <a:gd name="T62" fmla="*/ 4 w 43"/>
                <a:gd name="T63" fmla="*/ 22 h 36"/>
                <a:gd name="T64" fmla="*/ 8 w 43"/>
                <a:gd name="T65" fmla="*/ 21 h 36"/>
                <a:gd name="T66" fmla="*/ 13 w 43"/>
                <a:gd name="T67" fmla="*/ 18 h 36"/>
                <a:gd name="T68" fmla="*/ 17 w 43"/>
                <a:gd name="T69" fmla="*/ 17 h 36"/>
                <a:gd name="T70" fmla="*/ 19 w 43"/>
                <a:gd name="T71" fmla="*/ 16 h 36"/>
                <a:gd name="T72" fmla="*/ 20 w 43"/>
                <a:gd name="T73" fmla="*/ 13 h 36"/>
                <a:gd name="T74" fmla="*/ 22 w 43"/>
                <a:gd name="T75" fmla="*/ 11 h 36"/>
                <a:gd name="T76" fmla="*/ 23 w 43"/>
                <a:gd name="T77" fmla="*/ 7 h 36"/>
                <a:gd name="T78" fmla="*/ 24 w 43"/>
                <a:gd name="T79" fmla="*/ 3 h 36"/>
                <a:gd name="T80" fmla="*/ 25 w 43"/>
                <a:gd name="T81" fmla="*/ 1 h 36"/>
                <a:gd name="T82" fmla="*/ 28 w 43"/>
                <a:gd name="T83" fmla="*/ 0 h 36"/>
                <a:gd name="T84" fmla="*/ 30 w 43"/>
                <a:gd name="T8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" h="36">
                  <a:moveTo>
                    <a:pt x="30" y="2"/>
                  </a:moveTo>
                  <a:lnTo>
                    <a:pt x="32" y="3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8" y="7"/>
                  </a:lnTo>
                  <a:lnTo>
                    <a:pt x="40" y="8"/>
                  </a:lnTo>
                  <a:lnTo>
                    <a:pt x="40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3" y="15"/>
                  </a:lnTo>
                  <a:lnTo>
                    <a:pt x="43" y="16"/>
                  </a:lnTo>
                  <a:lnTo>
                    <a:pt x="43" y="17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39" y="20"/>
                  </a:lnTo>
                  <a:lnTo>
                    <a:pt x="38" y="20"/>
                  </a:lnTo>
                  <a:lnTo>
                    <a:pt x="37" y="20"/>
                  </a:lnTo>
                  <a:lnTo>
                    <a:pt x="35" y="21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27" y="27"/>
                  </a:lnTo>
                  <a:lnTo>
                    <a:pt x="24" y="27"/>
                  </a:lnTo>
                  <a:lnTo>
                    <a:pt x="23" y="27"/>
                  </a:lnTo>
                  <a:lnTo>
                    <a:pt x="22" y="27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18" y="27"/>
                  </a:lnTo>
                  <a:lnTo>
                    <a:pt x="19" y="28"/>
                  </a:lnTo>
                  <a:lnTo>
                    <a:pt x="18" y="30"/>
                  </a:lnTo>
                  <a:lnTo>
                    <a:pt x="15" y="33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13" y="36"/>
                  </a:lnTo>
                  <a:lnTo>
                    <a:pt x="10" y="36"/>
                  </a:lnTo>
                  <a:lnTo>
                    <a:pt x="9" y="36"/>
                  </a:lnTo>
                  <a:lnTo>
                    <a:pt x="9" y="35"/>
                  </a:lnTo>
                  <a:lnTo>
                    <a:pt x="10" y="33"/>
                  </a:lnTo>
                  <a:lnTo>
                    <a:pt x="10" y="32"/>
                  </a:lnTo>
                  <a:lnTo>
                    <a:pt x="12" y="31"/>
                  </a:lnTo>
                  <a:lnTo>
                    <a:pt x="15" y="30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4" y="23"/>
                  </a:lnTo>
                  <a:lnTo>
                    <a:pt x="13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7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2" y="25"/>
                  </a:lnTo>
                  <a:lnTo>
                    <a:pt x="3" y="23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3" y="18"/>
                  </a:lnTo>
                  <a:lnTo>
                    <a:pt x="14" y="18"/>
                  </a:lnTo>
                  <a:lnTo>
                    <a:pt x="17" y="17"/>
                  </a:lnTo>
                  <a:lnTo>
                    <a:pt x="18" y="16"/>
                  </a:lnTo>
                  <a:lnTo>
                    <a:pt x="19" y="16"/>
                  </a:lnTo>
                  <a:lnTo>
                    <a:pt x="20" y="15"/>
                  </a:lnTo>
                  <a:lnTo>
                    <a:pt x="20" y="13"/>
                  </a:lnTo>
                  <a:lnTo>
                    <a:pt x="22" y="12"/>
                  </a:lnTo>
                  <a:lnTo>
                    <a:pt x="22" y="11"/>
                  </a:lnTo>
                  <a:lnTo>
                    <a:pt x="22" y="10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5" y="1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9" y="1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1" name="Freeform 291">
              <a:extLst>
                <a:ext uri="{FF2B5EF4-FFF2-40B4-BE49-F238E27FC236}">
                  <a16:creationId xmlns:a16="http://schemas.microsoft.com/office/drawing/2014/main" id="{DA62E309-2268-D93D-EE04-EE3FDD063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270" y="2680066"/>
              <a:ext cx="16804" cy="5602"/>
            </a:xfrm>
            <a:custGeom>
              <a:avLst/>
              <a:gdLst>
                <a:gd name="T0" fmla="*/ 6 w 10"/>
                <a:gd name="T1" fmla="*/ 6 h 6"/>
                <a:gd name="T2" fmla="*/ 5 w 10"/>
                <a:gd name="T3" fmla="*/ 6 h 6"/>
                <a:gd name="T4" fmla="*/ 4 w 10"/>
                <a:gd name="T5" fmla="*/ 6 h 6"/>
                <a:gd name="T6" fmla="*/ 2 w 10"/>
                <a:gd name="T7" fmla="*/ 5 h 6"/>
                <a:gd name="T8" fmla="*/ 1 w 10"/>
                <a:gd name="T9" fmla="*/ 5 h 6"/>
                <a:gd name="T10" fmla="*/ 0 w 10"/>
                <a:gd name="T11" fmla="*/ 4 h 6"/>
                <a:gd name="T12" fmla="*/ 0 w 10"/>
                <a:gd name="T13" fmla="*/ 2 h 6"/>
                <a:gd name="T14" fmla="*/ 1 w 10"/>
                <a:gd name="T15" fmla="*/ 1 h 6"/>
                <a:gd name="T16" fmla="*/ 4 w 10"/>
                <a:gd name="T17" fmla="*/ 1 h 6"/>
                <a:gd name="T18" fmla="*/ 5 w 10"/>
                <a:gd name="T19" fmla="*/ 1 h 6"/>
                <a:gd name="T20" fmla="*/ 6 w 10"/>
                <a:gd name="T21" fmla="*/ 0 h 6"/>
                <a:gd name="T22" fmla="*/ 7 w 10"/>
                <a:gd name="T23" fmla="*/ 0 h 6"/>
                <a:gd name="T24" fmla="*/ 9 w 10"/>
                <a:gd name="T25" fmla="*/ 0 h 6"/>
                <a:gd name="T26" fmla="*/ 10 w 10"/>
                <a:gd name="T27" fmla="*/ 0 h 6"/>
                <a:gd name="T28" fmla="*/ 10 w 10"/>
                <a:gd name="T29" fmla="*/ 1 h 6"/>
                <a:gd name="T30" fmla="*/ 10 w 10"/>
                <a:gd name="T31" fmla="*/ 2 h 6"/>
                <a:gd name="T32" fmla="*/ 9 w 10"/>
                <a:gd name="T33" fmla="*/ 2 h 6"/>
                <a:gd name="T34" fmla="*/ 7 w 10"/>
                <a:gd name="T35" fmla="*/ 4 h 6"/>
                <a:gd name="T36" fmla="*/ 6 w 10"/>
                <a:gd name="T37" fmla="*/ 5 h 6"/>
                <a:gd name="T38" fmla="*/ 6 w 10"/>
                <a:gd name="T3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6">
                  <a:moveTo>
                    <a:pt x="6" y="6"/>
                  </a:moveTo>
                  <a:lnTo>
                    <a:pt x="5" y="6"/>
                  </a:lnTo>
                  <a:lnTo>
                    <a:pt x="4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9" y="2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2" name="Freeform 292">
              <a:extLst>
                <a:ext uri="{FF2B5EF4-FFF2-40B4-BE49-F238E27FC236}">
                  <a16:creationId xmlns:a16="http://schemas.microsoft.com/office/drawing/2014/main" id="{CF0AA38D-5B3A-93A1-02DD-CFE890201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6582" y="2624054"/>
              <a:ext cx="61607" cy="72809"/>
            </a:xfrm>
            <a:custGeom>
              <a:avLst/>
              <a:gdLst>
                <a:gd name="T0" fmla="*/ 5 w 45"/>
                <a:gd name="T1" fmla="*/ 1 h 51"/>
                <a:gd name="T2" fmla="*/ 7 w 45"/>
                <a:gd name="T3" fmla="*/ 4 h 51"/>
                <a:gd name="T4" fmla="*/ 11 w 45"/>
                <a:gd name="T5" fmla="*/ 2 h 51"/>
                <a:gd name="T6" fmla="*/ 15 w 45"/>
                <a:gd name="T7" fmla="*/ 2 h 51"/>
                <a:gd name="T8" fmla="*/ 16 w 45"/>
                <a:gd name="T9" fmla="*/ 5 h 51"/>
                <a:gd name="T10" fmla="*/ 17 w 45"/>
                <a:gd name="T11" fmla="*/ 9 h 51"/>
                <a:gd name="T12" fmla="*/ 20 w 45"/>
                <a:gd name="T13" fmla="*/ 10 h 51"/>
                <a:gd name="T14" fmla="*/ 21 w 45"/>
                <a:gd name="T15" fmla="*/ 11 h 51"/>
                <a:gd name="T16" fmla="*/ 22 w 45"/>
                <a:gd name="T17" fmla="*/ 14 h 51"/>
                <a:gd name="T18" fmla="*/ 22 w 45"/>
                <a:gd name="T19" fmla="*/ 17 h 51"/>
                <a:gd name="T20" fmla="*/ 24 w 45"/>
                <a:gd name="T21" fmla="*/ 22 h 51"/>
                <a:gd name="T22" fmla="*/ 27 w 45"/>
                <a:gd name="T23" fmla="*/ 26 h 51"/>
                <a:gd name="T24" fmla="*/ 32 w 45"/>
                <a:gd name="T25" fmla="*/ 29 h 51"/>
                <a:gd name="T26" fmla="*/ 37 w 45"/>
                <a:gd name="T27" fmla="*/ 34 h 51"/>
                <a:gd name="T28" fmla="*/ 41 w 45"/>
                <a:gd name="T29" fmla="*/ 37 h 51"/>
                <a:gd name="T30" fmla="*/ 44 w 45"/>
                <a:gd name="T31" fmla="*/ 40 h 51"/>
                <a:gd name="T32" fmla="*/ 45 w 45"/>
                <a:gd name="T33" fmla="*/ 42 h 51"/>
                <a:gd name="T34" fmla="*/ 42 w 45"/>
                <a:gd name="T35" fmla="*/ 44 h 51"/>
                <a:gd name="T36" fmla="*/ 42 w 45"/>
                <a:gd name="T37" fmla="*/ 47 h 51"/>
                <a:gd name="T38" fmla="*/ 41 w 45"/>
                <a:gd name="T39" fmla="*/ 49 h 51"/>
                <a:gd name="T40" fmla="*/ 39 w 45"/>
                <a:gd name="T41" fmla="*/ 47 h 51"/>
                <a:gd name="T42" fmla="*/ 37 w 45"/>
                <a:gd name="T43" fmla="*/ 50 h 51"/>
                <a:gd name="T44" fmla="*/ 35 w 45"/>
                <a:gd name="T45" fmla="*/ 50 h 51"/>
                <a:gd name="T46" fmla="*/ 34 w 45"/>
                <a:gd name="T47" fmla="*/ 49 h 51"/>
                <a:gd name="T48" fmla="*/ 31 w 45"/>
                <a:gd name="T49" fmla="*/ 47 h 51"/>
                <a:gd name="T50" fmla="*/ 30 w 45"/>
                <a:gd name="T51" fmla="*/ 45 h 51"/>
                <a:gd name="T52" fmla="*/ 29 w 45"/>
                <a:gd name="T53" fmla="*/ 42 h 51"/>
                <a:gd name="T54" fmla="*/ 24 w 45"/>
                <a:gd name="T55" fmla="*/ 40 h 51"/>
                <a:gd name="T56" fmla="*/ 19 w 45"/>
                <a:gd name="T57" fmla="*/ 31 h 51"/>
                <a:gd name="T58" fmla="*/ 17 w 45"/>
                <a:gd name="T59" fmla="*/ 29 h 51"/>
                <a:gd name="T60" fmla="*/ 16 w 45"/>
                <a:gd name="T61" fmla="*/ 24 h 51"/>
                <a:gd name="T62" fmla="*/ 12 w 45"/>
                <a:gd name="T63" fmla="*/ 21 h 51"/>
                <a:gd name="T64" fmla="*/ 11 w 45"/>
                <a:gd name="T65" fmla="*/ 17 h 51"/>
                <a:gd name="T66" fmla="*/ 7 w 45"/>
                <a:gd name="T67" fmla="*/ 16 h 51"/>
                <a:gd name="T68" fmla="*/ 4 w 45"/>
                <a:gd name="T69" fmla="*/ 12 h 51"/>
                <a:gd name="T70" fmla="*/ 2 w 45"/>
                <a:gd name="T71" fmla="*/ 10 h 51"/>
                <a:gd name="T72" fmla="*/ 1 w 45"/>
                <a:gd name="T73" fmla="*/ 6 h 51"/>
                <a:gd name="T74" fmla="*/ 2 w 45"/>
                <a:gd name="T75" fmla="*/ 4 h 51"/>
                <a:gd name="T76" fmla="*/ 1 w 45"/>
                <a:gd name="T77" fmla="*/ 2 h 51"/>
                <a:gd name="T78" fmla="*/ 1 w 45"/>
                <a:gd name="T79" fmla="*/ 1 h 51"/>
                <a:gd name="T80" fmla="*/ 2 w 45"/>
                <a:gd name="T81" fmla="*/ 0 h 51"/>
                <a:gd name="T82" fmla="*/ 5 w 45"/>
                <a:gd name="T8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51">
                  <a:moveTo>
                    <a:pt x="5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7" y="4"/>
                  </a:lnTo>
                  <a:lnTo>
                    <a:pt x="9" y="4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4" y="21"/>
                  </a:lnTo>
                  <a:lnTo>
                    <a:pt x="24" y="22"/>
                  </a:lnTo>
                  <a:lnTo>
                    <a:pt x="25" y="25"/>
                  </a:lnTo>
                  <a:lnTo>
                    <a:pt x="27" y="26"/>
                  </a:lnTo>
                  <a:lnTo>
                    <a:pt x="30" y="27"/>
                  </a:lnTo>
                  <a:lnTo>
                    <a:pt x="32" y="29"/>
                  </a:lnTo>
                  <a:lnTo>
                    <a:pt x="35" y="30"/>
                  </a:lnTo>
                  <a:lnTo>
                    <a:pt x="37" y="34"/>
                  </a:lnTo>
                  <a:lnTo>
                    <a:pt x="40" y="35"/>
                  </a:lnTo>
                  <a:lnTo>
                    <a:pt x="41" y="37"/>
                  </a:lnTo>
                  <a:lnTo>
                    <a:pt x="42" y="39"/>
                  </a:lnTo>
                  <a:lnTo>
                    <a:pt x="44" y="40"/>
                  </a:lnTo>
                  <a:lnTo>
                    <a:pt x="45" y="41"/>
                  </a:lnTo>
                  <a:lnTo>
                    <a:pt x="45" y="42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7"/>
                  </a:lnTo>
                  <a:lnTo>
                    <a:pt x="42" y="49"/>
                  </a:lnTo>
                  <a:lnTo>
                    <a:pt x="41" y="49"/>
                  </a:lnTo>
                  <a:lnTo>
                    <a:pt x="40" y="47"/>
                  </a:lnTo>
                  <a:lnTo>
                    <a:pt x="39" y="47"/>
                  </a:lnTo>
                  <a:lnTo>
                    <a:pt x="37" y="49"/>
                  </a:lnTo>
                  <a:lnTo>
                    <a:pt x="37" y="50"/>
                  </a:lnTo>
                  <a:lnTo>
                    <a:pt x="36" y="51"/>
                  </a:lnTo>
                  <a:lnTo>
                    <a:pt x="35" y="50"/>
                  </a:lnTo>
                  <a:lnTo>
                    <a:pt x="34" y="50"/>
                  </a:lnTo>
                  <a:lnTo>
                    <a:pt x="34" y="49"/>
                  </a:lnTo>
                  <a:lnTo>
                    <a:pt x="32" y="47"/>
                  </a:lnTo>
                  <a:lnTo>
                    <a:pt x="31" y="47"/>
                  </a:lnTo>
                  <a:lnTo>
                    <a:pt x="31" y="46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29" y="42"/>
                  </a:lnTo>
                  <a:lnTo>
                    <a:pt x="25" y="41"/>
                  </a:lnTo>
                  <a:lnTo>
                    <a:pt x="24" y="40"/>
                  </a:lnTo>
                  <a:lnTo>
                    <a:pt x="21" y="35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29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5" y="14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2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3" name="Freeform 293">
              <a:extLst>
                <a:ext uri="{FF2B5EF4-FFF2-40B4-BE49-F238E27FC236}">
                  <a16:creationId xmlns:a16="http://schemas.microsoft.com/office/drawing/2014/main" id="{272C2338-E55A-9575-84F0-FA9E67B7B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912" y="2528851"/>
              <a:ext cx="61607" cy="78409"/>
            </a:xfrm>
            <a:custGeom>
              <a:avLst/>
              <a:gdLst>
                <a:gd name="T0" fmla="*/ 30 w 42"/>
                <a:gd name="T1" fmla="*/ 21 h 54"/>
                <a:gd name="T2" fmla="*/ 32 w 42"/>
                <a:gd name="T3" fmla="*/ 20 h 54"/>
                <a:gd name="T4" fmla="*/ 33 w 42"/>
                <a:gd name="T5" fmla="*/ 17 h 54"/>
                <a:gd name="T6" fmla="*/ 37 w 42"/>
                <a:gd name="T7" fmla="*/ 19 h 54"/>
                <a:gd name="T8" fmla="*/ 40 w 42"/>
                <a:gd name="T9" fmla="*/ 20 h 54"/>
                <a:gd name="T10" fmla="*/ 42 w 42"/>
                <a:gd name="T11" fmla="*/ 24 h 54"/>
                <a:gd name="T12" fmla="*/ 41 w 42"/>
                <a:gd name="T13" fmla="*/ 27 h 54"/>
                <a:gd name="T14" fmla="*/ 37 w 42"/>
                <a:gd name="T15" fmla="*/ 27 h 54"/>
                <a:gd name="T16" fmla="*/ 36 w 42"/>
                <a:gd name="T17" fmla="*/ 26 h 54"/>
                <a:gd name="T18" fmla="*/ 35 w 42"/>
                <a:gd name="T19" fmla="*/ 25 h 54"/>
                <a:gd name="T20" fmla="*/ 36 w 42"/>
                <a:gd name="T21" fmla="*/ 24 h 54"/>
                <a:gd name="T22" fmla="*/ 35 w 42"/>
                <a:gd name="T23" fmla="*/ 22 h 54"/>
                <a:gd name="T24" fmla="*/ 32 w 42"/>
                <a:gd name="T25" fmla="*/ 22 h 54"/>
                <a:gd name="T26" fmla="*/ 32 w 42"/>
                <a:gd name="T27" fmla="*/ 25 h 54"/>
                <a:gd name="T28" fmla="*/ 33 w 42"/>
                <a:gd name="T29" fmla="*/ 30 h 54"/>
                <a:gd name="T30" fmla="*/ 35 w 42"/>
                <a:gd name="T31" fmla="*/ 34 h 54"/>
                <a:gd name="T32" fmla="*/ 37 w 42"/>
                <a:gd name="T33" fmla="*/ 36 h 54"/>
                <a:gd name="T34" fmla="*/ 36 w 42"/>
                <a:gd name="T35" fmla="*/ 39 h 54"/>
                <a:gd name="T36" fmla="*/ 33 w 42"/>
                <a:gd name="T37" fmla="*/ 40 h 54"/>
                <a:gd name="T38" fmla="*/ 32 w 42"/>
                <a:gd name="T39" fmla="*/ 42 h 54"/>
                <a:gd name="T40" fmla="*/ 32 w 42"/>
                <a:gd name="T41" fmla="*/ 45 h 54"/>
                <a:gd name="T42" fmla="*/ 32 w 42"/>
                <a:gd name="T43" fmla="*/ 47 h 54"/>
                <a:gd name="T44" fmla="*/ 32 w 42"/>
                <a:gd name="T45" fmla="*/ 50 h 54"/>
                <a:gd name="T46" fmla="*/ 31 w 42"/>
                <a:gd name="T47" fmla="*/ 54 h 54"/>
                <a:gd name="T48" fmla="*/ 28 w 42"/>
                <a:gd name="T49" fmla="*/ 54 h 54"/>
                <a:gd name="T50" fmla="*/ 26 w 42"/>
                <a:gd name="T51" fmla="*/ 51 h 54"/>
                <a:gd name="T52" fmla="*/ 23 w 42"/>
                <a:gd name="T53" fmla="*/ 51 h 54"/>
                <a:gd name="T54" fmla="*/ 20 w 42"/>
                <a:gd name="T55" fmla="*/ 52 h 54"/>
                <a:gd name="T56" fmla="*/ 18 w 42"/>
                <a:gd name="T57" fmla="*/ 51 h 54"/>
                <a:gd name="T58" fmla="*/ 20 w 42"/>
                <a:gd name="T59" fmla="*/ 49 h 54"/>
                <a:gd name="T60" fmla="*/ 18 w 42"/>
                <a:gd name="T61" fmla="*/ 47 h 54"/>
                <a:gd name="T62" fmla="*/ 17 w 42"/>
                <a:gd name="T63" fmla="*/ 50 h 54"/>
                <a:gd name="T64" fmla="*/ 13 w 42"/>
                <a:gd name="T65" fmla="*/ 49 h 54"/>
                <a:gd name="T66" fmla="*/ 12 w 42"/>
                <a:gd name="T67" fmla="*/ 46 h 54"/>
                <a:gd name="T68" fmla="*/ 11 w 42"/>
                <a:gd name="T69" fmla="*/ 44 h 54"/>
                <a:gd name="T70" fmla="*/ 7 w 42"/>
                <a:gd name="T71" fmla="*/ 42 h 54"/>
                <a:gd name="T72" fmla="*/ 6 w 42"/>
                <a:gd name="T73" fmla="*/ 39 h 54"/>
                <a:gd name="T74" fmla="*/ 3 w 42"/>
                <a:gd name="T75" fmla="*/ 37 h 54"/>
                <a:gd name="T76" fmla="*/ 1 w 42"/>
                <a:gd name="T77" fmla="*/ 34 h 54"/>
                <a:gd name="T78" fmla="*/ 0 w 42"/>
                <a:gd name="T79" fmla="*/ 31 h 54"/>
                <a:gd name="T80" fmla="*/ 3 w 42"/>
                <a:gd name="T81" fmla="*/ 26 h 54"/>
                <a:gd name="T82" fmla="*/ 8 w 42"/>
                <a:gd name="T83" fmla="*/ 20 h 54"/>
                <a:gd name="T84" fmla="*/ 10 w 42"/>
                <a:gd name="T85" fmla="*/ 17 h 54"/>
                <a:gd name="T86" fmla="*/ 11 w 42"/>
                <a:gd name="T87" fmla="*/ 15 h 54"/>
                <a:gd name="T88" fmla="*/ 11 w 42"/>
                <a:gd name="T89" fmla="*/ 11 h 54"/>
                <a:gd name="T90" fmla="*/ 11 w 42"/>
                <a:gd name="T91" fmla="*/ 7 h 54"/>
                <a:gd name="T92" fmla="*/ 11 w 42"/>
                <a:gd name="T93" fmla="*/ 2 h 54"/>
                <a:gd name="T94" fmla="*/ 12 w 42"/>
                <a:gd name="T95" fmla="*/ 0 h 54"/>
                <a:gd name="T96" fmla="*/ 16 w 42"/>
                <a:gd name="T97" fmla="*/ 0 h 54"/>
                <a:gd name="T98" fmla="*/ 18 w 42"/>
                <a:gd name="T99" fmla="*/ 2 h 54"/>
                <a:gd name="T100" fmla="*/ 18 w 42"/>
                <a:gd name="T101" fmla="*/ 5 h 54"/>
                <a:gd name="T102" fmla="*/ 21 w 42"/>
                <a:gd name="T103" fmla="*/ 6 h 54"/>
                <a:gd name="T104" fmla="*/ 25 w 42"/>
                <a:gd name="T105" fmla="*/ 7 h 54"/>
                <a:gd name="T106" fmla="*/ 28 w 42"/>
                <a:gd name="T107" fmla="*/ 9 h 54"/>
                <a:gd name="T108" fmla="*/ 30 w 42"/>
                <a:gd name="T109" fmla="*/ 11 h 54"/>
                <a:gd name="T110" fmla="*/ 28 w 42"/>
                <a:gd name="T111" fmla="*/ 14 h 54"/>
                <a:gd name="T112" fmla="*/ 31 w 42"/>
                <a:gd name="T113" fmla="*/ 16 h 54"/>
                <a:gd name="T114" fmla="*/ 30 w 42"/>
                <a:gd name="T115" fmla="*/ 19 h 54"/>
                <a:gd name="T116" fmla="*/ 28 w 42"/>
                <a:gd name="T117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" h="54">
                  <a:moveTo>
                    <a:pt x="28" y="21"/>
                  </a:moveTo>
                  <a:lnTo>
                    <a:pt x="30" y="21"/>
                  </a:lnTo>
                  <a:lnTo>
                    <a:pt x="31" y="21"/>
                  </a:lnTo>
                  <a:lnTo>
                    <a:pt x="32" y="20"/>
                  </a:lnTo>
                  <a:lnTo>
                    <a:pt x="33" y="19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7" y="19"/>
                  </a:lnTo>
                  <a:lnTo>
                    <a:pt x="38" y="19"/>
                  </a:lnTo>
                  <a:lnTo>
                    <a:pt x="40" y="20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38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5" y="25"/>
                  </a:lnTo>
                  <a:lnTo>
                    <a:pt x="36" y="25"/>
                  </a:lnTo>
                  <a:lnTo>
                    <a:pt x="36" y="24"/>
                  </a:lnTo>
                  <a:lnTo>
                    <a:pt x="36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5" y="32"/>
                  </a:lnTo>
                  <a:lnTo>
                    <a:pt x="35" y="34"/>
                  </a:lnTo>
                  <a:lnTo>
                    <a:pt x="37" y="35"/>
                  </a:lnTo>
                  <a:lnTo>
                    <a:pt x="37" y="36"/>
                  </a:lnTo>
                  <a:lnTo>
                    <a:pt x="37" y="37"/>
                  </a:lnTo>
                  <a:lnTo>
                    <a:pt x="36" y="39"/>
                  </a:lnTo>
                  <a:lnTo>
                    <a:pt x="35" y="39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2" y="45"/>
                  </a:lnTo>
                  <a:lnTo>
                    <a:pt x="32" y="46"/>
                  </a:lnTo>
                  <a:lnTo>
                    <a:pt x="32" y="47"/>
                  </a:lnTo>
                  <a:lnTo>
                    <a:pt x="32" y="49"/>
                  </a:lnTo>
                  <a:lnTo>
                    <a:pt x="32" y="50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5" y="51"/>
                  </a:lnTo>
                  <a:lnTo>
                    <a:pt x="23" y="51"/>
                  </a:lnTo>
                  <a:lnTo>
                    <a:pt x="22" y="52"/>
                  </a:lnTo>
                  <a:lnTo>
                    <a:pt x="20" y="52"/>
                  </a:lnTo>
                  <a:lnTo>
                    <a:pt x="18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20" y="49"/>
                  </a:lnTo>
                  <a:lnTo>
                    <a:pt x="20" y="47"/>
                  </a:lnTo>
                  <a:lnTo>
                    <a:pt x="18" y="47"/>
                  </a:lnTo>
                  <a:lnTo>
                    <a:pt x="18" y="49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8" y="42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6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1" y="35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5" y="22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20" y="6"/>
                  </a:lnTo>
                  <a:lnTo>
                    <a:pt x="21" y="6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30" y="10"/>
                  </a:lnTo>
                  <a:lnTo>
                    <a:pt x="30" y="11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1" y="16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4" name="Freeform 294">
              <a:extLst>
                <a:ext uri="{FF2B5EF4-FFF2-40B4-BE49-F238E27FC236}">
                  <a16:creationId xmlns:a16="http://schemas.microsoft.com/office/drawing/2014/main" id="{7EA75B1F-002D-A45E-39D7-9EED80680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548" y="2489642"/>
              <a:ext cx="22404" cy="39206"/>
            </a:xfrm>
            <a:custGeom>
              <a:avLst/>
              <a:gdLst>
                <a:gd name="T0" fmla="*/ 17 w 17"/>
                <a:gd name="T1" fmla="*/ 23 h 28"/>
                <a:gd name="T2" fmla="*/ 17 w 17"/>
                <a:gd name="T3" fmla="*/ 25 h 28"/>
                <a:gd name="T4" fmla="*/ 16 w 17"/>
                <a:gd name="T5" fmla="*/ 26 h 28"/>
                <a:gd name="T6" fmla="*/ 16 w 17"/>
                <a:gd name="T7" fmla="*/ 27 h 28"/>
                <a:gd name="T8" fmla="*/ 15 w 17"/>
                <a:gd name="T9" fmla="*/ 28 h 28"/>
                <a:gd name="T10" fmla="*/ 14 w 17"/>
                <a:gd name="T11" fmla="*/ 27 h 28"/>
                <a:gd name="T12" fmla="*/ 12 w 17"/>
                <a:gd name="T13" fmla="*/ 27 h 28"/>
                <a:gd name="T14" fmla="*/ 10 w 17"/>
                <a:gd name="T15" fmla="*/ 27 h 28"/>
                <a:gd name="T16" fmla="*/ 10 w 17"/>
                <a:gd name="T17" fmla="*/ 26 h 28"/>
                <a:gd name="T18" fmla="*/ 9 w 17"/>
                <a:gd name="T19" fmla="*/ 26 h 28"/>
                <a:gd name="T20" fmla="*/ 7 w 17"/>
                <a:gd name="T21" fmla="*/ 25 h 28"/>
                <a:gd name="T22" fmla="*/ 6 w 17"/>
                <a:gd name="T23" fmla="*/ 23 h 28"/>
                <a:gd name="T24" fmla="*/ 5 w 17"/>
                <a:gd name="T25" fmla="*/ 23 h 28"/>
                <a:gd name="T26" fmla="*/ 4 w 17"/>
                <a:gd name="T27" fmla="*/ 23 h 28"/>
                <a:gd name="T28" fmla="*/ 2 w 17"/>
                <a:gd name="T29" fmla="*/ 23 h 28"/>
                <a:gd name="T30" fmla="*/ 1 w 17"/>
                <a:gd name="T31" fmla="*/ 22 h 28"/>
                <a:gd name="T32" fmla="*/ 1 w 17"/>
                <a:gd name="T33" fmla="*/ 21 h 28"/>
                <a:gd name="T34" fmla="*/ 2 w 17"/>
                <a:gd name="T35" fmla="*/ 20 h 28"/>
                <a:gd name="T36" fmla="*/ 2 w 17"/>
                <a:gd name="T37" fmla="*/ 18 h 28"/>
                <a:gd name="T38" fmla="*/ 2 w 17"/>
                <a:gd name="T39" fmla="*/ 17 h 28"/>
                <a:gd name="T40" fmla="*/ 1 w 17"/>
                <a:gd name="T41" fmla="*/ 17 h 28"/>
                <a:gd name="T42" fmla="*/ 1 w 17"/>
                <a:gd name="T43" fmla="*/ 16 h 28"/>
                <a:gd name="T44" fmla="*/ 0 w 17"/>
                <a:gd name="T45" fmla="*/ 15 h 28"/>
                <a:gd name="T46" fmla="*/ 0 w 17"/>
                <a:gd name="T47" fmla="*/ 13 h 28"/>
                <a:gd name="T48" fmla="*/ 0 w 17"/>
                <a:gd name="T49" fmla="*/ 12 h 28"/>
                <a:gd name="T50" fmla="*/ 1 w 17"/>
                <a:gd name="T51" fmla="*/ 11 h 28"/>
                <a:gd name="T52" fmla="*/ 2 w 17"/>
                <a:gd name="T53" fmla="*/ 10 h 28"/>
                <a:gd name="T54" fmla="*/ 2 w 17"/>
                <a:gd name="T55" fmla="*/ 8 h 28"/>
                <a:gd name="T56" fmla="*/ 2 w 17"/>
                <a:gd name="T57" fmla="*/ 7 h 28"/>
                <a:gd name="T58" fmla="*/ 2 w 17"/>
                <a:gd name="T59" fmla="*/ 6 h 28"/>
                <a:gd name="T60" fmla="*/ 2 w 17"/>
                <a:gd name="T61" fmla="*/ 5 h 28"/>
                <a:gd name="T62" fmla="*/ 4 w 17"/>
                <a:gd name="T63" fmla="*/ 3 h 28"/>
                <a:gd name="T64" fmla="*/ 4 w 17"/>
                <a:gd name="T65" fmla="*/ 1 h 28"/>
                <a:gd name="T66" fmla="*/ 4 w 17"/>
                <a:gd name="T67" fmla="*/ 0 h 28"/>
                <a:gd name="T68" fmla="*/ 5 w 17"/>
                <a:gd name="T69" fmla="*/ 0 h 28"/>
                <a:gd name="T70" fmla="*/ 6 w 17"/>
                <a:gd name="T71" fmla="*/ 0 h 28"/>
                <a:gd name="T72" fmla="*/ 7 w 17"/>
                <a:gd name="T73" fmla="*/ 0 h 28"/>
                <a:gd name="T74" fmla="*/ 9 w 17"/>
                <a:gd name="T75" fmla="*/ 1 h 28"/>
                <a:gd name="T76" fmla="*/ 7 w 17"/>
                <a:gd name="T77" fmla="*/ 2 h 28"/>
                <a:gd name="T78" fmla="*/ 7 w 17"/>
                <a:gd name="T79" fmla="*/ 3 h 28"/>
                <a:gd name="T80" fmla="*/ 9 w 17"/>
                <a:gd name="T81" fmla="*/ 5 h 28"/>
                <a:gd name="T82" fmla="*/ 10 w 17"/>
                <a:gd name="T83" fmla="*/ 6 h 28"/>
                <a:gd name="T84" fmla="*/ 11 w 17"/>
                <a:gd name="T85" fmla="*/ 8 h 28"/>
                <a:gd name="T86" fmla="*/ 11 w 17"/>
                <a:gd name="T87" fmla="*/ 11 h 28"/>
                <a:gd name="T88" fmla="*/ 10 w 17"/>
                <a:gd name="T89" fmla="*/ 12 h 28"/>
                <a:gd name="T90" fmla="*/ 10 w 17"/>
                <a:gd name="T91" fmla="*/ 13 h 28"/>
                <a:gd name="T92" fmla="*/ 9 w 17"/>
                <a:gd name="T93" fmla="*/ 13 h 28"/>
                <a:gd name="T94" fmla="*/ 7 w 17"/>
                <a:gd name="T95" fmla="*/ 15 h 28"/>
                <a:gd name="T96" fmla="*/ 7 w 17"/>
                <a:gd name="T97" fmla="*/ 16 h 28"/>
                <a:gd name="T98" fmla="*/ 9 w 17"/>
                <a:gd name="T99" fmla="*/ 16 h 28"/>
                <a:gd name="T100" fmla="*/ 10 w 17"/>
                <a:gd name="T101" fmla="*/ 17 h 28"/>
                <a:gd name="T102" fmla="*/ 10 w 17"/>
                <a:gd name="T103" fmla="*/ 18 h 28"/>
                <a:gd name="T104" fmla="*/ 10 w 17"/>
                <a:gd name="T105" fmla="*/ 20 h 28"/>
                <a:gd name="T106" fmla="*/ 12 w 17"/>
                <a:gd name="T107" fmla="*/ 20 h 28"/>
                <a:gd name="T108" fmla="*/ 14 w 17"/>
                <a:gd name="T109" fmla="*/ 21 h 28"/>
                <a:gd name="T110" fmla="*/ 16 w 17"/>
                <a:gd name="T111" fmla="*/ 22 h 28"/>
                <a:gd name="T112" fmla="*/ 17 w 17"/>
                <a:gd name="T113" fmla="*/ 22 h 28"/>
                <a:gd name="T114" fmla="*/ 17 w 17"/>
                <a:gd name="T1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28">
                  <a:moveTo>
                    <a:pt x="17" y="23"/>
                  </a:moveTo>
                  <a:lnTo>
                    <a:pt x="17" y="25"/>
                  </a:lnTo>
                  <a:lnTo>
                    <a:pt x="16" y="26"/>
                  </a:lnTo>
                  <a:lnTo>
                    <a:pt x="16" y="27"/>
                  </a:lnTo>
                  <a:lnTo>
                    <a:pt x="15" y="28"/>
                  </a:lnTo>
                  <a:lnTo>
                    <a:pt x="14" y="27"/>
                  </a:lnTo>
                  <a:lnTo>
                    <a:pt x="12" y="27"/>
                  </a:lnTo>
                  <a:lnTo>
                    <a:pt x="10" y="27"/>
                  </a:lnTo>
                  <a:lnTo>
                    <a:pt x="10" y="26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6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4" y="21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5" name="Freeform 295">
              <a:extLst>
                <a:ext uri="{FF2B5EF4-FFF2-40B4-BE49-F238E27FC236}">
                  <a16:creationId xmlns:a16="http://schemas.microsoft.com/office/drawing/2014/main" id="{C1CD2AE8-D30D-3CFD-104A-700AC2E0C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947" y="2450441"/>
              <a:ext cx="28005" cy="28005"/>
            </a:xfrm>
            <a:custGeom>
              <a:avLst/>
              <a:gdLst>
                <a:gd name="T0" fmla="*/ 17 w 22"/>
                <a:gd name="T1" fmla="*/ 0 h 18"/>
                <a:gd name="T2" fmla="*/ 18 w 22"/>
                <a:gd name="T3" fmla="*/ 1 h 18"/>
                <a:gd name="T4" fmla="*/ 19 w 22"/>
                <a:gd name="T5" fmla="*/ 0 h 18"/>
                <a:gd name="T6" fmla="*/ 20 w 22"/>
                <a:gd name="T7" fmla="*/ 1 h 18"/>
                <a:gd name="T8" fmla="*/ 22 w 22"/>
                <a:gd name="T9" fmla="*/ 1 h 18"/>
                <a:gd name="T10" fmla="*/ 22 w 22"/>
                <a:gd name="T11" fmla="*/ 2 h 18"/>
                <a:gd name="T12" fmla="*/ 20 w 22"/>
                <a:gd name="T13" fmla="*/ 3 h 18"/>
                <a:gd name="T14" fmla="*/ 19 w 22"/>
                <a:gd name="T15" fmla="*/ 5 h 18"/>
                <a:gd name="T16" fmla="*/ 18 w 22"/>
                <a:gd name="T17" fmla="*/ 6 h 18"/>
                <a:gd name="T18" fmla="*/ 17 w 22"/>
                <a:gd name="T19" fmla="*/ 6 h 18"/>
                <a:gd name="T20" fmla="*/ 12 w 22"/>
                <a:gd name="T21" fmla="*/ 11 h 18"/>
                <a:gd name="T22" fmla="*/ 9 w 22"/>
                <a:gd name="T23" fmla="*/ 13 h 18"/>
                <a:gd name="T24" fmla="*/ 7 w 22"/>
                <a:gd name="T25" fmla="*/ 16 h 18"/>
                <a:gd name="T26" fmla="*/ 5 w 22"/>
                <a:gd name="T27" fmla="*/ 17 h 18"/>
                <a:gd name="T28" fmla="*/ 4 w 22"/>
                <a:gd name="T29" fmla="*/ 17 h 18"/>
                <a:gd name="T30" fmla="*/ 2 w 22"/>
                <a:gd name="T31" fmla="*/ 18 h 18"/>
                <a:gd name="T32" fmla="*/ 0 w 22"/>
                <a:gd name="T33" fmla="*/ 18 h 18"/>
                <a:gd name="T34" fmla="*/ 2 w 22"/>
                <a:gd name="T35" fmla="*/ 17 h 18"/>
                <a:gd name="T36" fmla="*/ 3 w 22"/>
                <a:gd name="T37" fmla="*/ 16 h 18"/>
                <a:gd name="T38" fmla="*/ 4 w 22"/>
                <a:gd name="T39" fmla="*/ 16 h 18"/>
                <a:gd name="T40" fmla="*/ 5 w 22"/>
                <a:gd name="T41" fmla="*/ 15 h 18"/>
                <a:gd name="T42" fmla="*/ 7 w 22"/>
                <a:gd name="T43" fmla="*/ 13 h 18"/>
                <a:gd name="T44" fmla="*/ 7 w 22"/>
                <a:gd name="T45" fmla="*/ 12 h 18"/>
                <a:gd name="T46" fmla="*/ 7 w 22"/>
                <a:gd name="T47" fmla="*/ 11 h 18"/>
                <a:gd name="T48" fmla="*/ 8 w 22"/>
                <a:gd name="T49" fmla="*/ 10 h 18"/>
                <a:gd name="T50" fmla="*/ 8 w 22"/>
                <a:gd name="T51" fmla="*/ 8 h 18"/>
                <a:gd name="T52" fmla="*/ 8 w 22"/>
                <a:gd name="T53" fmla="*/ 5 h 18"/>
                <a:gd name="T54" fmla="*/ 9 w 22"/>
                <a:gd name="T55" fmla="*/ 2 h 18"/>
                <a:gd name="T56" fmla="*/ 9 w 22"/>
                <a:gd name="T57" fmla="*/ 1 h 18"/>
                <a:gd name="T58" fmla="*/ 10 w 22"/>
                <a:gd name="T59" fmla="*/ 1 h 18"/>
                <a:gd name="T60" fmla="*/ 12 w 22"/>
                <a:gd name="T61" fmla="*/ 0 h 18"/>
                <a:gd name="T62" fmla="*/ 15 w 22"/>
                <a:gd name="T63" fmla="*/ 0 h 18"/>
                <a:gd name="T64" fmla="*/ 17 w 22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18">
                  <a:moveTo>
                    <a:pt x="17" y="0"/>
                  </a:moveTo>
                  <a:lnTo>
                    <a:pt x="18" y="1"/>
                  </a:lnTo>
                  <a:lnTo>
                    <a:pt x="19" y="0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9" y="13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5"/>
                  </a:lnTo>
                  <a:lnTo>
                    <a:pt x="9" y="2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6" name="Freeform 296">
              <a:extLst>
                <a:ext uri="{FF2B5EF4-FFF2-40B4-BE49-F238E27FC236}">
                  <a16:creationId xmlns:a16="http://schemas.microsoft.com/office/drawing/2014/main" id="{D2991F08-6CD9-0475-29AD-BE4725A0D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300" y="2282419"/>
              <a:ext cx="11200" cy="11200"/>
            </a:xfrm>
            <a:custGeom>
              <a:avLst/>
              <a:gdLst>
                <a:gd name="T0" fmla="*/ 7 w 7"/>
                <a:gd name="T1" fmla="*/ 2 h 8"/>
                <a:gd name="T2" fmla="*/ 7 w 7"/>
                <a:gd name="T3" fmla="*/ 3 h 8"/>
                <a:gd name="T4" fmla="*/ 6 w 7"/>
                <a:gd name="T5" fmla="*/ 5 h 8"/>
                <a:gd name="T6" fmla="*/ 5 w 7"/>
                <a:gd name="T7" fmla="*/ 7 h 8"/>
                <a:gd name="T8" fmla="*/ 5 w 7"/>
                <a:gd name="T9" fmla="*/ 8 h 8"/>
                <a:gd name="T10" fmla="*/ 4 w 7"/>
                <a:gd name="T11" fmla="*/ 8 h 8"/>
                <a:gd name="T12" fmla="*/ 2 w 7"/>
                <a:gd name="T13" fmla="*/ 8 h 8"/>
                <a:gd name="T14" fmla="*/ 1 w 7"/>
                <a:gd name="T15" fmla="*/ 8 h 8"/>
                <a:gd name="T16" fmla="*/ 1 w 7"/>
                <a:gd name="T17" fmla="*/ 7 h 8"/>
                <a:gd name="T18" fmla="*/ 0 w 7"/>
                <a:gd name="T19" fmla="*/ 5 h 8"/>
                <a:gd name="T20" fmla="*/ 0 w 7"/>
                <a:gd name="T21" fmla="*/ 4 h 8"/>
                <a:gd name="T22" fmla="*/ 0 w 7"/>
                <a:gd name="T23" fmla="*/ 3 h 8"/>
                <a:gd name="T24" fmla="*/ 0 w 7"/>
                <a:gd name="T25" fmla="*/ 2 h 8"/>
                <a:gd name="T26" fmla="*/ 1 w 7"/>
                <a:gd name="T27" fmla="*/ 2 h 8"/>
                <a:gd name="T28" fmla="*/ 4 w 7"/>
                <a:gd name="T29" fmla="*/ 2 h 8"/>
                <a:gd name="T30" fmla="*/ 5 w 7"/>
                <a:gd name="T31" fmla="*/ 2 h 8"/>
                <a:gd name="T32" fmla="*/ 5 w 7"/>
                <a:gd name="T33" fmla="*/ 0 h 8"/>
                <a:gd name="T34" fmla="*/ 6 w 7"/>
                <a:gd name="T35" fmla="*/ 0 h 8"/>
                <a:gd name="T36" fmla="*/ 7 w 7"/>
                <a:gd name="T37" fmla="*/ 0 h 8"/>
                <a:gd name="T38" fmla="*/ 7 w 7"/>
                <a:gd name="T3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lnTo>
                    <a:pt x="7" y="3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7" name="Freeform 297">
              <a:extLst>
                <a:ext uri="{FF2B5EF4-FFF2-40B4-BE49-F238E27FC236}">
                  <a16:creationId xmlns:a16="http://schemas.microsoft.com/office/drawing/2014/main" id="{E1250F91-7D30-1E0E-0C1D-8EA091242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281" y="2260018"/>
              <a:ext cx="84012" cy="50408"/>
            </a:xfrm>
            <a:custGeom>
              <a:avLst/>
              <a:gdLst>
                <a:gd name="T0" fmla="*/ 11 w 60"/>
                <a:gd name="T1" fmla="*/ 11 h 36"/>
                <a:gd name="T2" fmla="*/ 12 w 60"/>
                <a:gd name="T3" fmla="*/ 10 h 36"/>
                <a:gd name="T4" fmla="*/ 15 w 60"/>
                <a:gd name="T5" fmla="*/ 10 h 36"/>
                <a:gd name="T6" fmla="*/ 17 w 60"/>
                <a:gd name="T7" fmla="*/ 11 h 36"/>
                <a:gd name="T8" fmla="*/ 17 w 60"/>
                <a:gd name="T9" fmla="*/ 14 h 36"/>
                <a:gd name="T10" fmla="*/ 18 w 60"/>
                <a:gd name="T11" fmla="*/ 16 h 36"/>
                <a:gd name="T12" fmla="*/ 18 w 60"/>
                <a:gd name="T13" fmla="*/ 19 h 36"/>
                <a:gd name="T14" fmla="*/ 21 w 60"/>
                <a:gd name="T15" fmla="*/ 19 h 36"/>
                <a:gd name="T16" fmla="*/ 22 w 60"/>
                <a:gd name="T17" fmla="*/ 16 h 36"/>
                <a:gd name="T18" fmla="*/ 22 w 60"/>
                <a:gd name="T19" fmla="*/ 12 h 36"/>
                <a:gd name="T20" fmla="*/ 23 w 60"/>
                <a:gd name="T21" fmla="*/ 11 h 36"/>
                <a:gd name="T22" fmla="*/ 26 w 60"/>
                <a:gd name="T23" fmla="*/ 14 h 36"/>
                <a:gd name="T24" fmla="*/ 30 w 60"/>
                <a:gd name="T25" fmla="*/ 15 h 36"/>
                <a:gd name="T26" fmla="*/ 33 w 60"/>
                <a:gd name="T27" fmla="*/ 14 h 36"/>
                <a:gd name="T28" fmla="*/ 36 w 60"/>
                <a:gd name="T29" fmla="*/ 14 h 36"/>
                <a:gd name="T30" fmla="*/ 37 w 60"/>
                <a:gd name="T31" fmla="*/ 11 h 36"/>
                <a:gd name="T32" fmla="*/ 37 w 60"/>
                <a:gd name="T33" fmla="*/ 9 h 36"/>
                <a:gd name="T34" fmla="*/ 40 w 60"/>
                <a:gd name="T35" fmla="*/ 9 h 36"/>
                <a:gd name="T36" fmla="*/ 41 w 60"/>
                <a:gd name="T37" fmla="*/ 11 h 36"/>
                <a:gd name="T38" fmla="*/ 43 w 60"/>
                <a:gd name="T39" fmla="*/ 14 h 36"/>
                <a:gd name="T40" fmla="*/ 46 w 60"/>
                <a:gd name="T41" fmla="*/ 16 h 36"/>
                <a:gd name="T42" fmla="*/ 43 w 60"/>
                <a:gd name="T43" fmla="*/ 19 h 36"/>
                <a:gd name="T44" fmla="*/ 45 w 60"/>
                <a:gd name="T45" fmla="*/ 22 h 36"/>
                <a:gd name="T46" fmla="*/ 47 w 60"/>
                <a:gd name="T47" fmla="*/ 26 h 36"/>
                <a:gd name="T48" fmla="*/ 50 w 60"/>
                <a:gd name="T49" fmla="*/ 27 h 36"/>
                <a:gd name="T50" fmla="*/ 53 w 60"/>
                <a:gd name="T51" fmla="*/ 30 h 36"/>
                <a:gd name="T52" fmla="*/ 55 w 60"/>
                <a:gd name="T53" fmla="*/ 31 h 36"/>
                <a:gd name="T54" fmla="*/ 58 w 60"/>
                <a:gd name="T55" fmla="*/ 32 h 36"/>
                <a:gd name="T56" fmla="*/ 60 w 60"/>
                <a:gd name="T57" fmla="*/ 36 h 36"/>
                <a:gd name="T58" fmla="*/ 57 w 60"/>
                <a:gd name="T59" fmla="*/ 35 h 36"/>
                <a:gd name="T60" fmla="*/ 53 w 60"/>
                <a:gd name="T61" fmla="*/ 34 h 36"/>
                <a:gd name="T62" fmla="*/ 50 w 60"/>
                <a:gd name="T63" fmla="*/ 35 h 36"/>
                <a:gd name="T64" fmla="*/ 47 w 60"/>
                <a:gd name="T65" fmla="*/ 35 h 36"/>
                <a:gd name="T66" fmla="*/ 43 w 60"/>
                <a:gd name="T67" fmla="*/ 32 h 36"/>
                <a:gd name="T68" fmla="*/ 41 w 60"/>
                <a:gd name="T69" fmla="*/ 34 h 36"/>
                <a:gd name="T70" fmla="*/ 37 w 60"/>
                <a:gd name="T71" fmla="*/ 34 h 36"/>
                <a:gd name="T72" fmla="*/ 32 w 60"/>
                <a:gd name="T73" fmla="*/ 34 h 36"/>
                <a:gd name="T74" fmla="*/ 28 w 60"/>
                <a:gd name="T75" fmla="*/ 35 h 36"/>
                <a:gd name="T76" fmla="*/ 23 w 60"/>
                <a:gd name="T77" fmla="*/ 35 h 36"/>
                <a:gd name="T78" fmla="*/ 20 w 60"/>
                <a:gd name="T79" fmla="*/ 32 h 36"/>
                <a:gd name="T80" fmla="*/ 16 w 60"/>
                <a:gd name="T81" fmla="*/ 29 h 36"/>
                <a:gd name="T82" fmla="*/ 12 w 60"/>
                <a:gd name="T83" fmla="*/ 24 h 36"/>
                <a:gd name="T84" fmla="*/ 11 w 60"/>
                <a:gd name="T85" fmla="*/ 22 h 36"/>
                <a:gd name="T86" fmla="*/ 8 w 60"/>
                <a:gd name="T87" fmla="*/ 21 h 36"/>
                <a:gd name="T88" fmla="*/ 3 w 60"/>
                <a:gd name="T89" fmla="*/ 20 h 36"/>
                <a:gd name="T90" fmla="*/ 1 w 60"/>
                <a:gd name="T91" fmla="*/ 17 h 36"/>
                <a:gd name="T92" fmla="*/ 1 w 60"/>
                <a:gd name="T93" fmla="*/ 14 h 36"/>
                <a:gd name="T94" fmla="*/ 0 w 60"/>
                <a:gd name="T95" fmla="*/ 7 h 36"/>
                <a:gd name="T96" fmla="*/ 0 w 60"/>
                <a:gd name="T97" fmla="*/ 4 h 36"/>
                <a:gd name="T98" fmla="*/ 3 w 60"/>
                <a:gd name="T99" fmla="*/ 0 h 36"/>
                <a:gd name="T100" fmla="*/ 7 w 60"/>
                <a:gd name="T101" fmla="*/ 0 h 36"/>
                <a:gd name="T102" fmla="*/ 7 w 60"/>
                <a:gd name="T103" fmla="*/ 2 h 36"/>
                <a:gd name="T104" fmla="*/ 10 w 60"/>
                <a:gd name="T105" fmla="*/ 4 h 36"/>
                <a:gd name="T106" fmla="*/ 11 w 60"/>
                <a:gd name="T107" fmla="*/ 6 h 36"/>
                <a:gd name="T108" fmla="*/ 10 w 60"/>
                <a:gd name="T109" fmla="*/ 7 h 36"/>
                <a:gd name="T110" fmla="*/ 10 w 60"/>
                <a:gd name="T111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" h="36">
                  <a:moveTo>
                    <a:pt x="10" y="11"/>
                  </a:moveTo>
                  <a:lnTo>
                    <a:pt x="11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5" y="10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20" y="19"/>
                  </a:lnTo>
                  <a:lnTo>
                    <a:pt x="21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22" y="12"/>
                  </a:lnTo>
                  <a:lnTo>
                    <a:pt x="22" y="11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6" y="14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1" y="15"/>
                  </a:lnTo>
                  <a:lnTo>
                    <a:pt x="33" y="14"/>
                  </a:lnTo>
                  <a:lnTo>
                    <a:pt x="35" y="14"/>
                  </a:lnTo>
                  <a:lnTo>
                    <a:pt x="36" y="14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7" y="10"/>
                  </a:lnTo>
                  <a:lnTo>
                    <a:pt x="37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9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3" y="14"/>
                  </a:lnTo>
                  <a:lnTo>
                    <a:pt x="45" y="14"/>
                  </a:lnTo>
                  <a:lnTo>
                    <a:pt x="46" y="16"/>
                  </a:lnTo>
                  <a:lnTo>
                    <a:pt x="45" y="17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5" y="22"/>
                  </a:lnTo>
                  <a:lnTo>
                    <a:pt x="46" y="25"/>
                  </a:lnTo>
                  <a:lnTo>
                    <a:pt x="47" y="26"/>
                  </a:lnTo>
                  <a:lnTo>
                    <a:pt x="48" y="27"/>
                  </a:lnTo>
                  <a:lnTo>
                    <a:pt x="50" y="27"/>
                  </a:lnTo>
                  <a:lnTo>
                    <a:pt x="52" y="29"/>
                  </a:lnTo>
                  <a:lnTo>
                    <a:pt x="53" y="30"/>
                  </a:lnTo>
                  <a:lnTo>
                    <a:pt x="53" y="31"/>
                  </a:lnTo>
                  <a:lnTo>
                    <a:pt x="55" y="31"/>
                  </a:lnTo>
                  <a:lnTo>
                    <a:pt x="57" y="31"/>
                  </a:lnTo>
                  <a:lnTo>
                    <a:pt x="58" y="32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58" y="36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4"/>
                  </a:lnTo>
                  <a:lnTo>
                    <a:pt x="51" y="35"/>
                  </a:lnTo>
                  <a:lnTo>
                    <a:pt x="50" y="35"/>
                  </a:lnTo>
                  <a:lnTo>
                    <a:pt x="48" y="36"/>
                  </a:lnTo>
                  <a:lnTo>
                    <a:pt x="47" y="35"/>
                  </a:lnTo>
                  <a:lnTo>
                    <a:pt x="45" y="34"/>
                  </a:lnTo>
                  <a:lnTo>
                    <a:pt x="43" y="32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28" y="35"/>
                  </a:lnTo>
                  <a:lnTo>
                    <a:pt x="26" y="36"/>
                  </a:lnTo>
                  <a:lnTo>
                    <a:pt x="23" y="35"/>
                  </a:lnTo>
                  <a:lnTo>
                    <a:pt x="21" y="34"/>
                  </a:lnTo>
                  <a:lnTo>
                    <a:pt x="20" y="32"/>
                  </a:lnTo>
                  <a:lnTo>
                    <a:pt x="17" y="31"/>
                  </a:lnTo>
                  <a:lnTo>
                    <a:pt x="16" y="29"/>
                  </a:lnTo>
                  <a:lnTo>
                    <a:pt x="13" y="26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8" y="21"/>
                  </a:lnTo>
                  <a:lnTo>
                    <a:pt x="7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8" name="Freeform 298">
              <a:extLst>
                <a:ext uri="{FF2B5EF4-FFF2-40B4-BE49-F238E27FC236}">
                  <a16:creationId xmlns:a16="http://schemas.microsoft.com/office/drawing/2014/main" id="{8F202E78-9B02-9871-76BC-7CB31F4ED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673" y="2254418"/>
              <a:ext cx="520859" cy="414447"/>
            </a:xfrm>
            <a:custGeom>
              <a:avLst/>
              <a:gdLst>
                <a:gd name="T0" fmla="*/ 281 w 371"/>
                <a:gd name="T1" fmla="*/ 28 h 295"/>
                <a:gd name="T2" fmla="*/ 297 w 371"/>
                <a:gd name="T3" fmla="*/ 36 h 295"/>
                <a:gd name="T4" fmla="*/ 317 w 371"/>
                <a:gd name="T5" fmla="*/ 46 h 295"/>
                <a:gd name="T6" fmla="*/ 319 w 371"/>
                <a:gd name="T7" fmla="*/ 51 h 295"/>
                <a:gd name="T8" fmla="*/ 327 w 371"/>
                <a:gd name="T9" fmla="*/ 61 h 295"/>
                <a:gd name="T10" fmla="*/ 335 w 371"/>
                <a:gd name="T11" fmla="*/ 73 h 295"/>
                <a:gd name="T12" fmla="*/ 336 w 371"/>
                <a:gd name="T13" fmla="*/ 84 h 295"/>
                <a:gd name="T14" fmla="*/ 342 w 371"/>
                <a:gd name="T15" fmla="*/ 94 h 295"/>
                <a:gd name="T16" fmla="*/ 344 w 371"/>
                <a:gd name="T17" fmla="*/ 114 h 295"/>
                <a:gd name="T18" fmla="*/ 342 w 371"/>
                <a:gd name="T19" fmla="*/ 135 h 295"/>
                <a:gd name="T20" fmla="*/ 347 w 371"/>
                <a:gd name="T21" fmla="*/ 138 h 295"/>
                <a:gd name="T22" fmla="*/ 352 w 371"/>
                <a:gd name="T23" fmla="*/ 144 h 295"/>
                <a:gd name="T24" fmla="*/ 359 w 371"/>
                <a:gd name="T25" fmla="*/ 148 h 295"/>
                <a:gd name="T26" fmla="*/ 364 w 371"/>
                <a:gd name="T27" fmla="*/ 150 h 295"/>
                <a:gd name="T28" fmla="*/ 369 w 371"/>
                <a:gd name="T29" fmla="*/ 164 h 295"/>
                <a:gd name="T30" fmla="*/ 361 w 371"/>
                <a:gd name="T31" fmla="*/ 173 h 295"/>
                <a:gd name="T32" fmla="*/ 340 w 371"/>
                <a:gd name="T33" fmla="*/ 170 h 295"/>
                <a:gd name="T34" fmla="*/ 320 w 371"/>
                <a:gd name="T35" fmla="*/ 156 h 295"/>
                <a:gd name="T36" fmla="*/ 295 w 371"/>
                <a:gd name="T37" fmla="*/ 160 h 295"/>
                <a:gd name="T38" fmla="*/ 276 w 371"/>
                <a:gd name="T39" fmla="*/ 168 h 295"/>
                <a:gd name="T40" fmla="*/ 255 w 371"/>
                <a:gd name="T41" fmla="*/ 159 h 295"/>
                <a:gd name="T42" fmla="*/ 219 w 371"/>
                <a:gd name="T43" fmla="*/ 144 h 295"/>
                <a:gd name="T44" fmla="*/ 197 w 371"/>
                <a:gd name="T45" fmla="*/ 149 h 295"/>
                <a:gd name="T46" fmla="*/ 167 w 371"/>
                <a:gd name="T47" fmla="*/ 164 h 295"/>
                <a:gd name="T48" fmla="*/ 142 w 371"/>
                <a:gd name="T49" fmla="*/ 178 h 295"/>
                <a:gd name="T50" fmla="*/ 125 w 371"/>
                <a:gd name="T51" fmla="*/ 193 h 295"/>
                <a:gd name="T52" fmla="*/ 124 w 371"/>
                <a:gd name="T53" fmla="*/ 209 h 295"/>
                <a:gd name="T54" fmla="*/ 106 w 371"/>
                <a:gd name="T55" fmla="*/ 210 h 295"/>
                <a:gd name="T56" fmla="*/ 107 w 371"/>
                <a:gd name="T57" fmla="*/ 238 h 295"/>
                <a:gd name="T58" fmla="*/ 116 w 371"/>
                <a:gd name="T59" fmla="*/ 254 h 295"/>
                <a:gd name="T60" fmla="*/ 114 w 371"/>
                <a:gd name="T61" fmla="*/ 273 h 295"/>
                <a:gd name="T62" fmla="*/ 104 w 371"/>
                <a:gd name="T63" fmla="*/ 289 h 295"/>
                <a:gd name="T64" fmla="*/ 87 w 371"/>
                <a:gd name="T65" fmla="*/ 295 h 295"/>
                <a:gd name="T66" fmla="*/ 77 w 371"/>
                <a:gd name="T67" fmla="*/ 285 h 295"/>
                <a:gd name="T68" fmla="*/ 90 w 371"/>
                <a:gd name="T69" fmla="*/ 264 h 295"/>
                <a:gd name="T70" fmla="*/ 77 w 371"/>
                <a:gd name="T71" fmla="*/ 241 h 295"/>
                <a:gd name="T72" fmla="*/ 57 w 371"/>
                <a:gd name="T73" fmla="*/ 234 h 295"/>
                <a:gd name="T74" fmla="*/ 39 w 371"/>
                <a:gd name="T75" fmla="*/ 239 h 295"/>
                <a:gd name="T76" fmla="*/ 29 w 371"/>
                <a:gd name="T77" fmla="*/ 254 h 295"/>
                <a:gd name="T78" fmla="*/ 18 w 371"/>
                <a:gd name="T79" fmla="*/ 213 h 295"/>
                <a:gd name="T80" fmla="*/ 33 w 371"/>
                <a:gd name="T81" fmla="*/ 204 h 295"/>
                <a:gd name="T82" fmla="*/ 8 w 371"/>
                <a:gd name="T83" fmla="*/ 194 h 295"/>
                <a:gd name="T84" fmla="*/ 5 w 371"/>
                <a:gd name="T85" fmla="*/ 170 h 295"/>
                <a:gd name="T86" fmla="*/ 13 w 371"/>
                <a:gd name="T87" fmla="*/ 148 h 295"/>
                <a:gd name="T88" fmla="*/ 50 w 371"/>
                <a:gd name="T89" fmla="*/ 146 h 295"/>
                <a:gd name="T90" fmla="*/ 74 w 371"/>
                <a:gd name="T91" fmla="*/ 156 h 295"/>
                <a:gd name="T92" fmla="*/ 106 w 371"/>
                <a:gd name="T93" fmla="*/ 140 h 295"/>
                <a:gd name="T94" fmla="*/ 116 w 371"/>
                <a:gd name="T95" fmla="*/ 126 h 295"/>
                <a:gd name="T96" fmla="*/ 124 w 371"/>
                <a:gd name="T97" fmla="*/ 84 h 295"/>
                <a:gd name="T98" fmla="*/ 122 w 371"/>
                <a:gd name="T99" fmla="*/ 65 h 295"/>
                <a:gd name="T100" fmla="*/ 140 w 371"/>
                <a:gd name="T101" fmla="*/ 46 h 295"/>
                <a:gd name="T102" fmla="*/ 144 w 371"/>
                <a:gd name="T103" fmla="*/ 53 h 295"/>
                <a:gd name="T104" fmla="*/ 156 w 371"/>
                <a:gd name="T105" fmla="*/ 65 h 295"/>
                <a:gd name="T106" fmla="*/ 175 w 371"/>
                <a:gd name="T107" fmla="*/ 65 h 295"/>
                <a:gd name="T108" fmla="*/ 181 w 371"/>
                <a:gd name="T109" fmla="*/ 44 h 295"/>
                <a:gd name="T110" fmla="*/ 189 w 371"/>
                <a:gd name="T111" fmla="*/ 33 h 295"/>
                <a:gd name="T112" fmla="*/ 200 w 371"/>
                <a:gd name="T113" fmla="*/ 46 h 295"/>
                <a:gd name="T114" fmla="*/ 216 w 371"/>
                <a:gd name="T115" fmla="*/ 51 h 295"/>
                <a:gd name="T116" fmla="*/ 227 w 371"/>
                <a:gd name="T117" fmla="*/ 45 h 295"/>
                <a:gd name="T118" fmla="*/ 247 w 371"/>
                <a:gd name="T119" fmla="*/ 36 h 295"/>
                <a:gd name="T120" fmla="*/ 259 w 371"/>
                <a:gd name="T121" fmla="*/ 24 h 295"/>
                <a:gd name="T122" fmla="*/ 261 w 371"/>
                <a:gd name="T123" fmla="*/ 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295">
                  <a:moveTo>
                    <a:pt x="271" y="9"/>
                  </a:moveTo>
                  <a:lnTo>
                    <a:pt x="272" y="11"/>
                  </a:lnTo>
                  <a:lnTo>
                    <a:pt x="274" y="14"/>
                  </a:lnTo>
                  <a:lnTo>
                    <a:pt x="274" y="15"/>
                  </a:lnTo>
                  <a:lnTo>
                    <a:pt x="275" y="18"/>
                  </a:lnTo>
                  <a:lnTo>
                    <a:pt x="275" y="19"/>
                  </a:lnTo>
                  <a:lnTo>
                    <a:pt x="276" y="20"/>
                  </a:lnTo>
                  <a:lnTo>
                    <a:pt x="276" y="23"/>
                  </a:lnTo>
                  <a:lnTo>
                    <a:pt x="277" y="24"/>
                  </a:lnTo>
                  <a:lnTo>
                    <a:pt x="279" y="25"/>
                  </a:lnTo>
                  <a:lnTo>
                    <a:pt x="279" y="26"/>
                  </a:lnTo>
                  <a:lnTo>
                    <a:pt x="280" y="28"/>
                  </a:lnTo>
                  <a:lnTo>
                    <a:pt x="281" y="28"/>
                  </a:lnTo>
                  <a:lnTo>
                    <a:pt x="282" y="29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6" y="29"/>
                  </a:lnTo>
                  <a:lnTo>
                    <a:pt x="287" y="30"/>
                  </a:lnTo>
                  <a:lnTo>
                    <a:pt x="289" y="30"/>
                  </a:lnTo>
                  <a:lnTo>
                    <a:pt x="290" y="31"/>
                  </a:lnTo>
                  <a:lnTo>
                    <a:pt x="291" y="31"/>
                  </a:lnTo>
                  <a:lnTo>
                    <a:pt x="294" y="30"/>
                  </a:lnTo>
                  <a:lnTo>
                    <a:pt x="295" y="31"/>
                  </a:lnTo>
                  <a:lnTo>
                    <a:pt x="295" y="33"/>
                  </a:lnTo>
                  <a:lnTo>
                    <a:pt x="297" y="35"/>
                  </a:lnTo>
                  <a:lnTo>
                    <a:pt x="297" y="36"/>
                  </a:lnTo>
                  <a:lnTo>
                    <a:pt x="300" y="38"/>
                  </a:lnTo>
                  <a:lnTo>
                    <a:pt x="301" y="39"/>
                  </a:lnTo>
                  <a:lnTo>
                    <a:pt x="304" y="39"/>
                  </a:lnTo>
                  <a:lnTo>
                    <a:pt x="304" y="40"/>
                  </a:lnTo>
                  <a:lnTo>
                    <a:pt x="305" y="41"/>
                  </a:lnTo>
                  <a:lnTo>
                    <a:pt x="310" y="41"/>
                  </a:lnTo>
                  <a:lnTo>
                    <a:pt x="314" y="41"/>
                  </a:lnTo>
                  <a:lnTo>
                    <a:pt x="315" y="41"/>
                  </a:lnTo>
                  <a:lnTo>
                    <a:pt x="316" y="41"/>
                  </a:lnTo>
                  <a:lnTo>
                    <a:pt x="319" y="43"/>
                  </a:lnTo>
                  <a:lnTo>
                    <a:pt x="317" y="44"/>
                  </a:lnTo>
                  <a:lnTo>
                    <a:pt x="317" y="45"/>
                  </a:lnTo>
                  <a:lnTo>
                    <a:pt x="317" y="46"/>
                  </a:lnTo>
                  <a:lnTo>
                    <a:pt x="317" y="48"/>
                  </a:lnTo>
                  <a:lnTo>
                    <a:pt x="316" y="48"/>
                  </a:lnTo>
                  <a:lnTo>
                    <a:pt x="315" y="49"/>
                  </a:lnTo>
                  <a:lnTo>
                    <a:pt x="314" y="48"/>
                  </a:lnTo>
                  <a:lnTo>
                    <a:pt x="312" y="49"/>
                  </a:lnTo>
                  <a:lnTo>
                    <a:pt x="312" y="50"/>
                  </a:lnTo>
                  <a:lnTo>
                    <a:pt x="314" y="50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6" y="53"/>
                  </a:lnTo>
                  <a:lnTo>
                    <a:pt x="317" y="53"/>
                  </a:lnTo>
                  <a:lnTo>
                    <a:pt x="319" y="53"/>
                  </a:lnTo>
                  <a:lnTo>
                    <a:pt x="319" y="51"/>
                  </a:lnTo>
                  <a:lnTo>
                    <a:pt x="320" y="51"/>
                  </a:lnTo>
                  <a:lnTo>
                    <a:pt x="321" y="50"/>
                  </a:lnTo>
                  <a:lnTo>
                    <a:pt x="322" y="50"/>
                  </a:lnTo>
                  <a:lnTo>
                    <a:pt x="324" y="50"/>
                  </a:lnTo>
                  <a:lnTo>
                    <a:pt x="324" y="49"/>
                  </a:lnTo>
                  <a:lnTo>
                    <a:pt x="325" y="49"/>
                  </a:lnTo>
                  <a:lnTo>
                    <a:pt x="325" y="50"/>
                  </a:lnTo>
                  <a:lnTo>
                    <a:pt x="325" y="51"/>
                  </a:lnTo>
                  <a:lnTo>
                    <a:pt x="325" y="54"/>
                  </a:lnTo>
                  <a:lnTo>
                    <a:pt x="325" y="56"/>
                  </a:lnTo>
                  <a:lnTo>
                    <a:pt x="325" y="59"/>
                  </a:lnTo>
                  <a:lnTo>
                    <a:pt x="326" y="60"/>
                  </a:lnTo>
                  <a:lnTo>
                    <a:pt x="327" y="61"/>
                  </a:lnTo>
                  <a:lnTo>
                    <a:pt x="329" y="61"/>
                  </a:lnTo>
                  <a:lnTo>
                    <a:pt x="329" y="63"/>
                  </a:lnTo>
                  <a:lnTo>
                    <a:pt x="327" y="64"/>
                  </a:lnTo>
                  <a:lnTo>
                    <a:pt x="329" y="65"/>
                  </a:lnTo>
                  <a:lnTo>
                    <a:pt x="329" y="66"/>
                  </a:lnTo>
                  <a:lnTo>
                    <a:pt x="330" y="68"/>
                  </a:lnTo>
                  <a:lnTo>
                    <a:pt x="330" y="69"/>
                  </a:lnTo>
                  <a:lnTo>
                    <a:pt x="331" y="70"/>
                  </a:lnTo>
                  <a:lnTo>
                    <a:pt x="331" y="71"/>
                  </a:lnTo>
                  <a:lnTo>
                    <a:pt x="332" y="71"/>
                  </a:lnTo>
                  <a:lnTo>
                    <a:pt x="332" y="73"/>
                  </a:lnTo>
                  <a:lnTo>
                    <a:pt x="334" y="73"/>
                  </a:lnTo>
                  <a:lnTo>
                    <a:pt x="335" y="73"/>
                  </a:lnTo>
                  <a:lnTo>
                    <a:pt x="335" y="74"/>
                  </a:lnTo>
                  <a:lnTo>
                    <a:pt x="334" y="75"/>
                  </a:lnTo>
                  <a:lnTo>
                    <a:pt x="334" y="76"/>
                  </a:lnTo>
                  <a:lnTo>
                    <a:pt x="335" y="76"/>
                  </a:lnTo>
                  <a:lnTo>
                    <a:pt x="335" y="78"/>
                  </a:lnTo>
                  <a:lnTo>
                    <a:pt x="334" y="78"/>
                  </a:lnTo>
                  <a:lnTo>
                    <a:pt x="334" y="79"/>
                  </a:lnTo>
                  <a:lnTo>
                    <a:pt x="334" y="80"/>
                  </a:lnTo>
                  <a:lnTo>
                    <a:pt x="334" y="81"/>
                  </a:lnTo>
                  <a:lnTo>
                    <a:pt x="334" y="83"/>
                  </a:lnTo>
                  <a:lnTo>
                    <a:pt x="335" y="83"/>
                  </a:lnTo>
                  <a:lnTo>
                    <a:pt x="336" y="83"/>
                  </a:lnTo>
                  <a:lnTo>
                    <a:pt x="336" y="84"/>
                  </a:lnTo>
                  <a:lnTo>
                    <a:pt x="336" y="85"/>
                  </a:lnTo>
                  <a:lnTo>
                    <a:pt x="337" y="85"/>
                  </a:lnTo>
                  <a:lnTo>
                    <a:pt x="337" y="86"/>
                  </a:lnTo>
                  <a:lnTo>
                    <a:pt x="339" y="86"/>
                  </a:lnTo>
                  <a:lnTo>
                    <a:pt x="340" y="88"/>
                  </a:lnTo>
                  <a:lnTo>
                    <a:pt x="340" y="89"/>
                  </a:lnTo>
                  <a:lnTo>
                    <a:pt x="340" y="90"/>
                  </a:lnTo>
                  <a:lnTo>
                    <a:pt x="339" y="90"/>
                  </a:lnTo>
                  <a:lnTo>
                    <a:pt x="339" y="91"/>
                  </a:lnTo>
                  <a:lnTo>
                    <a:pt x="340" y="93"/>
                  </a:lnTo>
                  <a:lnTo>
                    <a:pt x="341" y="93"/>
                  </a:lnTo>
                  <a:lnTo>
                    <a:pt x="342" y="93"/>
                  </a:lnTo>
                  <a:lnTo>
                    <a:pt x="342" y="94"/>
                  </a:lnTo>
                  <a:lnTo>
                    <a:pt x="341" y="95"/>
                  </a:lnTo>
                  <a:lnTo>
                    <a:pt x="341" y="96"/>
                  </a:lnTo>
                  <a:lnTo>
                    <a:pt x="341" y="98"/>
                  </a:lnTo>
                  <a:lnTo>
                    <a:pt x="341" y="99"/>
                  </a:lnTo>
                  <a:lnTo>
                    <a:pt x="341" y="100"/>
                  </a:lnTo>
                  <a:lnTo>
                    <a:pt x="341" y="101"/>
                  </a:lnTo>
                  <a:lnTo>
                    <a:pt x="341" y="103"/>
                  </a:lnTo>
                  <a:lnTo>
                    <a:pt x="342" y="104"/>
                  </a:lnTo>
                  <a:lnTo>
                    <a:pt x="342" y="105"/>
                  </a:lnTo>
                  <a:lnTo>
                    <a:pt x="344" y="109"/>
                  </a:lnTo>
                  <a:lnTo>
                    <a:pt x="344" y="111"/>
                  </a:lnTo>
                  <a:lnTo>
                    <a:pt x="344" y="113"/>
                  </a:lnTo>
                  <a:lnTo>
                    <a:pt x="344" y="114"/>
                  </a:lnTo>
                  <a:lnTo>
                    <a:pt x="341" y="116"/>
                  </a:lnTo>
                  <a:lnTo>
                    <a:pt x="340" y="118"/>
                  </a:lnTo>
                  <a:lnTo>
                    <a:pt x="340" y="120"/>
                  </a:lnTo>
                  <a:lnTo>
                    <a:pt x="337" y="125"/>
                  </a:lnTo>
                  <a:lnTo>
                    <a:pt x="335" y="130"/>
                  </a:lnTo>
                  <a:lnTo>
                    <a:pt x="335" y="131"/>
                  </a:lnTo>
                  <a:lnTo>
                    <a:pt x="335" y="133"/>
                  </a:lnTo>
                  <a:lnTo>
                    <a:pt x="336" y="133"/>
                  </a:lnTo>
                  <a:lnTo>
                    <a:pt x="336" y="134"/>
                  </a:lnTo>
                  <a:lnTo>
                    <a:pt x="339" y="134"/>
                  </a:lnTo>
                  <a:lnTo>
                    <a:pt x="340" y="134"/>
                  </a:lnTo>
                  <a:lnTo>
                    <a:pt x="341" y="134"/>
                  </a:lnTo>
                  <a:lnTo>
                    <a:pt x="342" y="135"/>
                  </a:lnTo>
                  <a:lnTo>
                    <a:pt x="344" y="134"/>
                  </a:lnTo>
                  <a:lnTo>
                    <a:pt x="344" y="133"/>
                  </a:lnTo>
                  <a:lnTo>
                    <a:pt x="345" y="131"/>
                  </a:lnTo>
                  <a:lnTo>
                    <a:pt x="346" y="130"/>
                  </a:lnTo>
                  <a:lnTo>
                    <a:pt x="347" y="130"/>
                  </a:lnTo>
                  <a:lnTo>
                    <a:pt x="349" y="131"/>
                  </a:lnTo>
                  <a:lnTo>
                    <a:pt x="350" y="131"/>
                  </a:lnTo>
                  <a:lnTo>
                    <a:pt x="350" y="134"/>
                  </a:lnTo>
                  <a:lnTo>
                    <a:pt x="350" y="135"/>
                  </a:lnTo>
                  <a:lnTo>
                    <a:pt x="351" y="135"/>
                  </a:lnTo>
                  <a:lnTo>
                    <a:pt x="351" y="136"/>
                  </a:lnTo>
                  <a:lnTo>
                    <a:pt x="350" y="136"/>
                  </a:lnTo>
                  <a:lnTo>
                    <a:pt x="347" y="138"/>
                  </a:lnTo>
                  <a:lnTo>
                    <a:pt x="345" y="139"/>
                  </a:lnTo>
                  <a:lnTo>
                    <a:pt x="345" y="140"/>
                  </a:lnTo>
                  <a:lnTo>
                    <a:pt x="346" y="140"/>
                  </a:lnTo>
                  <a:lnTo>
                    <a:pt x="347" y="140"/>
                  </a:lnTo>
                  <a:lnTo>
                    <a:pt x="350" y="139"/>
                  </a:lnTo>
                  <a:lnTo>
                    <a:pt x="351" y="139"/>
                  </a:lnTo>
                  <a:lnTo>
                    <a:pt x="351" y="140"/>
                  </a:lnTo>
                  <a:lnTo>
                    <a:pt x="350" y="140"/>
                  </a:lnTo>
                  <a:lnTo>
                    <a:pt x="349" y="140"/>
                  </a:lnTo>
                  <a:lnTo>
                    <a:pt x="349" y="141"/>
                  </a:lnTo>
                  <a:lnTo>
                    <a:pt x="350" y="143"/>
                  </a:lnTo>
                  <a:lnTo>
                    <a:pt x="351" y="144"/>
                  </a:lnTo>
                  <a:lnTo>
                    <a:pt x="352" y="144"/>
                  </a:lnTo>
                  <a:lnTo>
                    <a:pt x="352" y="143"/>
                  </a:lnTo>
                  <a:lnTo>
                    <a:pt x="355" y="143"/>
                  </a:lnTo>
                  <a:lnTo>
                    <a:pt x="355" y="141"/>
                  </a:lnTo>
                  <a:lnTo>
                    <a:pt x="356" y="141"/>
                  </a:lnTo>
                  <a:lnTo>
                    <a:pt x="357" y="140"/>
                  </a:lnTo>
                  <a:lnTo>
                    <a:pt x="360" y="140"/>
                  </a:lnTo>
                  <a:lnTo>
                    <a:pt x="361" y="140"/>
                  </a:lnTo>
                  <a:lnTo>
                    <a:pt x="361" y="141"/>
                  </a:lnTo>
                  <a:lnTo>
                    <a:pt x="361" y="143"/>
                  </a:lnTo>
                  <a:lnTo>
                    <a:pt x="360" y="144"/>
                  </a:lnTo>
                  <a:lnTo>
                    <a:pt x="359" y="145"/>
                  </a:lnTo>
                  <a:lnTo>
                    <a:pt x="359" y="146"/>
                  </a:lnTo>
                  <a:lnTo>
                    <a:pt x="359" y="148"/>
                  </a:lnTo>
                  <a:lnTo>
                    <a:pt x="357" y="149"/>
                  </a:lnTo>
                  <a:lnTo>
                    <a:pt x="356" y="148"/>
                  </a:lnTo>
                  <a:lnTo>
                    <a:pt x="355" y="148"/>
                  </a:lnTo>
                  <a:lnTo>
                    <a:pt x="354" y="146"/>
                  </a:lnTo>
                  <a:lnTo>
                    <a:pt x="354" y="145"/>
                  </a:lnTo>
                  <a:lnTo>
                    <a:pt x="352" y="146"/>
                  </a:lnTo>
                  <a:lnTo>
                    <a:pt x="352" y="148"/>
                  </a:lnTo>
                  <a:lnTo>
                    <a:pt x="354" y="149"/>
                  </a:lnTo>
                  <a:lnTo>
                    <a:pt x="355" y="150"/>
                  </a:lnTo>
                  <a:lnTo>
                    <a:pt x="356" y="150"/>
                  </a:lnTo>
                  <a:lnTo>
                    <a:pt x="359" y="150"/>
                  </a:lnTo>
                  <a:lnTo>
                    <a:pt x="361" y="150"/>
                  </a:lnTo>
                  <a:lnTo>
                    <a:pt x="364" y="150"/>
                  </a:lnTo>
                  <a:lnTo>
                    <a:pt x="365" y="150"/>
                  </a:lnTo>
                  <a:lnTo>
                    <a:pt x="365" y="153"/>
                  </a:lnTo>
                  <a:lnTo>
                    <a:pt x="365" y="154"/>
                  </a:lnTo>
                  <a:lnTo>
                    <a:pt x="365" y="155"/>
                  </a:lnTo>
                  <a:lnTo>
                    <a:pt x="364" y="156"/>
                  </a:lnTo>
                  <a:lnTo>
                    <a:pt x="362" y="159"/>
                  </a:lnTo>
                  <a:lnTo>
                    <a:pt x="364" y="159"/>
                  </a:lnTo>
                  <a:lnTo>
                    <a:pt x="365" y="159"/>
                  </a:lnTo>
                  <a:lnTo>
                    <a:pt x="366" y="159"/>
                  </a:lnTo>
                  <a:lnTo>
                    <a:pt x="367" y="159"/>
                  </a:lnTo>
                  <a:lnTo>
                    <a:pt x="369" y="160"/>
                  </a:lnTo>
                  <a:lnTo>
                    <a:pt x="369" y="163"/>
                  </a:lnTo>
                  <a:lnTo>
                    <a:pt x="369" y="164"/>
                  </a:lnTo>
                  <a:lnTo>
                    <a:pt x="369" y="165"/>
                  </a:lnTo>
                  <a:lnTo>
                    <a:pt x="370" y="165"/>
                  </a:lnTo>
                  <a:lnTo>
                    <a:pt x="370" y="166"/>
                  </a:lnTo>
                  <a:lnTo>
                    <a:pt x="371" y="168"/>
                  </a:lnTo>
                  <a:lnTo>
                    <a:pt x="370" y="169"/>
                  </a:lnTo>
                  <a:lnTo>
                    <a:pt x="370" y="170"/>
                  </a:lnTo>
                  <a:lnTo>
                    <a:pt x="370" y="171"/>
                  </a:lnTo>
                  <a:lnTo>
                    <a:pt x="369" y="173"/>
                  </a:lnTo>
                  <a:lnTo>
                    <a:pt x="367" y="173"/>
                  </a:lnTo>
                  <a:lnTo>
                    <a:pt x="366" y="173"/>
                  </a:lnTo>
                  <a:lnTo>
                    <a:pt x="365" y="171"/>
                  </a:lnTo>
                  <a:lnTo>
                    <a:pt x="362" y="173"/>
                  </a:lnTo>
                  <a:lnTo>
                    <a:pt x="361" y="173"/>
                  </a:lnTo>
                  <a:lnTo>
                    <a:pt x="361" y="171"/>
                  </a:lnTo>
                  <a:lnTo>
                    <a:pt x="360" y="171"/>
                  </a:lnTo>
                  <a:lnTo>
                    <a:pt x="359" y="171"/>
                  </a:lnTo>
                  <a:lnTo>
                    <a:pt x="357" y="171"/>
                  </a:lnTo>
                  <a:lnTo>
                    <a:pt x="355" y="171"/>
                  </a:lnTo>
                  <a:lnTo>
                    <a:pt x="354" y="170"/>
                  </a:lnTo>
                  <a:lnTo>
                    <a:pt x="350" y="170"/>
                  </a:lnTo>
                  <a:lnTo>
                    <a:pt x="350" y="171"/>
                  </a:lnTo>
                  <a:lnTo>
                    <a:pt x="347" y="171"/>
                  </a:lnTo>
                  <a:lnTo>
                    <a:pt x="346" y="170"/>
                  </a:lnTo>
                  <a:lnTo>
                    <a:pt x="344" y="170"/>
                  </a:lnTo>
                  <a:lnTo>
                    <a:pt x="342" y="170"/>
                  </a:lnTo>
                  <a:lnTo>
                    <a:pt x="340" y="170"/>
                  </a:lnTo>
                  <a:lnTo>
                    <a:pt x="339" y="170"/>
                  </a:lnTo>
                  <a:lnTo>
                    <a:pt x="336" y="170"/>
                  </a:lnTo>
                  <a:lnTo>
                    <a:pt x="335" y="170"/>
                  </a:lnTo>
                  <a:lnTo>
                    <a:pt x="332" y="169"/>
                  </a:lnTo>
                  <a:lnTo>
                    <a:pt x="330" y="169"/>
                  </a:lnTo>
                  <a:lnTo>
                    <a:pt x="329" y="168"/>
                  </a:lnTo>
                  <a:lnTo>
                    <a:pt x="326" y="166"/>
                  </a:lnTo>
                  <a:lnTo>
                    <a:pt x="324" y="164"/>
                  </a:lnTo>
                  <a:lnTo>
                    <a:pt x="322" y="161"/>
                  </a:lnTo>
                  <a:lnTo>
                    <a:pt x="321" y="160"/>
                  </a:lnTo>
                  <a:lnTo>
                    <a:pt x="321" y="159"/>
                  </a:lnTo>
                  <a:lnTo>
                    <a:pt x="320" y="158"/>
                  </a:lnTo>
                  <a:lnTo>
                    <a:pt x="320" y="156"/>
                  </a:lnTo>
                  <a:lnTo>
                    <a:pt x="320" y="155"/>
                  </a:lnTo>
                  <a:lnTo>
                    <a:pt x="319" y="154"/>
                  </a:lnTo>
                  <a:lnTo>
                    <a:pt x="317" y="153"/>
                  </a:lnTo>
                  <a:lnTo>
                    <a:pt x="316" y="153"/>
                  </a:lnTo>
                  <a:lnTo>
                    <a:pt x="312" y="151"/>
                  </a:lnTo>
                  <a:lnTo>
                    <a:pt x="311" y="153"/>
                  </a:lnTo>
                  <a:lnTo>
                    <a:pt x="307" y="153"/>
                  </a:lnTo>
                  <a:lnTo>
                    <a:pt x="305" y="153"/>
                  </a:lnTo>
                  <a:lnTo>
                    <a:pt x="302" y="154"/>
                  </a:lnTo>
                  <a:lnTo>
                    <a:pt x="301" y="155"/>
                  </a:lnTo>
                  <a:lnTo>
                    <a:pt x="297" y="158"/>
                  </a:lnTo>
                  <a:lnTo>
                    <a:pt x="296" y="159"/>
                  </a:lnTo>
                  <a:lnTo>
                    <a:pt x="295" y="160"/>
                  </a:lnTo>
                  <a:lnTo>
                    <a:pt x="294" y="160"/>
                  </a:lnTo>
                  <a:lnTo>
                    <a:pt x="292" y="161"/>
                  </a:lnTo>
                  <a:lnTo>
                    <a:pt x="290" y="161"/>
                  </a:lnTo>
                  <a:lnTo>
                    <a:pt x="289" y="161"/>
                  </a:lnTo>
                  <a:lnTo>
                    <a:pt x="287" y="161"/>
                  </a:lnTo>
                  <a:lnTo>
                    <a:pt x="286" y="163"/>
                  </a:lnTo>
                  <a:lnTo>
                    <a:pt x="282" y="163"/>
                  </a:lnTo>
                  <a:lnTo>
                    <a:pt x="280" y="164"/>
                  </a:lnTo>
                  <a:lnTo>
                    <a:pt x="280" y="165"/>
                  </a:lnTo>
                  <a:lnTo>
                    <a:pt x="280" y="166"/>
                  </a:lnTo>
                  <a:lnTo>
                    <a:pt x="279" y="168"/>
                  </a:lnTo>
                  <a:lnTo>
                    <a:pt x="277" y="168"/>
                  </a:lnTo>
                  <a:lnTo>
                    <a:pt x="276" y="168"/>
                  </a:lnTo>
                  <a:lnTo>
                    <a:pt x="275" y="166"/>
                  </a:lnTo>
                  <a:lnTo>
                    <a:pt x="275" y="165"/>
                  </a:lnTo>
                  <a:lnTo>
                    <a:pt x="275" y="164"/>
                  </a:lnTo>
                  <a:lnTo>
                    <a:pt x="274" y="164"/>
                  </a:lnTo>
                  <a:lnTo>
                    <a:pt x="271" y="164"/>
                  </a:lnTo>
                  <a:lnTo>
                    <a:pt x="270" y="164"/>
                  </a:lnTo>
                  <a:lnTo>
                    <a:pt x="269" y="163"/>
                  </a:lnTo>
                  <a:lnTo>
                    <a:pt x="266" y="163"/>
                  </a:lnTo>
                  <a:lnTo>
                    <a:pt x="265" y="161"/>
                  </a:lnTo>
                  <a:lnTo>
                    <a:pt x="262" y="161"/>
                  </a:lnTo>
                  <a:lnTo>
                    <a:pt x="260" y="160"/>
                  </a:lnTo>
                  <a:lnTo>
                    <a:pt x="259" y="159"/>
                  </a:lnTo>
                  <a:lnTo>
                    <a:pt x="255" y="159"/>
                  </a:lnTo>
                  <a:lnTo>
                    <a:pt x="251" y="158"/>
                  </a:lnTo>
                  <a:lnTo>
                    <a:pt x="249" y="158"/>
                  </a:lnTo>
                  <a:lnTo>
                    <a:pt x="246" y="158"/>
                  </a:lnTo>
                  <a:lnTo>
                    <a:pt x="244" y="156"/>
                  </a:lnTo>
                  <a:lnTo>
                    <a:pt x="240" y="155"/>
                  </a:lnTo>
                  <a:lnTo>
                    <a:pt x="236" y="155"/>
                  </a:lnTo>
                  <a:lnTo>
                    <a:pt x="235" y="154"/>
                  </a:lnTo>
                  <a:lnTo>
                    <a:pt x="232" y="154"/>
                  </a:lnTo>
                  <a:lnTo>
                    <a:pt x="230" y="153"/>
                  </a:lnTo>
                  <a:lnTo>
                    <a:pt x="226" y="150"/>
                  </a:lnTo>
                  <a:lnTo>
                    <a:pt x="221" y="148"/>
                  </a:lnTo>
                  <a:lnTo>
                    <a:pt x="220" y="146"/>
                  </a:lnTo>
                  <a:lnTo>
                    <a:pt x="219" y="144"/>
                  </a:lnTo>
                  <a:lnTo>
                    <a:pt x="217" y="143"/>
                  </a:lnTo>
                  <a:lnTo>
                    <a:pt x="216" y="141"/>
                  </a:lnTo>
                  <a:lnTo>
                    <a:pt x="215" y="140"/>
                  </a:lnTo>
                  <a:lnTo>
                    <a:pt x="214" y="140"/>
                  </a:lnTo>
                  <a:lnTo>
                    <a:pt x="212" y="141"/>
                  </a:lnTo>
                  <a:lnTo>
                    <a:pt x="211" y="141"/>
                  </a:lnTo>
                  <a:lnTo>
                    <a:pt x="207" y="141"/>
                  </a:lnTo>
                  <a:lnTo>
                    <a:pt x="204" y="141"/>
                  </a:lnTo>
                  <a:lnTo>
                    <a:pt x="200" y="143"/>
                  </a:lnTo>
                  <a:lnTo>
                    <a:pt x="199" y="143"/>
                  </a:lnTo>
                  <a:lnTo>
                    <a:pt x="197" y="144"/>
                  </a:lnTo>
                  <a:lnTo>
                    <a:pt x="197" y="146"/>
                  </a:lnTo>
                  <a:lnTo>
                    <a:pt x="197" y="149"/>
                  </a:lnTo>
                  <a:lnTo>
                    <a:pt x="196" y="150"/>
                  </a:lnTo>
                  <a:lnTo>
                    <a:pt x="195" y="151"/>
                  </a:lnTo>
                  <a:lnTo>
                    <a:pt x="192" y="156"/>
                  </a:lnTo>
                  <a:lnTo>
                    <a:pt x="191" y="158"/>
                  </a:lnTo>
                  <a:lnTo>
                    <a:pt x="190" y="159"/>
                  </a:lnTo>
                  <a:lnTo>
                    <a:pt x="187" y="160"/>
                  </a:lnTo>
                  <a:lnTo>
                    <a:pt x="186" y="160"/>
                  </a:lnTo>
                  <a:lnTo>
                    <a:pt x="180" y="161"/>
                  </a:lnTo>
                  <a:lnTo>
                    <a:pt x="179" y="161"/>
                  </a:lnTo>
                  <a:lnTo>
                    <a:pt x="177" y="163"/>
                  </a:lnTo>
                  <a:lnTo>
                    <a:pt x="172" y="163"/>
                  </a:lnTo>
                  <a:lnTo>
                    <a:pt x="169" y="164"/>
                  </a:lnTo>
                  <a:lnTo>
                    <a:pt x="167" y="164"/>
                  </a:lnTo>
                  <a:lnTo>
                    <a:pt x="166" y="165"/>
                  </a:lnTo>
                  <a:lnTo>
                    <a:pt x="165" y="168"/>
                  </a:lnTo>
                  <a:lnTo>
                    <a:pt x="161" y="170"/>
                  </a:lnTo>
                  <a:lnTo>
                    <a:pt x="159" y="174"/>
                  </a:lnTo>
                  <a:lnTo>
                    <a:pt x="157" y="176"/>
                  </a:lnTo>
                  <a:lnTo>
                    <a:pt x="156" y="176"/>
                  </a:lnTo>
                  <a:lnTo>
                    <a:pt x="154" y="178"/>
                  </a:lnTo>
                  <a:lnTo>
                    <a:pt x="151" y="178"/>
                  </a:lnTo>
                  <a:lnTo>
                    <a:pt x="150" y="178"/>
                  </a:lnTo>
                  <a:lnTo>
                    <a:pt x="147" y="179"/>
                  </a:lnTo>
                  <a:lnTo>
                    <a:pt x="147" y="180"/>
                  </a:lnTo>
                  <a:lnTo>
                    <a:pt x="145" y="179"/>
                  </a:lnTo>
                  <a:lnTo>
                    <a:pt x="142" y="178"/>
                  </a:lnTo>
                  <a:lnTo>
                    <a:pt x="141" y="178"/>
                  </a:lnTo>
                  <a:lnTo>
                    <a:pt x="140" y="178"/>
                  </a:lnTo>
                  <a:lnTo>
                    <a:pt x="139" y="179"/>
                  </a:lnTo>
                  <a:lnTo>
                    <a:pt x="137" y="181"/>
                  </a:lnTo>
                  <a:lnTo>
                    <a:pt x="136" y="184"/>
                  </a:lnTo>
                  <a:lnTo>
                    <a:pt x="136" y="185"/>
                  </a:lnTo>
                  <a:lnTo>
                    <a:pt x="135" y="186"/>
                  </a:lnTo>
                  <a:lnTo>
                    <a:pt x="132" y="189"/>
                  </a:lnTo>
                  <a:lnTo>
                    <a:pt x="131" y="189"/>
                  </a:lnTo>
                  <a:lnTo>
                    <a:pt x="130" y="189"/>
                  </a:lnTo>
                  <a:lnTo>
                    <a:pt x="127" y="191"/>
                  </a:lnTo>
                  <a:lnTo>
                    <a:pt x="126" y="191"/>
                  </a:lnTo>
                  <a:lnTo>
                    <a:pt x="125" y="193"/>
                  </a:lnTo>
                  <a:lnTo>
                    <a:pt x="124" y="194"/>
                  </a:lnTo>
                  <a:lnTo>
                    <a:pt x="124" y="195"/>
                  </a:lnTo>
                  <a:lnTo>
                    <a:pt x="124" y="196"/>
                  </a:lnTo>
                  <a:lnTo>
                    <a:pt x="124" y="198"/>
                  </a:lnTo>
                  <a:lnTo>
                    <a:pt x="124" y="200"/>
                  </a:lnTo>
                  <a:lnTo>
                    <a:pt x="124" y="201"/>
                  </a:lnTo>
                  <a:lnTo>
                    <a:pt x="124" y="203"/>
                  </a:lnTo>
                  <a:lnTo>
                    <a:pt x="125" y="204"/>
                  </a:lnTo>
                  <a:lnTo>
                    <a:pt x="125" y="205"/>
                  </a:lnTo>
                  <a:lnTo>
                    <a:pt x="126" y="206"/>
                  </a:lnTo>
                  <a:lnTo>
                    <a:pt x="126" y="208"/>
                  </a:lnTo>
                  <a:lnTo>
                    <a:pt x="125" y="209"/>
                  </a:lnTo>
                  <a:lnTo>
                    <a:pt x="124" y="209"/>
                  </a:lnTo>
                  <a:lnTo>
                    <a:pt x="122" y="208"/>
                  </a:lnTo>
                  <a:lnTo>
                    <a:pt x="120" y="206"/>
                  </a:lnTo>
                  <a:lnTo>
                    <a:pt x="117" y="204"/>
                  </a:lnTo>
                  <a:lnTo>
                    <a:pt x="116" y="203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1" y="204"/>
                  </a:lnTo>
                  <a:lnTo>
                    <a:pt x="110" y="205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7" y="208"/>
                  </a:lnTo>
                  <a:lnTo>
                    <a:pt x="106" y="209"/>
                  </a:lnTo>
                  <a:lnTo>
                    <a:pt x="106" y="210"/>
                  </a:lnTo>
                  <a:lnTo>
                    <a:pt x="106" y="211"/>
                  </a:lnTo>
                  <a:lnTo>
                    <a:pt x="105" y="214"/>
                  </a:lnTo>
                  <a:lnTo>
                    <a:pt x="105" y="215"/>
                  </a:lnTo>
                  <a:lnTo>
                    <a:pt x="105" y="219"/>
                  </a:lnTo>
                  <a:lnTo>
                    <a:pt x="104" y="221"/>
                  </a:lnTo>
                  <a:lnTo>
                    <a:pt x="104" y="223"/>
                  </a:lnTo>
                  <a:lnTo>
                    <a:pt x="104" y="224"/>
                  </a:lnTo>
                  <a:lnTo>
                    <a:pt x="104" y="225"/>
                  </a:lnTo>
                  <a:lnTo>
                    <a:pt x="105" y="226"/>
                  </a:lnTo>
                  <a:lnTo>
                    <a:pt x="105" y="229"/>
                  </a:lnTo>
                  <a:lnTo>
                    <a:pt x="105" y="231"/>
                  </a:lnTo>
                  <a:lnTo>
                    <a:pt x="106" y="235"/>
                  </a:lnTo>
                  <a:lnTo>
                    <a:pt x="107" y="238"/>
                  </a:lnTo>
                  <a:lnTo>
                    <a:pt x="109" y="239"/>
                  </a:lnTo>
                  <a:lnTo>
                    <a:pt x="111" y="239"/>
                  </a:lnTo>
                  <a:lnTo>
                    <a:pt x="114" y="240"/>
                  </a:lnTo>
                  <a:lnTo>
                    <a:pt x="115" y="243"/>
                  </a:lnTo>
                  <a:lnTo>
                    <a:pt x="115" y="244"/>
                  </a:lnTo>
                  <a:lnTo>
                    <a:pt x="116" y="245"/>
                  </a:lnTo>
                  <a:lnTo>
                    <a:pt x="117" y="246"/>
                  </a:lnTo>
                  <a:lnTo>
                    <a:pt x="117" y="248"/>
                  </a:lnTo>
                  <a:lnTo>
                    <a:pt x="117" y="249"/>
                  </a:lnTo>
                  <a:lnTo>
                    <a:pt x="116" y="250"/>
                  </a:lnTo>
                  <a:lnTo>
                    <a:pt x="116" y="251"/>
                  </a:lnTo>
                  <a:lnTo>
                    <a:pt x="116" y="253"/>
                  </a:lnTo>
                  <a:lnTo>
                    <a:pt x="116" y="254"/>
                  </a:lnTo>
                  <a:lnTo>
                    <a:pt x="117" y="255"/>
                  </a:lnTo>
                  <a:lnTo>
                    <a:pt x="119" y="256"/>
                  </a:lnTo>
                  <a:lnTo>
                    <a:pt x="117" y="258"/>
                  </a:lnTo>
                  <a:lnTo>
                    <a:pt x="117" y="259"/>
                  </a:lnTo>
                  <a:lnTo>
                    <a:pt x="116" y="259"/>
                  </a:lnTo>
                  <a:lnTo>
                    <a:pt x="115" y="260"/>
                  </a:lnTo>
                  <a:lnTo>
                    <a:pt x="112" y="261"/>
                  </a:lnTo>
                  <a:lnTo>
                    <a:pt x="111" y="263"/>
                  </a:lnTo>
                  <a:lnTo>
                    <a:pt x="111" y="265"/>
                  </a:lnTo>
                  <a:lnTo>
                    <a:pt x="111" y="266"/>
                  </a:lnTo>
                  <a:lnTo>
                    <a:pt x="112" y="269"/>
                  </a:lnTo>
                  <a:lnTo>
                    <a:pt x="114" y="270"/>
                  </a:lnTo>
                  <a:lnTo>
                    <a:pt x="114" y="273"/>
                  </a:lnTo>
                  <a:lnTo>
                    <a:pt x="112" y="275"/>
                  </a:lnTo>
                  <a:lnTo>
                    <a:pt x="111" y="278"/>
                  </a:lnTo>
                  <a:lnTo>
                    <a:pt x="110" y="278"/>
                  </a:lnTo>
                  <a:lnTo>
                    <a:pt x="109" y="276"/>
                  </a:lnTo>
                  <a:lnTo>
                    <a:pt x="107" y="276"/>
                  </a:lnTo>
                  <a:lnTo>
                    <a:pt x="106" y="278"/>
                  </a:lnTo>
                  <a:lnTo>
                    <a:pt x="106" y="279"/>
                  </a:lnTo>
                  <a:lnTo>
                    <a:pt x="105" y="281"/>
                  </a:lnTo>
                  <a:lnTo>
                    <a:pt x="105" y="284"/>
                  </a:lnTo>
                  <a:lnTo>
                    <a:pt x="104" y="285"/>
                  </a:lnTo>
                  <a:lnTo>
                    <a:pt x="104" y="286"/>
                  </a:lnTo>
                  <a:lnTo>
                    <a:pt x="104" y="288"/>
                  </a:lnTo>
                  <a:lnTo>
                    <a:pt x="104" y="289"/>
                  </a:lnTo>
                  <a:lnTo>
                    <a:pt x="102" y="289"/>
                  </a:lnTo>
                  <a:lnTo>
                    <a:pt x="101" y="289"/>
                  </a:lnTo>
                  <a:lnTo>
                    <a:pt x="101" y="290"/>
                  </a:lnTo>
                  <a:lnTo>
                    <a:pt x="100" y="291"/>
                  </a:lnTo>
                  <a:lnTo>
                    <a:pt x="99" y="293"/>
                  </a:lnTo>
                  <a:lnTo>
                    <a:pt x="99" y="295"/>
                  </a:lnTo>
                  <a:lnTo>
                    <a:pt x="97" y="295"/>
                  </a:lnTo>
                  <a:lnTo>
                    <a:pt x="96" y="295"/>
                  </a:lnTo>
                  <a:lnTo>
                    <a:pt x="95" y="295"/>
                  </a:lnTo>
                  <a:lnTo>
                    <a:pt x="94" y="295"/>
                  </a:lnTo>
                  <a:lnTo>
                    <a:pt x="92" y="295"/>
                  </a:lnTo>
                  <a:lnTo>
                    <a:pt x="90" y="295"/>
                  </a:lnTo>
                  <a:lnTo>
                    <a:pt x="87" y="295"/>
                  </a:lnTo>
                  <a:lnTo>
                    <a:pt x="85" y="295"/>
                  </a:lnTo>
                  <a:lnTo>
                    <a:pt x="84" y="295"/>
                  </a:lnTo>
                  <a:lnTo>
                    <a:pt x="82" y="295"/>
                  </a:lnTo>
                  <a:lnTo>
                    <a:pt x="81" y="295"/>
                  </a:lnTo>
                  <a:lnTo>
                    <a:pt x="81" y="294"/>
                  </a:lnTo>
                  <a:lnTo>
                    <a:pt x="80" y="293"/>
                  </a:lnTo>
                  <a:lnTo>
                    <a:pt x="80" y="291"/>
                  </a:lnTo>
                  <a:lnTo>
                    <a:pt x="79" y="291"/>
                  </a:lnTo>
                  <a:lnTo>
                    <a:pt x="79" y="290"/>
                  </a:lnTo>
                  <a:lnTo>
                    <a:pt x="77" y="289"/>
                  </a:lnTo>
                  <a:lnTo>
                    <a:pt x="77" y="288"/>
                  </a:lnTo>
                  <a:lnTo>
                    <a:pt x="77" y="286"/>
                  </a:lnTo>
                  <a:lnTo>
                    <a:pt x="77" y="285"/>
                  </a:lnTo>
                  <a:lnTo>
                    <a:pt x="77" y="284"/>
                  </a:lnTo>
                  <a:lnTo>
                    <a:pt x="79" y="283"/>
                  </a:lnTo>
                  <a:lnTo>
                    <a:pt x="80" y="283"/>
                  </a:lnTo>
                  <a:lnTo>
                    <a:pt x="81" y="281"/>
                  </a:lnTo>
                  <a:lnTo>
                    <a:pt x="82" y="280"/>
                  </a:lnTo>
                  <a:lnTo>
                    <a:pt x="85" y="279"/>
                  </a:lnTo>
                  <a:lnTo>
                    <a:pt x="86" y="276"/>
                  </a:lnTo>
                  <a:lnTo>
                    <a:pt x="87" y="275"/>
                  </a:lnTo>
                  <a:lnTo>
                    <a:pt x="89" y="273"/>
                  </a:lnTo>
                  <a:lnTo>
                    <a:pt x="89" y="271"/>
                  </a:lnTo>
                  <a:lnTo>
                    <a:pt x="90" y="270"/>
                  </a:lnTo>
                  <a:lnTo>
                    <a:pt x="89" y="266"/>
                  </a:lnTo>
                  <a:lnTo>
                    <a:pt x="90" y="264"/>
                  </a:lnTo>
                  <a:lnTo>
                    <a:pt x="90" y="263"/>
                  </a:lnTo>
                  <a:lnTo>
                    <a:pt x="90" y="261"/>
                  </a:lnTo>
                  <a:lnTo>
                    <a:pt x="90" y="258"/>
                  </a:lnTo>
                  <a:lnTo>
                    <a:pt x="89" y="255"/>
                  </a:lnTo>
                  <a:lnTo>
                    <a:pt x="89" y="254"/>
                  </a:lnTo>
                  <a:lnTo>
                    <a:pt x="89" y="253"/>
                  </a:lnTo>
                  <a:lnTo>
                    <a:pt x="87" y="250"/>
                  </a:lnTo>
                  <a:lnTo>
                    <a:pt x="87" y="249"/>
                  </a:lnTo>
                  <a:lnTo>
                    <a:pt x="85" y="248"/>
                  </a:lnTo>
                  <a:lnTo>
                    <a:pt x="84" y="246"/>
                  </a:lnTo>
                  <a:lnTo>
                    <a:pt x="81" y="245"/>
                  </a:lnTo>
                  <a:lnTo>
                    <a:pt x="80" y="243"/>
                  </a:lnTo>
                  <a:lnTo>
                    <a:pt x="77" y="241"/>
                  </a:lnTo>
                  <a:lnTo>
                    <a:pt x="76" y="241"/>
                  </a:lnTo>
                  <a:lnTo>
                    <a:pt x="74" y="240"/>
                  </a:lnTo>
                  <a:lnTo>
                    <a:pt x="72" y="239"/>
                  </a:lnTo>
                  <a:lnTo>
                    <a:pt x="70" y="239"/>
                  </a:lnTo>
                  <a:lnTo>
                    <a:pt x="67" y="238"/>
                  </a:lnTo>
                  <a:lnTo>
                    <a:pt x="66" y="238"/>
                  </a:lnTo>
                  <a:lnTo>
                    <a:pt x="65" y="236"/>
                  </a:lnTo>
                  <a:lnTo>
                    <a:pt x="64" y="236"/>
                  </a:lnTo>
                  <a:lnTo>
                    <a:pt x="61" y="236"/>
                  </a:lnTo>
                  <a:lnTo>
                    <a:pt x="60" y="235"/>
                  </a:lnTo>
                  <a:lnTo>
                    <a:pt x="59" y="235"/>
                  </a:lnTo>
                  <a:lnTo>
                    <a:pt x="59" y="234"/>
                  </a:lnTo>
                  <a:lnTo>
                    <a:pt x="57" y="234"/>
                  </a:lnTo>
                  <a:lnTo>
                    <a:pt x="55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1" y="234"/>
                  </a:lnTo>
                  <a:lnTo>
                    <a:pt x="50" y="234"/>
                  </a:lnTo>
                  <a:lnTo>
                    <a:pt x="47" y="233"/>
                  </a:lnTo>
                  <a:lnTo>
                    <a:pt x="46" y="233"/>
                  </a:lnTo>
                  <a:lnTo>
                    <a:pt x="44" y="233"/>
                  </a:lnTo>
                  <a:lnTo>
                    <a:pt x="42" y="233"/>
                  </a:lnTo>
                  <a:lnTo>
                    <a:pt x="40" y="233"/>
                  </a:lnTo>
                  <a:lnTo>
                    <a:pt x="39" y="234"/>
                  </a:lnTo>
                  <a:lnTo>
                    <a:pt x="37" y="235"/>
                  </a:lnTo>
                  <a:lnTo>
                    <a:pt x="39" y="239"/>
                  </a:lnTo>
                  <a:lnTo>
                    <a:pt x="39" y="240"/>
                  </a:lnTo>
                  <a:lnTo>
                    <a:pt x="39" y="243"/>
                  </a:lnTo>
                  <a:lnTo>
                    <a:pt x="37" y="244"/>
                  </a:lnTo>
                  <a:lnTo>
                    <a:pt x="36" y="244"/>
                  </a:lnTo>
                  <a:lnTo>
                    <a:pt x="35" y="246"/>
                  </a:lnTo>
                  <a:lnTo>
                    <a:pt x="35" y="248"/>
                  </a:lnTo>
                  <a:lnTo>
                    <a:pt x="35" y="249"/>
                  </a:lnTo>
                  <a:lnTo>
                    <a:pt x="34" y="250"/>
                  </a:lnTo>
                  <a:lnTo>
                    <a:pt x="33" y="251"/>
                  </a:lnTo>
                  <a:lnTo>
                    <a:pt x="33" y="253"/>
                  </a:lnTo>
                  <a:lnTo>
                    <a:pt x="31" y="254"/>
                  </a:lnTo>
                  <a:lnTo>
                    <a:pt x="30" y="254"/>
                  </a:lnTo>
                  <a:lnTo>
                    <a:pt x="29" y="254"/>
                  </a:lnTo>
                  <a:lnTo>
                    <a:pt x="29" y="253"/>
                  </a:lnTo>
                  <a:lnTo>
                    <a:pt x="28" y="251"/>
                  </a:lnTo>
                  <a:lnTo>
                    <a:pt x="26" y="250"/>
                  </a:lnTo>
                  <a:lnTo>
                    <a:pt x="26" y="249"/>
                  </a:lnTo>
                  <a:lnTo>
                    <a:pt x="26" y="246"/>
                  </a:lnTo>
                  <a:lnTo>
                    <a:pt x="28" y="245"/>
                  </a:lnTo>
                  <a:lnTo>
                    <a:pt x="28" y="243"/>
                  </a:lnTo>
                  <a:lnTo>
                    <a:pt x="30" y="236"/>
                  </a:lnTo>
                  <a:lnTo>
                    <a:pt x="30" y="235"/>
                  </a:lnTo>
                  <a:lnTo>
                    <a:pt x="25" y="231"/>
                  </a:lnTo>
                  <a:lnTo>
                    <a:pt x="21" y="226"/>
                  </a:lnTo>
                  <a:lnTo>
                    <a:pt x="15" y="214"/>
                  </a:lnTo>
                  <a:lnTo>
                    <a:pt x="18" y="213"/>
                  </a:lnTo>
                  <a:lnTo>
                    <a:pt x="21" y="219"/>
                  </a:lnTo>
                  <a:lnTo>
                    <a:pt x="24" y="228"/>
                  </a:lnTo>
                  <a:lnTo>
                    <a:pt x="25" y="230"/>
                  </a:lnTo>
                  <a:lnTo>
                    <a:pt x="29" y="231"/>
                  </a:lnTo>
                  <a:lnTo>
                    <a:pt x="30" y="231"/>
                  </a:lnTo>
                  <a:lnTo>
                    <a:pt x="33" y="226"/>
                  </a:lnTo>
                  <a:lnTo>
                    <a:pt x="35" y="224"/>
                  </a:lnTo>
                  <a:lnTo>
                    <a:pt x="36" y="223"/>
                  </a:lnTo>
                  <a:lnTo>
                    <a:pt x="40" y="218"/>
                  </a:lnTo>
                  <a:lnTo>
                    <a:pt x="40" y="215"/>
                  </a:lnTo>
                  <a:lnTo>
                    <a:pt x="36" y="211"/>
                  </a:lnTo>
                  <a:lnTo>
                    <a:pt x="36" y="210"/>
                  </a:lnTo>
                  <a:lnTo>
                    <a:pt x="33" y="204"/>
                  </a:lnTo>
                  <a:lnTo>
                    <a:pt x="28" y="210"/>
                  </a:lnTo>
                  <a:lnTo>
                    <a:pt x="26" y="209"/>
                  </a:lnTo>
                  <a:lnTo>
                    <a:pt x="31" y="203"/>
                  </a:lnTo>
                  <a:lnTo>
                    <a:pt x="26" y="199"/>
                  </a:lnTo>
                  <a:lnTo>
                    <a:pt x="20" y="196"/>
                  </a:lnTo>
                  <a:lnTo>
                    <a:pt x="19" y="196"/>
                  </a:lnTo>
                  <a:lnTo>
                    <a:pt x="16" y="200"/>
                  </a:lnTo>
                  <a:lnTo>
                    <a:pt x="16" y="201"/>
                  </a:lnTo>
                  <a:lnTo>
                    <a:pt x="20" y="208"/>
                  </a:lnTo>
                  <a:lnTo>
                    <a:pt x="20" y="209"/>
                  </a:lnTo>
                  <a:lnTo>
                    <a:pt x="18" y="209"/>
                  </a:lnTo>
                  <a:lnTo>
                    <a:pt x="14" y="201"/>
                  </a:lnTo>
                  <a:lnTo>
                    <a:pt x="8" y="194"/>
                  </a:lnTo>
                  <a:lnTo>
                    <a:pt x="5" y="193"/>
                  </a:lnTo>
                  <a:lnTo>
                    <a:pt x="3" y="190"/>
                  </a:lnTo>
                  <a:lnTo>
                    <a:pt x="1" y="188"/>
                  </a:lnTo>
                  <a:lnTo>
                    <a:pt x="0" y="186"/>
                  </a:lnTo>
                  <a:lnTo>
                    <a:pt x="0" y="185"/>
                  </a:lnTo>
                  <a:lnTo>
                    <a:pt x="0" y="184"/>
                  </a:lnTo>
                  <a:lnTo>
                    <a:pt x="1" y="183"/>
                  </a:lnTo>
                  <a:lnTo>
                    <a:pt x="1" y="181"/>
                  </a:lnTo>
                  <a:lnTo>
                    <a:pt x="1" y="179"/>
                  </a:lnTo>
                  <a:lnTo>
                    <a:pt x="1" y="178"/>
                  </a:lnTo>
                  <a:lnTo>
                    <a:pt x="3" y="176"/>
                  </a:lnTo>
                  <a:lnTo>
                    <a:pt x="4" y="174"/>
                  </a:lnTo>
                  <a:lnTo>
                    <a:pt x="5" y="170"/>
                  </a:lnTo>
                  <a:lnTo>
                    <a:pt x="6" y="170"/>
                  </a:lnTo>
                  <a:lnTo>
                    <a:pt x="8" y="169"/>
                  </a:lnTo>
                  <a:lnTo>
                    <a:pt x="8" y="168"/>
                  </a:lnTo>
                  <a:lnTo>
                    <a:pt x="8" y="166"/>
                  </a:lnTo>
                  <a:lnTo>
                    <a:pt x="9" y="165"/>
                  </a:lnTo>
                  <a:lnTo>
                    <a:pt x="9" y="164"/>
                  </a:lnTo>
                  <a:lnTo>
                    <a:pt x="10" y="163"/>
                  </a:lnTo>
                  <a:lnTo>
                    <a:pt x="10" y="161"/>
                  </a:lnTo>
                  <a:lnTo>
                    <a:pt x="10" y="160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3" y="149"/>
                  </a:lnTo>
                  <a:lnTo>
                    <a:pt x="13" y="148"/>
                  </a:lnTo>
                  <a:lnTo>
                    <a:pt x="14" y="145"/>
                  </a:lnTo>
                  <a:lnTo>
                    <a:pt x="15" y="143"/>
                  </a:lnTo>
                  <a:lnTo>
                    <a:pt x="18" y="141"/>
                  </a:lnTo>
                  <a:lnTo>
                    <a:pt x="20" y="140"/>
                  </a:lnTo>
                  <a:lnTo>
                    <a:pt x="23" y="139"/>
                  </a:lnTo>
                  <a:lnTo>
                    <a:pt x="26" y="139"/>
                  </a:lnTo>
                  <a:lnTo>
                    <a:pt x="29" y="139"/>
                  </a:lnTo>
                  <a:lnTo>
                    <a:pt x="33" y="139"/>
                  </a:lnTo>
                  <a:lnTo>
                    <a:pt x="35" y="139"/>
                  </a:lnTo>
                  <a:lnTo>
                    <a:pt x="39" y="140"/>
                  </a:lnTo>
                  <a:lnTo>
                    <a:pt x="40" y="141"/>
                  </a:lnTo>
                  <a:lnTo>
                    <a:pt x="44" y="143"/>
                  </a:lnTo>
                  <a:lnTo>
                    <a:pt x="50" y="146"/>
                  </a:lnTo>
                  <a:lnTo>
                    <a:pt x="52" y="149"/>
                  </a:lnTo>
                  <a:lnTo>
                    <a:pt x="54" y="150"/>
                  </a:lnTo>
                  <a:lnTo>
                    <a:pt x="56" y="151"/>
                  </a:lnTo>
                  <a:lnTo>
                    <a:pt x="59" y="154"/>
                  </a:lnTo>
                  <a:lnTo>
                    <a:pt x="60" y="155"/>
                  </a:lnTo>
                  <a:lnTo>
                    <a:pt x="61" y="156"/>
                  </a:lnTo>
                  <a:lnTo>
                    <a:pt x="62" y="156"/>
                  </a:lnTo>
                  <a:lnTo>
                    <a:pt x="65" y="158"/>
                  </a:lnTo>
                  <a:lnTo>
                    <a:pt x="66" y="158"/>
                  </a:lnTo>
                  <a:lnTo>
                    <a:pt x="67" y="158"/>
                  </a:lnTo>
                  <a:lnTo>
                    <a:pt x="70" y="158"/>
                  </a:lnTo>
                  <a:lnTo>
                    <a:pt x="72" y="158"/>
                  </a:lnTo>
                  <a:lnTo>
                    <a:pt x="74" y="156"/>
                  </a:lnTo>
                  <a:lnTo>
                    <a:pt x="76" y="155"/>
                  </a:lnTo>
                  <a:lnTo>
                    <a:pt x="80" y="154"/>
                  </a:lnTo>
                  <a:lnTo>
                    <a:pt x="84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9" y="151"/>
                  </a:lnTo>
                  <a:lnTo>
                    <a:pt x="90" y="150"/>
                  </a:lnTo>
                  <a:lnTo>
                    <a:pt x="92" y="149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9" y="146"/>
                  </a:lnTo>
                  <a:lnTo>
                    <a:pt x="101" y="144"/>
                  </a:lnTo>
                  <a:lnTo>
                    <a:pt x="106" y="140"/>
                  </a:lnTo>
                  <a:lnTo>
                    <a:pt x="109" y="135"/>
                  </a:lnTo>
                  <a:lnTo>
                    <a:pt x="114" y="130"/>
                  </a:lnTo>
                  <a:lnTo>
                    <a:pt x="112" y="128"/>
                  </a:lnTo>
                  <a:lnTo>
                    <a:pt x="111" y="123"/>
                  </a:lnTo>
                  <a:lnTo>
                    <a:pt x="101" y="98"/>
                  </a:lnTo>
                  <a:lnTo>
                    <a:pt x="101" y="96"/>
                  </a:lnTo>
                  <a:lnTo>
                    <a:pt x="105" y="95"/>
                  </a:lnTo>
                  <a:lnTo>
                    <a:pt x="106" y="96"/>
                  </a:lnTo>
                  <a:lnTo>
                    <a:pt x="104" y="98"/>
                  </a:lnTo>
                  <a:lnTo>
                    <a:pt x="111" y="115"/>
                  </a:lnTo>
                  <a:lnTo>
                    <a:pt x="114" y="123"/>
                  </a:lnTo>
                  <a:lnTo>
                    <a:pt x="115" y="125"/>
                  </a:lnTo>
                  <a:lnTo>
                    <a:pt x="116" y="126"/>
                  </a:lnTo>
                  <a:lnTo>
                    <a:pt x="126" y="121"/>
                  </a:lnTo>
                  <a:lnTo>
                    <a:pt x="120" y="106"/>
                  </a:lnTo>
                  <a:lnTo>
                    <a:pt x="116" y="101"/>
                  </a:lnTo>
                  <a:lnTo>
                    <a:pt x="119" y="100"/>
                  </a:lnTo>
                  <a:lnTo>
                    <a:pt x="127" y="120"/>
                  </a:lnTo>
                  <a:lnTo>
                    <a:pt x="132" y="113"/>
                  </a:lnTo>
                  <a:lnTo>
                    <a:pt x="131" y="106"/>
                  </a:lnTo>
                  <a:lnTo>
                    <a:pt x="129" y="100"/>
                  </a:lnTo>
                  <a:lnTo>
                    <a:pt x="126" y="96"/>
                  </a:lnTo>
                  <a:lnTo>
                    <a:pt x="122" y="98"/>
                  </a:lnTo>
                  <a:lnTo>
                    <a:pt x="122" y="95"/>
                  </a:lnTo>
                  <a:lnTo>
                    <a:pt x="126" y="94"/>
                  </a:lnTo>
                  <a:lnTo>
                    <a:pt x="124" y="84"/>
                  </a:lnTo>
                  <a:lnTo>
                    <a:pt x="122" y="80"/>
                  </a:lnTo>
                  <a:lnTo>
                    <a:pt x="121" y="76"/>
                  </a:lnTo>
                  <a:lnTo>
                    <a:pt x="105" y="90"/>
                  </a:lnTo>
                  <a:lnTo>
                    <a:pt x="104" y="90"/>
                  </a:lnTo>
                  <a:lnTo>
                    <a:pt x="102" y="93"/>
                  </a:lnTo>
                  <a:lnTo>
                    <a:pt x="101" y="94"/>
                  </a:lnTo>
                  <a:lnTo>
                    <a:pt x="100" y="93"/>
                  </a:lnTo>
                  <a:lnTo>
                    <a:pt x="106" y="86"/>
                  </a:lnTo>
                  <a:lnTo>
                    <a:pt x="117" y="75"/>
                  </a:lnTo>
                  <a:lnTo>
                    <a:pt x="117" y="74"/>
                  </a:lnTo>
                  <a:lnTo>
                    <a:pt x="120" y="71"/>
                  </a:lnTo>
                  <a:lnTo>
                    <a:pt x="122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2" y="61"/>
                  </a:lnTo>
                  <a:lnTo>
                    <a:pt x="122" y="59"/>
                  </a:lnTo>
                  <a:lnTo>
                    <a:pt x="122" y="58"/>
                  </a:lnTo>
                  <a:lnTo>
                    <a:pt x="124" y="55"/>
                  </a:lnTo>
                  <a:lnTo>
                    <a:pt x="125" y="54"/>
                  </a:lnTo>
                  <a:lnTo>
                    <a:pt x="127" y="53"/>
                  </a:lnTo>
                  <a:lnTo>
                    <a:pt x="130" y="53"/>
                  </a:lnTo>
                  <a:lnTo>
                    <a:pt x="131" y="53"/>
                  </a:lnTo>
                  <a:lnTo>
                    <a:pt x="132" y="51"/>
                  </a:lnTo>
                  <a:lnTo>
                    <a:pt x="136" y="48"/>
                  </a:lnTo>
                  <a:lnTo>
                    <a:pt x="139" y="46"/>
                  </a:lnTo>
                  <a:lnTo>
                    <a:pt x="140" y="46"/>
                  </a:lnTo>
                  <a:lnTo>
                    <a:pt x="140" y="48"/>
                  </a:lnTo>
                  <a:lnTo>
                    <a:pt x="140" y="49"/>
                  </a:lnTo>
                  <a:lnTo>
                    <a:pt x="140" y="50"/>
                  </a:lnTo>
                  <a:lnTo>
                    <a:pt x="139" y="51"/>
                  </a:lnTo>
                  <a:lnTo>
                    <a:pt x="137" y="51"/>
                  </a:lnTo>
                  <a:lnTo>
                    <a:pt x="137" y="53"/>
                  </a:lnTo>
                  <a:lnTo>
                    <a:pt x="137" y="54"/>
                  </a:lnTo>
                  <a:lnTo>
                    <a:pt x="139" y="54"/>
                  </a:lnTo>
                  <a:lnTo>
                    <a:pt x="139" y="55"/>
                  </a:lnTo>
                  <a:lnTo>
                    <a:pt x="140" y="55"/>
                  </a:lnTo>
                  <a:lnTo>
                    <a:pt x="141" y="55"/>
                  </a:lnTo>
                  <a:lnTo>
                    <a:pt x="142" y="54"/>
                  </a:lnTo>
                  <a:lnTo>
                    <a:pt x="144" y="53"/>
                  </a:lnTo>
                  <a:lnTo>
                    <a:pt x="144" y="51"/>
                  </a:lnTo>
                  <a:lnTo>
                    <a:pt x="145" y="50"/>
                  </a:lnTo>
                  <a:lnTo>
                    <a:pt x="146" y="51"/>
                  </a:lnTo>
                  <a:lnTo>
                    <a:pt x="146" y="53"/>
                  </a:lnTo>
                  <a:lnTo>
                    <a:pt x="146" y="55"/>
                  </a:lnTo>
                  <a:lnTo>
                    <a:pt x="147" y="56"/>
                  </a:lnTo>
                  <a:lnTo>
                    <a:pt x="150" y="58"/>
                  </a:lnTo>
                  <a:lnTo>
                    <a:pt x="152" y="58"/>
                  </a:lnTo>
                  <a:lnTo>
                    <a:pt x="154" y="59"/>
                  </a:lnTo>
                  <a:lnTo>
                    <a:pt x="155" y="60"/>
                  </a:lnTo>
                  <a:lnTo>
                    <a:pt x="155" y="64"/>
                  </a:lnTo>
                  <a:lnTo>
                    <a:pt x="155" y="65"/>
                  </a:lnTo>
                  <a:lnTo>
                    <a:pt x="156" y="65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61" y="66"/>
                  </a:lnTo>
                  <a:lnTo>
                    <a:pt x="165" y="66"/>
                  </a:lnTo>
                  <a:lnTo>
                    <a:pt x="166" y="65"/>
                  </a:lnTo>
                  <a:lnTo>
                    <a:pt x="167" y="64"/>
                  </a:lnTo>
                  <a:lnTo>
                    <a:pt x="167" y="63"/>
                  </a:lnTo>
                  <a:lnTo>
                    <a:pt x="169" y="61"/>
                  </a:lnTo>
                  <a:lnTo>
                    <a:pt x="170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4" y="65"/>
                  </a:lnTo>
                  <a:lnTo>
                    <a:pt x="175" y="65"/>
                  </a:lnTo>
                  <a:lnTo>
                    <a:pt x="177" y="64"/>
                  </a:lnTo>
                  <a:lnTo>
                    <a:pt x="179" y="61"/>
                  </a:lnTo>
                  <a:lnTo>
                    <a:pt x="180" y="60"/>
                  </a:lnTo>
                  <a:lnTo>
                    <a:pt x="180" y="59"/>
                  </a:lnTo>
                  <a:lnTo>
                    <a:pt x="180" y="58"/>
                  </a:lnTo>
                  <a:lnTo>
                    <a:pt x="180" y="54"/>
                  </a:lnTo>
                  <a:lnTo>
                    <a:pt x="180" y="53"/>
                  </a:lnTo>
                  <a:lnTo>
                    <a:pt x="182" y="50"/>
                  </a:lnTo>
                  <a:lnTo>
                    <a:pt x="182" y="49"/>
                  </a:lnTo>
                  <a:lnTo>
                    <a:pt x="182" y="48"/>
                  </a:lnTo>
                  <a:lnTo>
                    <a:pt x="181" y="46"/>
                  </a:lnTo>
                  <a:lnTo>
                    <a:pt x="181" y="45"/>
                  </a:lnTo>
                  <a:lnTo>
                    <a:pt x="181" y="44"/>
                  </a:lnTo>
                  <a:lnTo>
                    <a:pt x="182" y="41"/>
                  </a:lnTo>
                  <a:lnTo>
                    <a:pt x="181" y="40"/>
                  </a:lnTo>
                  <a:lnTo>
                    <a:pt x="180" y="39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79" y="34"/>
                  </a:lnTo>
                  <a:lnTo>
                    <a:pt x="179" y="33"/>
                  </a:lnTo>
                  <a:lnTo>
                    <a:pt x="180" y="33"/>
                  </a:lnTo>
                  <a:lnTo>
                    <a:pt x="184" y="31"/>
                  </a:lnTo>
                  <a:lnTo>
                    <a:pt x="185" y="31"/>
                  </a:lnTo>
                  <a:lnTo>
                    <a:pt x="186" y="31"/>
                  </a:lnTo>
                  <a:lnTo>
                    <a:pt x="187" y="31"/>
                  </a:lnTo>
                  <a:lnTo>
                    <a:pt x="189" y="33"/>
                  </a:lnTo>
                  <a:lnTo>
                    <a:pt x="189" y="34"/>
                  </a:lnTo>
                  <a:lnTo>
                    <a:pt x="190" y="35"/>
                  </a:lnTo>
                  <a:lnTo>
                    <a:pt x="191" y="36"/>
                  </a:lnTo>
                  <a:lnTo>
                    <a:pt x="192" y="39"/>
                  </a:lnTo>
                  <a:lnTo>
                    <a:pt x="192" y="40"/>
                  </a:lnTo>
                  <a:lnTo>
                    <a:pt x="191" y="41"/>
                  </a:lnTo>
                  <a:lnTo>
                    <a:pt x="191" y="43"/>
                  </a:lnTo>
                  <a:lnTo>
                    <a:pt x="192" y="44"/>
                  </a:lnTo>
                  <a:lnTo>
                    <a:pt x="194" y="45"/>
                  </a:lnTo>
                  <a:lnTo>
                    <a:pt x="194" y="46"/>
                  </a:lnTo>
                  <a:lnTo>
                    <a:pt x="195" y="46"/>
                  </a:lnTo>
                  <a:lnTo>
                    <a:pt x="199" y="46"/>
                  </a:lnTo>
                  <a:lnTo>
                    <a:pt x="200" y="46"/>
                  </a:lnTo>
                  <a:lnTo>
                    <a:pt x="201" y="46"/>
                  </a:lnTo>
                  <a:lnTo>
                    <a:pt x="202" y="48"/>
                  </a:lnTo>
                  <a:lnTo>
                    <a:pt x="204" y="51"/>
                  </a:lnTo>
                  <a:lnTo>
                    <a:pt x="205" y="54"/>
                  </a:lnTo>
                  <a:lnTo>
                    <a:pt x="206" y="54"/>
                  </a:lnTo>
                  <a:lnTo>
                    <a:pt x="206" y="55"/>
                  </a:lnTo>
                  <a:lnTo>
                    <a:pt x="207" y="55"/>
                  </a:lnTo>
                  <a:lnTo>
                    <a:pt x="210" y="54"/>
                  </a:lnTo>
                  <a:lnTo>
                    <a:pt x="211" y="54"/>
                  </a:lnTo>
                  <a:lnTo>
                    <a:pt x="212" y="54"/>
                  </a:lnTo>
                  <a:lnTo>
                    <a:pt x="214" y="53"/>
                  </a:lnTo>
                  <a:lnTo>
                    <a:pt x="215" y="51"/>
                  </a:lnTo>
                  <a:lnTo>
                    <a:pt x="216" y="51"/>
                  </a:lnTo>
                  <a:lnTo>
                    <a:pt x="216" y="49"/>
                  </a:lnTo>
                  <a:lnTo>
                    <a:pt x="216" y="48"/>
                  </a:lnTo>
                  <a:lnTo>
                    <a:pt x="216" y="45"/>
                  </a:lnTo>
                  <a:lnTo>
                    <a:pt x="216" y="44"/>
                  </a:lnTo>
                  <a:lnTo>
                    <a:pt x="216" y="43"/>
                  </a:lnTo>
                  <a:lnTo>
                    <a:pt x="217" y="41"/>
                  </a:lnTo>
                  <a:lnTo>
                    <a:pt x="219" y="41"/>
                  </a:lnTo>
                  <a:lnTo>
                    <a:pt x="220" y="41"/>
                  </a:lnTo>
                  <a:lnTo>
                    <a:pt x="221" y="43"/>
                  </a:lnTo>
                  <a:lnTo>
                    <a:pt x="222" y="44"/>
                  </a:lnTo>
                  <a:lnTo>
                    <a:pt x="224" y="45"/>
                  </a:lnTo>
                  <a:lnTo>
                    <a:pt x="225" y="45"/>
                  </a:lnTo>
                  <a:lnTo>
                    <a:pt x="227" y="45"/>
                  </a:lnTo>
                  <a:lnTo>
                    <a:pt x="230" y="45"/>
                  </a:lnTo>
                  <a:lnTo>
                    <a:pt x="232" y="43"/>
                  </a:lnTo>
                  <a:lnTo>
                    <a:pt x="235" y="43"/>
                  </a:lnTo>
                  <a:lnTo>
                    <a:pt x="236" y="43"/>
                  </a:lnTo>
                  <a:lnTo>
                    <a:pt x="236" y="41"/>
                  </a:lnTo>
                  <a:lnTo>
                    <a:pt x="239" y="41"/>
                  </a:lnTo>
                  <a:lnTo>
                    <a:pt x="240" y="41"/>
                  </a:lnTo>
                  <a:lnTo>
                    <a:pt x="241" y="40"/>
                  </a:lnTo>
                  <a:lnTo>
                    <a:pt x="241" y="38"/>
                  </a:lnTo>
                  <a:lnTo>
                    <a:pt x="244" y="38"/>
                  </a:lnTo>
                  <a:lnTo>
                    <a:pt x="245" y="38"/>
                  </a:lnTo>
                  <a:lnTo>
                    <a:pt x="245" y="36"/>
                  </a:lnTo>
                  <a:lnTo>
                    <a:pt x="247" y="36"/>
                  </a:lnTo>
                  <a:lnTo>
                    <a:pt x="249" y="36"/>
                  </a:lnTo>
                  <a:lnTo>
                    <a:pt x="249" y="35"/>
                  </a:lnTo>
                  <a:lnTo>
                    <a:pt x="250" y="35"/>
                  </a:lnTo>
                  <a:lnTo>
                    <a:pt x="251" y="35"/>
                  </a:lnTo>
                  <a:lnTo>
                    <a:pt x="254" y="35"/>
                  </a:lnTo>
                  <a:lnTo>
                    <a:pt x="255" y="34"/>
                  </a:lnTo>
                  <a:lnTo>
                    <a:pt x="255" y="33"/>
                  </a:lnTo>
                  <a:lnTo>
                    <a:pt x="257" y="31"/>
                  </a:lnTo>
                  <a:lnTo>
                    <a:pt x="259" y="30"/>
                  </a:lnTo>
                  <a:lnTo>
                    <a:pt x="260" y="28"/>
                  </a:lnTo>
                  <a:lnTo>
                    <a:pt x="260" y="25"/>
                  </a:lnTo>
                  <a:lnTo>
                    <a:pt x="260" y="24"/>
                  </a:lnTo>
                  <a:lnTo>
                    <a:pt x="259" y="24"/>
                  </a:lnTo>
                  <a:lnTo>
                    <a:pt x="257" y="21"/>
                  </a:lnTo>
                  <a:lnTo>
                    <a:pt x="255" y="19"/>
                  </a:lnTo>
                  <a:lnTo>
                    <a:pt x="254" y="15"/>
                  </a:lnTo>
                  <a:lnTo>
                    <a:pt x="254" y="14"/>
                  </a:lnTo>
                  <a:lnTo>
                    <a:pt x="254" y="11"/>
                  </a:lnTo>
                  <a:lnTo>
                    <a:pt x="254" y="8"/>
                  </a:lnTo>
                  <a:lnTo>
                    <a:pt x="255" y="6"/>
                  </a:lnTo>
                  <a:lnTo>
                    <a:pt x="256" y="6"/>
                  </a:lnTo>
                  <a:lnTo>
                    <a:pt x="257" y="5"/>
                  </a:lnTo>
                  <a:lnTo>
                    <a:pt x="259" y="5"/>
                  </a:lnTo>
                  <a:lnTo>
                    <a:pt x="260" y="8"/>
                  </a:lnTo>
                  <a:lnTo>
                    <a:pt x="260" y="9"/>
                  </a:lnTo>
                  <a:lnTo>
                    <a:pt x="261" y="9"/>
                  </a:lnTo>
                  <a:lnTo>
                    <a:pt x="261" y="8"/>
                  </a:lnTo>
                  <a:lnTo>
                    <a:pt x="261" y="5"/>
                  </a:lnTo>
                  <a:lnTo>
                    <a:pt x="262" y="4"/>
                  </a:lnTo>
                  <a:lnTo>
                    <a:pt x="264" y="4"/>
                  </a:lnTo>
                  <a:lnTo>
                    <a:pt x="265" y="4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1"/>
                  </a:lnTo>
                  <a:lnTo>
                    <a:pt x="267" y="4"/>
                  </a:lnTo>
                  <a:lnTo>
                    <a:pt x="269" y="5"/>
                  </a:lnTo>
                  <a:lnTo>
                    <a:pt x="270" y="8"/>
                  </a:lnTo>
                  <a:lnTo>
                    <a:pt x="271" y="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9" name="Freeform 299">
              <a:extLst>
                <a:ext uri="{FF2B5EF4-FFF2-40B4-BE49-F238E27FC236}">
                  <a16:creationId xmlns:a16="http://schemas.microsoft.com/office/drawing/2014/main" id="{9E4136CD-7FA6-58A4-F4EE-250D7689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202" y="2181607"/>
              <a:ext cx="22404" cy="22404"/>
            </a:xfrm>
            <a:custGeom>
              <a:avLst/>
              <a:gdLst>
                <a:gd name="T0" fmla="*/ 12 w 15"/>
                <a:gd name="T1" fmla="*/ 4 h 14"/>
                <a:gd name="T2" fmla="*/ 12 w 15"/>
                <a:gd name="T3" fmla="*/ 5 h 14"/>
                <a:gd name="T4" fmla="*/ 13 w 15"/>
                <a:gd name="T5" fmla="*/ 6 h 14"/>
                <a:gd name="T6" fmla="*/ 15 w 15"/>
                <a:gd name="T7" fmla="*/ 8 h 14"/>
                <a:gd name="T8" fmla="*/ 15 w 15"/>
                <a:gd name="T9" fmla="*/ 10 h 14"/>
                <a:gd name="T10" fmla="*/ 13 w 15"/>
                <a:gd name="T11" fmla="*/ 10 h 14"/>
                <a:gd name="T12" fmla="*/ 11 w 15"/>
                <a:gd name="T13" fmla="*/ 9 h 14"/>
                <a:gd name="T14" fmla="*/ 10 w 15"/>
                <a:gd name="T15" fmla="*/ 6 h 14"/>
                <a:gd name="T16" fmla="*/ 7 w 15"/>
                <a:gd name="T17" fmla="*/ 5 h 14"/>
                <a:gd name="T18" fmla="*/ 5 w 15"/>
                <a:gd name="T19" fmla="*/ 5 h 14"/>
                <a:gd name="T20" fmla="*/ 5 w 15"/>
                <a:gd name="T21" fmla="*/ 6 h 14"/>
                <a:gd name="T22" fmla="*/ 6 w 15"/>
                <a:gd name="T23" fmla="*/ 9 h 14"/>
                <a:gd name="T24" fmla="*/ 6 w 15"/>
                <a:gd name="T25" fmla="*/ 10 h 14"/>
                <a:gd name="T26" fmla="*/ 6 w 15"/>
                <a:gd name="T27" fmla="*/ 11 h 14"/>
                <a:gd name="T28" fmla="*/ 5 w 15"/>
                <a:gd name="T29" fmla="*/ 14 h 14"/>
                <a:gd name="T30" fmla="*/ 3 w 15"/>
                <a:gd name="T31" fmla="*/ 14 h 14"/>
                <a:gd name="T32" fmla="*/ 2 w 15"/>
                <a:gd name="T33" fmla="*/ 14 h 14"/>
                <a:gd name="T34" fmla="*/ 2 w 15"/>
                <a:gd name="T35" fmla="*/ 11 h 14"/>
                <a:gd name="T36" fmla="*/ 2 w 15"/>
                <a:gd name="T37" fmla="*/ 10 h 14"/>
                <a:gd name="T38" fmla="*/ 1 w 15"/>
                <a:gd name="T39" fmla="*/ 9 h 14"/>
                <a:gd name="T40" fmla="*/ 0 w 15"/>
                <a:gd name="T41" fmla="*/ 8 h 14"/>
                <a:gd name="T42" fmla="*/ 0 w 15"/>
                <a:gd name="T43" fmla="*/ 6 h 14"/>
                <a:gd name="T44" fmla="*/ 0 w 15"/>
                <a:gd name="T45" fmla="*/ 5 h 14"/>
                <a:gd name="T46" fmla="*/ 1 w 15"/>
                <a:gd name="T47" fmla="*/ 3 h 14"/>
                <a:gd name="T48" fmla="*/ 2 w 15"/>
                <a:gd name="T49" fmla="*/ 1 h 14"/>
                <a:gd name="T50" fmla="*/ 5 w 15"/>
                <a:gd name="T51" fmla="*/ 0 h 14"/>
                <a:gd name="T52" fmla="*/ 6 w 15"/>
                <a:gd name="T53" fmla="*/ 0 h 14"/>
                <a:gd name="T54" fmla="*/ 8 w 15"/>
                <a:gd name="T55" fmla="*/ 0 h 14"/>
                <a:gd name="T56" fmla="*/ 10 w 15"/>
                <a:gd name="T57" fmla="*/ 1 h 14"/>
                <a:gd name="T58" fmla="*/ 11 w 15"/>
                <a:gd name="T59" fmla="*/ 3 h 14"/>
                <a:gd name="T60" fmla="*/ 12 w 15"/>
                <a:gd name="T6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14">
                  <a:moveTo>
                    <a:pt x="12" y="4"/>
                  </a:moveTo>
                  <a:lnTo>
                    <a:pt x="12" y="5"/>
                  </a:lnTo>
                  <a:lnTo>
                    <a:pt x="13" y="6"/>
                  </a:lnTo>
                  <a:lnTo>
                    <a:pt x="15" y="8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0" name="Freeform 300">
              <a:extLst>
                <a:ext uri="{FF2B5EF4-FFF2-40B4-BE49-F238E27FC236}">
                  <a16:creationId xmlns:a16="http://schemas.microsoft.com/office/drawing/2014/main" id="{5ECBD0AA-157F-DE16-AD19-E147DF356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088" y="2170412"/>
              <a:ext cx="67208" cy="72809"/>
            </a:xfrm>
            <a:custGeom>
              <a:avLst/>
              <a:gdLst>
                <a:gd name="T0" fmla="*/ 16 w 51"/>
                <a:gd name="T1" fmla="*/ 12 h 53"/>
                <a:gd name="T2" fmla="*/ 20 w 51"/>
                <a:gd name="T3" fmla="*/ 10 h 53"/>
                <a:gd name="T4" fmla="*/ 22 w 51"/>
                <a:gd name="T5" fmla="*/ 8 h 53"/>
                <a:gd name="T6" fmla="*/ 21 w 51"/>
                <a:gd name="T7" fmla="*/ 4 h 53"/>
                <a:gd name="T8" fmla="*/ 22 w 51"/>
                <a:gd name="T9" fmla="*/ 2 h 53"/>
                <a:gd name="T10" fmla="*/ 25 w 51"/>
                <a:gd name="T11" fmla="*/ 4 h 53"/>
                <a:gd name="T12" fmla="*/ 25 w 51"/>
                <a:gd name="T13" fmla="*/ 7 h 53"/>
                <a:gd name="T14" fmla="*/ 26 w 51"/>
                <a:gd name="T15" fmla="*/ 9 h 53"/>
                <a:gd name="T16" fmla="*/ 25 w 51"/>
                <a:gd name="T17" fmla="*/ 12 h 53"/>
                <a:gd name="T18" fmla="*/ 22 w 51"/>
                <a:gd name="T19" fmla="*/ 13 h 53"/>
                <a:gd name="T20" fmla="*/ 21 w 51"/>
                <a:gd name="T21" fmla="*/ 15 h 53"/>
                <a:gd name="T22" fmla="*/ 25 w 51"/>
                <a:gd name="T23" fmla="*/ 19 h 53"/>
                <a:gd name="T24" fmla="*/ 27 w 51"/>
                <a:gd name="T25" fmla="*/ 22 h 53"/>
                <a:gd name="T26" fmla="*/ 27 w 51"/>
                <a:gd name="T27" fmla="*/ 27 h 53"/>
                <a:gd name="T28" fmla="*/ 30 w 51"/>
                <a:gd name="T29" fmla="*/ 28 h 53"/>
                <a:gd name="T30" fmla="*/ 32 w 51"/>
                <a:gd name="T31" fmla="*/ 25 h 53"/>
                <a:gd name="T32" fmla="*/ 35 w 51"/>
                <a:gd name="T33" fmla="*/ 27 h 53"/>
                <a:gd name="T34" fmla="*/ 37 w 51"/>
                <a:gd name="T35" fmla="*/ 28 h 53"/>
                <a:gd name="T36" fmla="*/ 40 w 51"/>
                <a:gd name="T37" fmla="*/ 27 h 53"/>
                <a:gd name="T38" fmla="*/ 41 w 51"/>
                <a:gd name="T39" fmla="*/ 23 h 53"/>
                <a:gd name="T40" fmla="*/ 42 w 51"/>
                <a:gd name="T41" fmla="*/ 25 h 53"/>
                <a:gd name="T42" fmla="*/ 45 w 51"/>
                <a:gd name="T43" fmla="*/ 28 h 53"/>
                <a:gd name="T44" fmla="*/ 45 w 51"/>
                <a:gd name="T45" fmla="*/ 30 h 53"/>
                <a:gd name="T46" fmla="*/ 46 w 51"/>
                <a:gd name="T47" fmla="*/ 34 h 53"/>
                <a:gd name="T48" fmla="*/ 46 w 51"/>
                <a:gd name="T49" fmla="*/ 37 h 53"/>
                <a:gd name="T50" fmla="*/ 47 w 51"/>
                <a:gd name="T51" fmla="*/ 39 h 53"/>
                <a:gd name="T52" fmla="*/ 48 w 51"/>
                <a:gd name="T53" fmla="*/ 40 h 53"/>
                <a:gd name="T54" fmla="*/ 50 w 51"/>
                <a:gd name="T55" fmla="*/ 42 h 53"/>
                <a:gd name="T56" fmla="*/ 51 w 51"/>
                <a:gd name="T57" fmla="*/ 43 h 53"/>
                <a:gd name="T58" fmla="*/ 50 w 51"/>
                <a:gd name="T59" fmla="*/ 44 h 53"/>
                <a:gd name="T60" fmla="*/ 48 w 51"/>
                <a:gd name="T61" fmla="*/ 47 h 53"/>
                <a:gd name="T62" fmla="*/ 45 w 51"/>
                <a:gd name="T63" fmla="*/ 48 h 53"/>
                <a:gd name="T64" fmla="*/ 41 w 51"/>
                <a:gd name="T65" fmla="*/ 49 h 53"/>
                <a:gd name="T66" fmla="*/ 40 w 51"/>
                <a:gd name="T67" fmla="*/ 50 h 53"/>
                <a:gd name="T68" fmla="*/ 38 w 51"/>
                <a:gd name="T69" fmla="*/ 53 h 53"/>
                <a:gd name="T70" fmla="*/ 35 w 51"/>
                <a:gd name="T71" fmla="*/ 50 h 53"/>
                <a:gd name="T72" fmla="*/ 33 w 51"/>
                <a:gd name="T73" fmla="*/ 48 h 53"/>
                <a:gd name="T74" fmla="*/ 31 w 51"/>
                <a:gd name="T75" fmla="*/ 45 h 53"/>
                <a:gd name="T76" fmla="*/ 30 w 51"/>
                <a:gd name="T77" fmla="*/ 40 h 53"/>
                <a:gd name="T78" fmla="*/ 28 w 51"/>
                <a:gd name="T79" fmla="*/ 37 h 53"/>
                <a:gd name="T80" fmla="*/ 26 w 51"/>
                <a:gd name="T81" fmla="*/ 34 h 53"/>
                <a:gd name="T82" fmla="*/ 25 w 51"/>
                <a:gd name="T83" fmla="*/ 32 h 53"/>
                <a:gd name="T84" fmla="*/ 21 w 51"/>
                <a:gd name="T85" fmla="*/ 30 h 53"/>
                <a:gd name="T86" fmla="*/ 17 w 51"/>
                <a:gd name="T87" fmla="*/ 27 h 53"/>
                <a:gd name="T88" fmla="*/ 13 w 51"/>
                <a:gd name="T89" fmla="*/ 23 h 53"/>
                <a:gd name="T90" fmla="*/ 8 w 51"/>
                <a:gd name="T91" fmla="*/ 19 h 53"/>
                <a:gd name="T92" fmla="*/ 1 w 51"/>
                <a:gd name="T93" fmla="*/ 14 h 53"/>
                <a:gd name="T94" fmla="*/ 0 w 51"/>
                <a:gd name="T95" fmla="*/ 10 h 53"/>
                <a:gd name="T96" fmla="*/ 1 w 51"/>
                <a:gd name="T97" fmla="*/ 9 h 53"/>
                <a:gd name="T98" fmla="*/ 2 w 51"/>
                <a:gd name="T99" fmla="*/ 7 h 53"/>
                <a:gd name="T100" fmla="*/ 1 w 51"/>
                <a:gd name="T101" fmla="*/ 4 h 53"/>
                <a:gd name="T102" fmla="*/ 1 w 51"/>
                <a:gd name="T103" fmla="*/ 2 h 53"/>
                <a:gd name="T104" fmla="*/ 2 w 51"/>
                <a:gd name="T105" fmla="*/ 0 h 53"/>
                <a:gd name="T106" fmla="*/ 8 w 51"/>
                <a:gd name="T107" fmla="*/ 5 h 53"/>
                <a:gd name="T108" fmla="*/ 12 w 51"/>
                <a:gd name="T109" fmla="*/ 8 h 53"/>
                <a:gd name="T110" fmla="*/ 15 w 51"/>
                <a:gd name="T111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" h="53">
                  <a:moveTo>
                    <a:pt x="15" y="10"/>
                  </a:moveTo>
                  <a:lnTo>
                    <a:pt x="16" y="12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2" y="9"/>
                  </a:lnTo>
                  <a:lnTo>
                    <a:pt x="22" y="8"/>
                  </a:lnTo>
                  <a:lnTo>
                    <a:pt x="22" y="7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5" y="7"/>
                  </a:lnTo>
                  <a:lnTo>
                    <a:pt x="26" y="8"/>
                  </a:lnTo>
                  <a:lnTo>
                    <a:pt x="26" y="9"/>
                  </a:lnTo>
                  <a:lnTo>
                    <a:pt x="26" y="10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2" y="13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23" y="18"/>
                  </a:lnTo>
                  <a:lnTo>
                    <a:pt x="25" y="19"/>
                  </a:lnTo>
                  <a:lnTo>
                    <a:pt x="26" y="20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5" y="27"/>
                  </a:lnTo>
                  <a:lnTo>
                    <a:pt x="36" y="28"/>
                  </a:lnTo>
                  <a:lnTo>
                    <a:pt x="37" y="28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40" y="24"/>
                  </a:lnTo>
                  <a:lnTo>
                    <a:pt x="41" y="23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3" y="27"/>
                  </a:lnTo>
                  <a:lnTo>
                    <a:pt x="45" y="28"/>
                  </a:lnTo>
                  <a:lnTo>
                    <a:pt x="45" y="29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6" y="34"/>
                  </a:lnTo>
                  <a:lnTo>
                    <a:pt x="46" y="35"/>
                  </a:lnTo>
                  <a:lnTo>
                    <a:pt x="46" y="37"/>
                  </a:lnTo>
                  <a:lnTo>
                    <a:pt x="46" y="38"/>
                  </a:lnTo>
                  <a:lnTo>
                    <a:pt x="47" y="39"/>
                  </a:lnTo>
                  <a:lnTo>
                    <a:pt x="48" y="39"/>
                  </a:lnTo>
                  <a:lnTo>
                    <a:pt x="48" y="40"/>
                  </a:lnTo>
                  <a:lnTo>
                    <a:pt x="50" y="40"/>
                  </a:lnTo>
                  <a:lnTo>
                    <a:pt x="50" y="42"/>
                  </a:lnTo>
                  <a:lnTo>
                    <a:pt x="51" y="42"/>
                  </a:lnTo>
                  <a:lnTo>
                    <a:pt x="51" y="43"/>
                  </a:lnTo>
                  <a:lnTo>
                    <a:pt x="51" y="44"/>
                  </a:lnTo>
                  <a:lnTo>
                    <a:pt x="50" y="44"/>
                  </a:lnTo>
                  <a:lnTo>
                    <a:pt x="48" y="45"/>
                  </a:lnTo>
                  <a:lnTo>
                    <a:pt x="48" y="47"/>
                  </a:lnTo>
                  <a:lnTo>
                    <a:pt x="47" y="48"/>
                  </a:lnTo>
                  <a:lnTo>
                    <a:pt x="45" y="48"/>
                  </a:lnTo>
                  <a:lnTo>
                    <a:pt x="42" y="48"/>
                  </a:lnTo>
                  <a:lnTo>
                    <a:pt x="41" y="49"/>
                  </a:lnTo>
                  <a:lnTo>
                    <a:pt x="40" y="49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6" y="52"/>
                  </a:lnTo>
                  <a:lnTo>
                    <a:pt x="35" y="50"/>
                  </a:lnTo>
                  <a:lnTo>
                    <a:pt x="33" y="49"/>
                  </a:lnTo>
                  <a:lnTo>
                    <a:pt x="33" y="48"/>
                  </a:lnTo>
                  <a:lnTo>
                    <a:pt x="32" y="47"/>
                  </a:lnTo>
                  <a:lnTo>
                    <a:pt x="31" y="45"/>
                  </a:lnTo>
                  <a:lnTo>
                    <a:pt x="31" y="44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7"/>
                  </a:lnTo>
                  <a:lnTo>
                    <a:pt x="27" y="35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5" y="32"/>
                  </a:lnTo>
                  <a:lnTo>
                    <a:pt x="23" y="30"/>
                  </a:lnTo>
                  <a:lnTo>
                    <a:pt x="21" y="30"/>
                  </a:lnTo>
                  <a:lnTo>
                    <a:pt x="20" y="29"/>
                  </a:lnTo>
                  <a:lnTo>
                    <a:pt x="17" y="27"/>
                  </a:lnTo>
                  <a:lnTo>
                    <a:pt x="16" y="25"/>
                  </a:lnTo>
                  <a:lnTo>
                    <a:pt x="13" y="23"/>
                  </a:lnTo>
                  <a:lnTo>
                    <a:pt x="11" y="20"/>
                  </a:lnTo>
                  <a:lnTo>
                    <a:pt x="8" y="19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3"/>
                  </a:lnTo>
                  <a:lnTo>
                    <a:pt x="8" y="5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1" name="Freeform 301">
              <a:extLst>
                <a:ext uri="{FF2B5EF4-FFF2-40B4-BE49-F238E27FC236}">
                  <a16:creationId xmlns:a16="http://schemas.microsoft.com/office/drawing/2014/main" id="{E0467A17-56B3-82E8-A443-2D5497500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857" y="2047194"/>
              <a:ext cx="67208" cy="95211"/>
            </a:xfrm>
            <a:custGeom>
              <a:avLst/>
              <a:gdLst>
                <a:gd name="T0" fmla="*/ 34 w 48"/>
                <a:gd name="T1" fmla="*/ 19 h 72"/>
                <a:gd name="T2" fmla="*/ 30 w 48"/>
                <a:gd name="T3" fmla="*/ 22 h 72"/>
                <a:gd name="T4" fmla="*/ 29 w 48"/>
                <a:gd name="T5" fmla="*/ 23 h 72"/>
                <a:gd name="T6" fmla="*/ 32 w 48"/>
                <a:gd name="T7" fmla="*/ 25 h 72"/>
                <a:gd name="T8" fmla="*/ 38 w 48"/>
                <a:gd name="T9" fmla="*/ 28 h 72"/>
                <a:gd name="T10" fmla="*/ 37 w 48"/>
                <a:gd name="T11" fmla="*/ 32 h 72"/>
                <a:gd name="T12" fmla="*/ 39 w 48"/>
                <a:gd name="T13" fmla="*/ 37 h 72"/>
                <a:gd name="T14" fmla="*/ 43 w 48"/>
                <a:gd name="T15" fmla="*/ 39 h 72"/>
                <a:gd name="T16" fmla="*/ 44 w 48"/>
                <a:gd name="T17" fmla="*/ 43 h 72"/>
                <a:gd name="T18" fmla="*/ 48 w 48"/>
                <a:gd name="T19" fmla="*/ 47 h 72"/>
                <a:gd name="T20" fmla="*/ 47 w 48"/>
                <a:gd name="T21" fmla="*/ 50 h 72"/>
                <a:gd name="T22" fmla="*/ 45 w 48"/>
                <a:gd name="T23" fmla="*/ 57 h 72"/>
                <a:gd name="T24" fmla="*/ 37 w 48"/>
                <a:gd name="T25" fmla="*/ 69 h 72"/>
                <a:gd name="T26" fmla="*/ 33 w 48"/>
                <a:gd name="T27" fmla="*/ 72 h 72"/>
                <a:gd name="T28" fmla="*/ 22 w 48"/>
                <a:gd name="T29" fmla="*/ 70 h 72"/>
                <a:gd name="T30" fmla="*/ 14 w 48"/>
                <a:gd name="T31" fmla="*/ 68 h 72"/>
                <a:gd name="T32" fmla="*/ 7 w 48"/>
                <a:gd name="T33" fmla="*/ 64 h 72"/>
                <a:gd name="T34" fmla="*/ 3 w 48"/>
                <a:gd name="T35" fmla="*/ 58 h 72"/>
                <a:gd name="T36" fmla="*/ 0 w 48"/>
                <a:gd name="T37" fmla="*/ 53 h 72"/>
                <a:gd name="T38" fmla="*/ 2 w 48"/>
                <a:gd name="T39" fmla="*/ 45 h 72"/>
                <a:gd name="T40" fmla="*/ 4 w 48"/>
                <a:gd name="T41" fmla="*/ 40 h 72"/>
                <a:gd name="T42" fmla="*/ 8 w 48"/>
                <a:gd name="T43" fmla="*/ 37 h 72"/>
                <a:gd name="T44" fmla="*/ 10 w 48"/>
                <a:gd name="T45" fmla="*/ 37 h 72"/>
                <a:gd name="T46" fmla="*/ 13 w 48"/>
                <a:gd name="T47" fmla="*/ 40 h 72"/>
                <a:gd name="T48" fmla="*/ 17 w 48"/>
                <a:gd name="T49" fmla="*/ 39 h 72"/>
                <a:gd name="T50" fmla="*/ 18 w 48"/>
                <a:gd name="T51" fmla="*/ 29 h 72"/>
                <a:gd name="T52" fmla="*/ 22 w 48"/>
                <a:gd name="T53" fmla="*/ 24 h 72"/>
                <a:gd name="T54" fmla="*/ 27 w 48"/>
                <a:gd name="T55" fmla="*/ 22 h 72"/>
                <a:gd name="T56" fmla="*/ 27 w 48"/>
                <a:gd name="T57" fmla="*/ 19 h 72"/>
                <a:gd name="T58" fmla="*/ 23 w 48"/>
                <a:gd name="T59" fmla="*/ 20 h 72"/>
                <a:gd name="T60" fmla="*/ 19 w 48"/>
                <a:gd name="T61" fmla="*/ 19 h 72"/>
                <a:gd name="T62" fmla="*/ 15 w 48"/>
                <a:gd name="T63" fmla="*/ 23 h 72"/>
                <a:gd name="T64" fmla="*/ 12 w 48"/>
                <a:gd name="T65" fmla="*/ 19 h 72"/>
                <a:gd name="T66" fmla="*/ 9 w 48"/>
                <a:gd name="T67" fmla="*/ 17 h 72"/>
                <a:gd name="T68" fmla="*/ 10 w 48"/>
                <a:gd name="T69" fmla="*/ 10 h 72"/>
                <a:gd name="T70" fmla="*/ 13 w 48"/>
                <a:gd name="T71" fmla="*/ 4 h 72"/>
                <a:gd name="T72" fmla="*/ 18 w 48"/>
                <a:gd name="T73" fmla="*/ 2 h 72"/>
                <a:gd name="T74" fmla="*/ 22 w 48"/>
                <a:gd name="T75" fmla="*/ 2 h 72"/>
                <a:gd name="T76" fmla="*/ 23 w 48"/>
                <a:gd name="T77" fmla="*/ 4 h 72"/>
                <a:gd name="T78" fmla="*/ 28 w 48"/>
                <a:gd name="T79" fmla="*/ 7 h 72"/>
                <a:gd name="T80" fmla="*/ 34 w 48"/>
                <a:gd name="T81" fmla="*/ 9 h 72"/>
                <a:gd name="T82" fmla="*/ 33 w 48"/>
                <a:gd name="T83" fmla="*/ 13 h 72"/>
                <a:gd name="T84" fmla="*/ 34 w 48"/>
                <a:gd name="T85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" h="72">
                  <a:moveTo>
                    <a:pt x="34" y="18"/>
                  </a:moveTo>
                  <a:lnTo>
                    <a:pt x="35" y="19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3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3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8" y="28"/>
                  </a:lnTo>
                  <a:lnTo>
                    <a:pt x="38" y="29"/>
                  </a:lnTo>
                  <a:lnTo>
                    <a:pt x="37" y="30"/>
                  </a:lnTo>
                  <a:lnTo>
                    <a:pt x="37" y="32"/>
                  </a:lnTo>
                  <a:lnTo>
                    <a:pt x="38" y="33"/>
                  </a:lnTo>
                  <a:lnTo>
                    <a:pt x="39" y="35"/>
                  </a:lnTo>
                  <a:lnTo>
                    <a:pt x="39" y="37"/>
                  </a:lnTo>
                  <a:lnTo>
                    <a:pt x="40" y="37"/>
                  </a:lnTo>
                  <a:lnTo>
                    <a:pt x="42" y="38"/>
                  </a:lnTo>
                  <a:lnTo>
                    <a:pt x="43" y="39"/>
                  </a:lnTo>
                  <a:lnTo>
                    <a:pt x="44" y="40"/>
                  </a:lnTo>
                  <a:lnTo>
                    <a:pt x="44" y="42"/>
                  </a:lnTo>
                  <a:lnTo>
                    <a:pt x="44" y="43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8" y="47"/>
                  </a:lnTo>
                  <a:lnTo>
                    <a:pt x="48" y="48"/>
                  </a:lnTo>
                  <a:lnTo>
                    <a:pt x="48" y="49"/>
                  </a:lnTo>
                  <a:lnTo>
                    <a:pt x="47" y="50"/>
                  </a:lnTo>
                  <a:lnTo>
                    <a:pt x="47" y="52"/>
                  </a:lnTo>
                  <a:lnTo>
                    <a:pt x="45" y="55"/>
                  </a:lnTo>
                  <a:lnTo>
                    <a:pt x="45" y="57"/>
                  </a:lnTo>
                  <a:lnTo>
                    <a:pt x="42" y="63"/>
                  </a:lnTo>
                  <a:lnTo>
                    <a:pt x="38" y="67"/>
                  </a:lnTo>
                  <a:lnTo>
                    <a:pt x="37" y="69"/>
                  </a:lnTo>
                  <a:lnTo>
                    <a:pt x="35" y="70"/>
                  </a:lnTo>
                  <a:lnTo>
                    <a:pt x="34" y="70"/>
                  </a:lnTo>
                  <a:lnTo>
                    <a:pt x="33" y="72"/>
                  </a:lnTo>
                  <a:lnTo>
                    <a:pt x="25" y="72"/>
                  </a:lnTo>
                  <a:lnTo>
                    <a:pt x="23" y="70"/>
                  </a:lnTo>
                  <a:lnTo>
                    <a:pt x="22" y="70"/>
                  </a:lnTo>
                  <a:lnTo>
                    <a:pt x="19" y="69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9" y="65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0"/>
                  </a:lnTo>
                  <a:lnTo>
                    <a:pt x="3" y="58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40"/>
                  </a:lnTo>
                  <a:lnTo>
                    <a:pt x="7" y="39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0" y="37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5" y="40"/>
                  </a:lnTo>
                  <a:lnTo>
                    <a:pt x="17" y="39"/>
                  </a:lnTo>
                  <a:lnTo>
                    <a:pt x="17" y="38"/>
                  </a:lnTo>
                  <a:lnTo>
                    <a:pt x="18" y="35"/>
                  </a:lnTo>
                  <a:lnTo>
                    <a:pt x="18" y="29"/>
                  </a:lnTo>
                  <a:lnTo>
                    <a:pt x="19" y="29"/>
                  </a:lnTo>
                  <a:lnTo>
                    <a:pt x="20" y="27"/>
                  </a:lnTo>
                  <a:lnTo>
                    <a:pt x="22" y="24"/>
                  </a:lnTo>
                  <a:lnTo>
                    <a:pt x="24" y="23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8" y="20"/>
                  </a:lnTo>
                  <a:lnTo>
                    <a:pt x="28" y="19"/>
                  </a:lnTo>
                  <a:lnTo>
                    <a:pt x="27" y="19"/>
                  </a:lnTo>
                  <a:lnTo>
                    <a:pt x="25" y="18"/>
                  </a:lnTo>
                  <a:lnTo>
                    <a:pt x="24" y="19"/>
                  </a:lnTo>
                  <a:lnTo>
                    <a:pt x="23" y="20"/>
                  </a:lnTo>
                  <a:lnTo>
                    <a:pt x="22" y="20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2" y="7"/>
                  </a:lnTo>
                  <a:lnTo>
                    <a:pt x="13" y="4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4" y="4"/>
                  </a:lnTo>
                  <a:lnTo>
                    <a:pt x="27" y="5"/>
                  </a:lnTo>
                  <a:lnTo>
                    <a:pt x="28" y="7"/>
                  </a:lnTo>
                  <a:lnTo>
                    <a:pt x="32" y="7"/>
                  </a:lnTo>
                  <a:lnTo>
                    <a:pt x="33" y="8"/>
                  </a:lnTo>
                  <a:lnTo>
                    <a:pt x="34" y="9"/>
                  </a:lnTo>
                  <a:lnTo>
                    <a:pt x="34" y="10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5"/>
                  </a:lnTo>
                  <a:lnTo>
                    <a:pt x="34" y="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2" name="Freeform 302">
              <a:extLst>
                <a:ext uri="{FF2B5EF4-FFF2-40B4-BE49-F238E27FC236}">
                  <a16:creationId xmlns:a16="http://schemas.microsoft.com/office/drawing/2014/main" id="{793AE6CA-BAF4-0B44-237B-D63AEBEC6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857" y="1800768"/>
              <a:ext cx="39206" cy="16804"/>
            </a:xfrm>
            <a:custGeom>
              <a:avLst/>
              <a:gdLst>
                <a:gd name="T0" fmla="*/ 12 w 26"/>
                <a:gd name="T1" fmla="*/ 5 h 14"/>
                <a:gd name="T2" fmla="*/ 14 w 26"/>
                <a:gd name="T3" fmla="*/ 5 h 14"/>
                <a:gd name="T4" fmla="*/ 15 w 26"/>
                <a:gd name="T5" fmla="*/ 5 h 14"/>
                <a:gd name="T6" fmla="*/ 17 w 26"/>
                <a:gd name="T7" fmla="*/ 4 h 14"/>
                <a:gd name="T8" fmla="*/ 20 w 26"/>
                <a:gd name="T9" fmla="*/ 4 h 14"/>
                <a:gd name="T10" fmla="*/ 21 w 26"/>
                <a:gd name="T11" fmla="*/ 4 h 14"/>
                <a:gd name="T12" fmla="*/ 22 w 26"/>
                <a:gd name="T13" fmla="*/ 3 h 14"/>
                <a:gd name="T14" fmla="*/ 24 w 26"/>
                <a:gd name="T15" fmla="*/ 1 h 14"/>
                <a:gd name="T16" fmla="*/ 25 w 26"/>
                <a:gd name="T17" fmla="*/ 1 h 14"/>
                <a:gd name="T18" fmla="*/ 25 w 26"/>
                <a:gd name="T19" fmla="*/ 3 h 14"/>
                <a:gd name="T20" fmla="*/ 25 w 26"/>
                <a:gd name="T21" fmla="*/ 4 h 14"/>
                <a:gd name="T22" fmla="*/ 26 w 26"/>
                <a:gd name="T23" fmla="*/ 4 h 14"/>
                <a:gd name="T24" fmla="*/ 26 w 26"/>
                <a:gd name="T25" fmla="*/ 5 h 14"/>
                <a:gd name="T26" fmla="*/ 25 w 26"/>
                <a:gd name="T27" fmla="*/ 6 h 14"/>
                <a:gd name="T28" fmla="*/ 24 w 26"/>
                <a:gd name="T29" fmla="*/ 8 h 14"/>
                <a:gd name="T30" fmla="*/ 24 w 26"/>
                <a:gd name="T31" fmla="*/ 9 h 14"/>
                <a:gd name="T32" fmla="*/ 24 w 26"/>
                <a:gd name="T33" fmla="*/ 10 h 14"/>
                <a:gd name="T34" fmla="*/ 24 w 26"/>
                <a:gd name="T35" fmla="*/ 11 h 14"/>
                <a:gd name="T36" fmla="*/ 22 w 26"/>
                <a:gd name="T37" fmla="*/ 13 h 14"/>
                <a:gd name="T38" fmla="*/ 21 w 26"/>
                <a:gd name="T39" fmla="*/ 14 h 14"/>
                <a:gd name="T40" fmla="*/ 19 w 26"/>
                <a:gd name="T41" fmla="*/ 13 h 14"/>
                <a:gd name="T42" fmla="*/ 17 w 26"/>
                <a:gd name="T43" fmla="*/ 11 h 14"/>
                <a:gd name="T44" fmla="*/ 15 w 26"/>
                <a:gd name="T45" fmla="*/ 13 h 14"/>
                <a:gd name="T46" fmla="*/ 14 w 26"/>
                <a:gd name="T47" fmla="*/ 13 h 14"/>
                <a:gd name="T48" fmla="*/ 11 w 26"/>
                <a:gd name="T49" fmla="*/ 11 h 14"/>
                <a:gd name="T50" fmla="*/ 6 w 26"/>
                <a:gd name="T51" fmla="*/ 11 h 14"/>
                <a:gd name="T52" fmla="*/ 5 w 26"/>
                <a:gd name="T53" fmla="*/ 11 h 14"/>
                <a:gd name="T54" fmla="*/ 2 w 26"/>
                <a:gd name="T55" fmla="*/ 13 h 14"/>
                <a:gd name="T56" fmla="*/ 1 w 26"/>
                <a:gd name="T57" fmla="*/ 11 h 14"/>
                <a:gd name="T58" fmla="*/ 0 w 26"/>
                <a:gd name="T59" fmla="*/ 11 h 14"/>
                <a:gd name="T60" fmla="*/ 1 w 26"/>
                <a:gd name="T61" fmla="*/ 10 h 14"/>
                <a:gd name="T62" fmla="*/ 1 w 26"/>
                <a:gd name="T63" fmla="*/ 9 h 14"/>
                <a:gd name="T64" fmla="*/ 2 w 26"/>
                <a:gd name="T65" fmla="*/ 8 h 14"/>
                <a:gd name="T66" fmla="*/ 2 w 26"/>
                <a:gd name="T67" fmla="*/ 6 h 14"/>
                <a:gd name="T68" fmla="*/ 2 w 26"/>
                <a:gd name="T69" fmla="*/ 5 h 14"/>
                <a:gd name="T70" fmla="*/ 4 w 26"/>
                <a:gd name="T71" fmla="*/ 4 h 14"/>
                <a:gd name="T72" fmla="*/ 4 w 26"/>
                <a:gd name="T73" fmla="*/ 1 h 14"/>
                <a:gd name="T74" fmla="*/ 5 w 26"/>
                <a:gd name="T75" fmla="*/ 0 h 14"/>
                <a:gd name="T76" fmla="*/ 6 w 26"/>
                <a:gd name="T77" fmla="*/ 0 h 14"/>
                <a:gd name="T78" fmla="*/ 9 w 26"/>
                <a:gd name="T79" fmla="*/ 3 h 14"/>
                <a:gd name="T80" fmla="*/ 10 w 26"/>
                <a:gd name="T81" fmla="*/ 4 h 14"/>
                <a:gd name="T82" fmla="*/ 12 w 26"/>
                <a:gd name="T8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14">
                  <a:moveTo>
                    <a:pt x="12" y="5"/>
                  </a:moveTo>
                  <a:lnTo>
                    <a:pt x="14" y="5"/>
                  </a:lnTo>
                  <a:lnTo>
                    <a:pt x="15" y="5"/>
                  </a:lnTo>
                  <a:lnTo>
                    <a:pt x="17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4" y="9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2" y="13"/>
                  </a:lnTo>
                  <a:lnTo>
                    <a:pt x="21" y="14"/>
                  </a:lnTo>
                  <a:lnTo>
                    <a:pt x="19" y="13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4" y="13"/>
                  </a:lnTo>
                  <a:lnTo>
                    <a:pt x="11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4" y="4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3" name="Freeform 303">
              <a:extLst>
                <a:ext uri="{FF2B5EF4-FFF2-40B4-BE49-F238E27FC236}">
                  <a16:creationId xmlns:a16="http://schemas.microsoft.com/office/drawing/2014/main" id="{79343631-7904-7DD6-A373-1E7B9140D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801" y="1772762"/>
              <a:ext cx="621671" cy="1002510"/>
            </a:xfrm>
            <a:custGeom>
              <a:avLst/>
              <a:gdLst>
                <a:gd name="T0" fmla="*/ 130 w 444"/>
                <a:gd name="T1" fmla="*/ 15 h 715"/>
                <a:gd name="T2" fmla="*/ 145 w 444"/>
                <a:gd name="T3" fmla="*/ 48 h 715"/>
                <a:gd name="T4" fmla="*/ 165 w 444"/>
                <a:gd name="T5" fmla="*/ 68 h 715"/>
                <a:gd name="T6" fmla="*/ 174 w 444"/>
                <a:gd name="T7" fmla="*/ 115 h 715"/>
                <a:gd name="T8" fmla="*/ 209 w 444"/>
                <a:gd name="T9" fmla="*/ 123 h 715"/>
                <a:gd name="T10" fmla="*/ 224 w 444"/>
                <a:gd name="T11" fmla="*/ 122 h 715"/>
                <a:gd name="T12" fmla="*/ 236 w 444"/>
                <a:gd name="T13" fmla="*/ 92 h 715"/>
                <a:gd name="T14" fmla="*/ 261 w 444"/>
                <a:gd name="T15" fmla="*/ 88 h 715"/>
                <a:gd name="T16" fmla="*/ 260 w 444"/>
                <a:gd name="T17" fmla="*/ 58 h 715"/>
                <a:gd name="T18" fmla="*/ 269 w 444"/>
                <a:gd name="T19" fmla="*/ 43 h 715"/>
                <a:gd name="T20" fmla="*/ 291 w 444"/>
                <a:gd name="T21" fmla="*/ 53 h 715"/>
                <a:gd name="T22" fmla="*/ 291 w 444"/>
                <a:gd name="T23" fmla="*/ 75 h 715"/>
                <a:gd name="T24" fmla="*/ 305 w 444"/>
                <a:gd name="T25" fmla="*/ 87 h 715"/>
                <a:gd name="T26" fmla="*/ 312 w 444"/>
                <a:gd name="T27" fmla="*/ 120 h 715"/>
                <a:gd name="T28" fmla="*/ 309 w 444"/>
                <a:gd name="T29" fmla="*/ 175 h 715"/>
                <a:gd name="T30" fmla="*/ 314 w 444"/>
                <a:gd name="T31" fmla="*/ 194 h 715"/>
                <a:gd name="T32" fmla="*/ 302 w 444"/>
                <a:gd name="T33" fmla="*/ 232 h 715"/>
                <a:gd name="T34" fmla="*/ 325 w 444"/>
                <a:gd name="T35" fmla="*/ 254 h 715"/>
                <a:gd name="T36" fmla="*/ 324 w 444"/>
                <a:gd name="T37" fmla="*/ 322 h 715"/>
                <a:gd name="T38" fmla="*/ 375 w 444"/>
                <a:gd name="T39" fmla="*/ 342 h 715"/>
                <a:gd name="T40" fmla="*/ 385 w 444"/>
                <a:gd name="T41" fmla="*/ 335 h 715"/>
                <a:gd name="T42" fmla="*/ 356 w 444"/>
                <a:gd name="T43" fmla="*/ 362 h 715"/>
                <a:gd name="T44" fmla="*/ 325 w 444"/>
                <a:gd name="T45" fmla="*/ 399 h 715"/>
                <a:gd name="T46" fmla="*/ 351 w 444"/>
                <a:gd name="T47" fmla="*/ 424 h 715"/>
                <a:gd name="T48" fmla="*/ 389 w 444"/>
                <a:gd name="T49" fmla="*/ 425 h 715"/>
                <a:gd name="T50" fmla="*/ 402 w 444"/>
                <a:gd name="T51" fmla="*/ 393 h 715"/>
                <a:gd name="T52" fmla="*/ 417 w 444"/>
                <a:gd name="T53" fmla="*/ 358 h 715"/>
                <a:gd name="T54" fmla="*/ 442 w 444"/>
                <a:gd name="T55" fmla="*/ 379 h 715"/>
                <a:gd name="T56" fmla="*/ 422 w 444"/>
                <a:gd name="T57" fmla="*/ 412 h 715"/>
                <a:gd name="T58" fmla="*/ 432 w 444"/>
                <a:gd name="T59" fmla="*/ 433 h 715"/>
                <a:gd name="T60" fmla="*/ 440 w 444"/>
                <a:gd name="T61" fmla="*/ 465 h 715"/>
                <a:gd name="T62" fmla="*/ 394 w 444"/>
                <a:gd name="T63" fmla="*/ 490 h 715"/>
                <a:gd name="T64" fmla="*/ 360 w 444"/>
                <a:gd name="T65" fmla="*/ 500 h 715"/>
                <a:gd name="T66" fmla="*/ 312 w 444"/>
                <a:gd name="T67" fmla="*/ 530 h 715"/>
                <a:gd name="T68" fmla="*/ 319 w 444"/>
                <a:gd name="T69" fmla="*/ 564 h 715"/>
                <a:gd name="T70" fmla="*/ 321 w 444"/>
                <a:gd name="T71" fmla="*/ 614 h 715"/>
                <a:gd name="T72" fmla="*/ 389 w 444"/>
                <a:gd name="T73" fmla="*/ 692 h 715"/>
                <a:gd name="T74" fmla="*/ 391 w 444"/>
                <a:gd name="T75" fmla="*/ 715 h 715"/>
                <a:gd name="T76" fmla="*/ 342 w 444"/>
                <a:gd name="T77" fmla="*/ 693 h 715"/>
                <a:gd name="T78" fmla="*/ 289 w 444"/>
                <a:gd name="T79" fmla="*/ 705 h 715"/>
                <a:gd name="T80" fmla="*/ 205 w 444"/>
                <a:gd name="T81" fmla="*/ 680 h 715"/>
                <a:gd name="T82" fmla="*/ 102 w 444"/>
                <a:gd name="T83" fmla="*/ 693 h 715"/>
                <a:gd name="T84" fmla="*/ 21 w 444"/>
                <a:gd name="T85" fmla="*/ 679 h 715"/>
                <a:gd name="T86" fmla="*/ 31 w 444"/>
                <a:gd name="T87" fmla="*/ 625 h 715"/>
                <a:gd name="T88" fmla="*/ 62 w 444"/>
                <a:gd name="T89" fmla="*/ 570 h 715"/>
                <a:gd name="T90" fmla="*/ 122 w 444"/>
                <a:gd name="T91" fmla="*/ 509 h 715"/>
                <a:gd name="T92" fmla="*/ 102 w 444"/>
                <a:gd name="T93" fmla="*/ 432 h 715"/>
                <a:gd name="T94" fmla="*/ 111 w 444"/>
                <a:gd name="T95" fmla="*/ 375 h 715"/>
                <a:gd name="T96" fmla="*/ 85 w 444"/>
                <a:gd name="T97" fmla="*/ 347 h 715"/>
                <a:gd name="T98" fmla="*/ 110 w 444"/>
                <a:gd name="T99" fmla="*/ 322 h 715"/>
                <a:gd name="T100" fmla="*/ 80 w 444"/>
                <a:gd name="T101" fmla="*/ 287 h 715"/>
                <a:gd name="T102" fmla="*/ 92 w 444"/>
                <a:gd name="T103" fmla="*/ 253 h 715"/>
                <a:gd name="T104" fmla="*/ 91 w 444"/>
                <a:gd name="T105" fmla="*/ 240 h 715"/>
                <a:gd name="T106" fmla="*/ 109 w 444"/>
                <a:gd name="T107" fmla="*/ 213 h 715"/>
                <a:gd name="T108" fmla="*/ 132 w 444"/>
                <a:gd name="T109" fmla="*/ 195 h 715"/>
                <a:gd name="T110" fmla="*/ 141 w 444"/>
                <a:gd name="T111" fmla="*/ 160 h 715"/>
                <a:gd name="T112" fmla="*/ 104 w 444"/>
                <a:gd name="T113" fmla="*/ 135 h 715"/>
                <a:gd name="T114" fmla="*/ 99 w 444"/>
                <a:gd name="T115" fmla="*/ 88 h 715"/>
                <a:gd name="T116" fmla="*/ 69 w 444"/>
                <a:gd name="T117" fmla="*/ 60 h 715"/>
                <a:gd name="T118" fmla="*/ 46 w 444"/>
                <a:gd name="T119" fmla="*/ 43 h 715"/>
                <a:gd name="T120" fmla="*/ 62 w 444"/>
                <a:gd name="T121" fmla="*/ 24 h 715"/>
                <a:gd name="T122" fmla="*/ 80 w 444"/>
                <a:gd name="T123" fmla="*/ 5 h 715"/>
                <a:gd name="T124" fmla="*/ 106 w 444"/>
                <a:gd name="T125" fmla="*/ 2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4" h="715">
                  <a:moveTo>
                    <a:pt x="109" y="3"/>
                  </a:moveTo>
                  <a:lnTo>
                    <a:pt x="111" y="5"/>
                  </a:lnTo>
                  <a:lnTo>
                    <a:pt x="112" y="5"/>
                  </a:lnTo>
                  <a:lnTo>
                    <a:pt x="114" y="5"/>
                  </a:lnTo>
                  <a:lnTo>
                    <a:pt x="115" y="5"/>
                  </a:lnTo>
                  <a:lnTo>
                    <a:pt x="116" y="4"/>
                  </a:lnTo>
                  <a:lnTo>
                    <a:pt x="116" y="3"/>
                  </a:lnTo>
                  <a:lnTo>
                    <a:pt x="117" y="3"/>
                  </a:lnTo>
                  <a:lnTo>
                    <a:pt x="117" y="4"/>
                  </a:lnTo>
                  <a:lnTo>
                    <a:pt x="120" y="5"/>
                  </a:lnTo>
                  <a:lnTo>
                    <a:pt x="121" y="5"/>
                  </a:lnTo>
                  <a:lnTo>
                    <a:pt x="122" y="7"/>
                  </a:lnTo>
                  <a:lnTo>
                    <a:pt x="124" y="7"/>
                  </a:lnTo>
                  <a:lnTo>
                    <a:pt x="125" y="7"/>
                  </a:lnTo>
                  <a:lnTo>
                    <a:pt x="126" y="7"/>
                  </a:lnTo>
                  <a:lnTo>
                    <a:pt x="127" y="7"/>
                  </a:lnTo>
                  <a:lnTo>
                    <a:pt x="127" y="8"/>
                  </a:lnTo>
                  <a:lnTo>
                    <a:pt x="127" y="9"/>
                  </a:lnTo>
                  <a:lnTo>
                    <a:pt x="127" y="10"/>
                  </a:lnTo>
                  <a:lnTo>
                    <a:pt x="126" y="12"/>
                  </a:lnTo>
                  <a:lnTo>
                    <a:pt x="124" y="12"/>
                  </a:lnTo>
                  <a:lnTo>
                    <a:pt x="124" y="13"/>
                  </a:lnTo>
                  <a:lnTo>
                    <a:pt x="124" y="14"/>
                  </a:lnTo>
                  <a:lnTo>
                    <a:pt x="125" y="14"/>
                  </a:lnTo>
                  <a:lnTo>
                    <a:pt x="126" y="14"/>
                  </a:lnTo>
                  <a:lnTo>
                    <a:pt x="126" y="15"/>
                  </a:lnTo>
                  <a:lnTo>
                    <a:pt x="129" y="15"/>
                  </a:lnTo>
                  <a:lnTo>
                    <a:pt x="130" y="15"/>
                  </a:lnTo>
                  <a:lnTo>
                    <a:pt x="130" y="17"/>
                  </a:lnTo>
                  <a:lnTo>
                    <a:pt x="129" y="18"/>
                  </a:lnTo>
                  <a:lnTo>
                    <a:pt x="129" y="19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7" y="23"/>
                  </a:lnTo>
                  <a:lnTo>
                    <a:pt x="126" y="24"/>
                  </a:lnTo>
                  <a:lnTo>
                    <a:pt x="126" y="25"/>
                  </a:lnTo>
                  <a:lnTo>
                    <a:pt x="126" y="27"/>
                  </a:lnTo>
                  <a:lnTo>
                    <a:pt x="129" y="29"/>
                  </a:lnTo>
                  <a:lnTo>
                    <a:pt x="130" y="30"/>
                  </a:lnTo>
                  <a:lnTo>
                    <a:pt x="130" y="32"/>
                  </a:lnTo>
                  <a:lnTo>
                    <a:pt x="130" y="33"/>
                  </a:lnTo>
                  <a:lnTo>
                    <a:pt x="129" y="34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27" y="39"/>
                  </a:lnTo>
                  <a:lnTo>
                    <a:pt x="129" y="40"/>
                  </a:lnTo>
                  <a:lnTo>
                    <a:pt x="130" y="40"/>
                  </a:lnTo>
                  <a:lnTo>
                    <a:pt x="130" y="43"/>
                  </a:lnTo>
                  <a:lnTo>
                    <a:pt x="131" y="44"/>
                  </a:lnTo>
                  <a:lnTo>
                    <a:pt x="134" y="47"/>
                  </a:lnTo>
                  <a:lnTo>
                    <a:pt x="135" y="47"/>
                  </a:lnTo>
                  <a:lnTo>
                    <a:pt x="137" y="47"/>
                  </a:lnTo>
                  <a:lnTo>
                    <a:pt x="139" y="48"/>
                  </a:lnTo>
                  <a:lnTo>
                    <a:pt x="141" y="48"/>
                  </a:lnTo>
                  <a:lnTo>
                    <a:pt x="142" y="48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6" y="45"/>
                  </a:lnTo>
                  <a:lnTo>
                    <a:pt x="149" y="44"/>
                  </a:lnTo>
                  <a:lnTo>
                    <a:pt x="150" y="42"/>
                  </a:lnTo>
                  <a:lnTo>
                    <a:pt x="151" y="40"/>
                  </a:lnTo>
                  <a:lnTo>
                    <a:pt x="152" y="42"/>
                  </a:lnTo>
                  <a:lnTo>
                    <a:pt x="154" y="42"/>
                  </a:lnTo>
                  <a:lnTo>
                    <a:pt x="154" y="44"/>
                  </a:lnTo>
                  <a:lnTo>
                    <a:pt x="154" y="45"/>
                  </a:lnTo>
                  <a:lnTo>
                    <a:pt x="154" y="48"/>
                  </a:lnTo>
                  <a:lnTo>
                    <a:pt x="154" y="49"/>
                  </a:lnTo>
                  <a:lnTo>
                    <a:pt x="156" y="50"/>
                  </a:lnTo>
                  <a:lnTo>
                    <a:pt x="157" y="52"/>
                  </a:lnTo>
                  <a:lnTo>
                    <a:pt x="159" y="53"/>
                  </a:lnTo>
                  <a:lnTo>
                    <a:pt x="160" y="52"/>
                  </a:lnTo>
                  <a:lnTo>
                    <a:pt x="161" y="53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5"/>
                  </a:lnTo>
                  <a:lnTo>
                    <a:pt x="162" y="58"/>
                  </a:lnTo>
                  <a:lnTo>
                    <a:pt x="162" y="59"/>
                  </a:lnTo>
                  <a:lnTo>
                    <a:pt x="161" y="60"/>
                  </a:lnTo>
                  <a:lnTo>
                    <a:pt x="162" y="63"/>
                  </a:lnTo>
                  <a:lnTo>
                    <a:pt x="162" y="64"/>
                  </a:lnTo>
                  <a:lnTo>
                    <a:pt x="162" y="65"/>
                  </a:lnTo>
                  <a:lnTo>
                    <a:pt x="164" y="65"/>
                  </a:lnTo>
                  <a:lnTo>
                    <a:pt x="164" y="67"/>
                  </a:lnTo>
                  <a:lnTo>
                    <a:pt x="165" y="68"/>
                  </a:lnTo>
                  <a:lnTo>
                    <a:pt x="165" y="69"/>
                  </a:lnTo>
                  <a:lnTo>
                    <a:pt x="165" y="70"/>
                  </a:lnTo>
                  <a:lnTo>
                    <a:pt x="166" y="72"/>
                  </a:lnTo>
                  <a:lnTo>
                    <a:pt x="169" y="72"/>
                  </a:lnTo>
                  <a:lnTo>
                    <a:pt x="169" y="73"/>
                  </a:lnTo>
                  <a:lnTo>
                    <a:pt x="170" y="74"/>
                  </a:lnTo>
                  <a:lnTo>
                    <a:pt x="170" y="77"/>
                  </a:lnTo>
                  <a:lnTo>
                    <a:pt x="171" y="78"/>
                  </a:lnTo>
                  <a:lnTo>
                    <a:pt x="171" y="79"/>
                  </a:lnTo>
                  <a:lnTo>
                    <a:pt x="171" y="80"/>
                  </a:lnTo>
                  <a:lnTo>
                    <a:pt x="172" y="82"/>
                  </a:lnTo>
                  <a:lnTo>
                    <a:pt x="172" y="83"/>
                  </a:lnTo>
                  <a:lnTo>
                    <a:pt x="172" y="84"/>
                  </a:lnTo>
                  <a:lnTo>
                    <a:pt x="172" y="85"/>
                  </a:lnTo>
                  <a:lnTo>
                    <a:pt x="172" y="87"/>
                  </a:lnTo>
                  <a:lnTo>
                    <a:pt x="171" y="88"/>
                  </a:lnTo>
                  <a:lnTo>
                    <a:pt x="170" y="89"/>
                  </a:lnTo>
                  <a:lnTo>
                    <a:pt x="170" y="90"/>
                  </a:lnTo>
                  <a:lnTo>
                    <a:pt x="169" y="92"/>
                  </a:lnTo>
                  <a:lnTo>
                    <a:pt x="167" y="93"/>
                  </a:lnTo>
                  <a:lnTo>
                    <a:pt x="166" y="94"/>
                  </a:lnTo>
                  <a:lnTo>
                    <a:pt x="166" y="95"/>
                  </a:lnTo>
                  <a:lnTo>
                    <a:pt x="167" y="97"/>
                  </a:lnTo>
                  <a:lnTo>
                    <a:pt x="167" y="98"/>
                  </a:lnTo>
                  <a:lnTo>
                    <a:pt x="167" y="100"/>
                  </a:lnTo>
                  <a:lnTo>
                    <a:pt x="165" y="109"/>
                  </a:lnTo>
                  <a:lnTo>
                    <a:pt x="170" y="114"/>
                  </a:lnTo>
                  <a:lnTo>
                    <a:pt x="174" y="115"/>
                  </a:lnTo>
                  <a:lnTo>
                    <a:pt x="179" y="115"/>
                  </a:lnTo>
                  <a:lnTo>
                    <a:pt x="187" y="120"/>
                  </a:lnTo>
                  <a:lnTo>
                    <a:pt x="197" y="123"/>
                  </a:lnTo>
                  <a:lnTo>
                    <a:pt x="200" y="123"/>
                  </a:lnTo>
                  <a:lnTo>
                    <a:pt x="202" y="124"/>
                  </a:lnTo>
                  <a:lnTo>
                    <a:pt x="204" y="120"/>
                  </a:lnTo>
                  <a:lnTo>
                    <a:pt x="205" y="119"/>
                  </a:lnTo>
                  <a:lnTo>
                    <a:pt x="207" y="118"/>
                  </a:lnTo>
                  <a:lnTo>
                    <a:pt x="210" y="118"/>
                  </a:lnTo>
                  <a:lnTo>
                    <a:pt x="212" y="117"/>
                  </a:lnTo>
                  <a:lnTo>
                    <a:pt x="215" y="117"/>
                  </a:lnTo>
                  <a:lnTo>
                    <a:pt x="217" y="118"/>
                  </a:lnTo>
                  <a:lnTo>
                    <a:pt x="220" y="120"/>
                  </a:lnTo>
                  <a:lnTo>
                    <a:pt x="220" y="122"/>
                  </a:lnTo>
                  <a:lnTo>
                    <a:pt x="219" y="125"/>
                  </a:lnTo>
                  <a:lnTo>
                    <a:pt x="217" y="125"/>
                  </a:lnTo>
                  <a:lnTo>
                    <a:pt x="219" y="123"/>
                  </a:lnTo>
                  <a:lnTo>
                    <a:pt x="219" y="122"/>
                  </a:lnTo>
                  <a:lnTo>
                    <a:pt x="217" y="120"/>
                  </a:lnTo>
                  <a:lnTo>
                    <a:pt x="216" y="119"/>
                  </a:lnTo>
                  <a:lnTo>
                    <a:pt x="215" y="119"/>
                  </a:lnTo>
                  <a:lnTo>
                    <a:pt x="214" y="119"/>
                  </a:lnTo>
                  <a:lnTo>
                    <a:pt x="211" y="119"/>
                  </a:lnTo>
                  <a:lnTo>
                    <a:pt x="207" y="119"/>
                  </a:lnTo>
                  <a:lnTo>
                    <a:pt x="206" y="120"/>
                  </a:lnTo>
                  <a:lnTo>
                    <a:pt x="206" y="122"/>
                  </a:lnTo>
                  <a:lnTo>
                    <a:pt x="207" y="122"/>
                  </a:lnTo>
                  <a:lnTo>
                    <a:pt x="209" y="123"/>
                  </a:lnTo>
                  <a:lnTo>
                    <a:pt x="209" y="124"/>
                  </a:lnTo>
                  <a:lnTo>
                    <a:pt x="211" y="127"/>
                  </a:lnTo>
                  <a:lnTo>
                    <a:pt x="212" y="128"/>
                  </a:lnTo>
                  <a:lnTo>
                    <a:pt x="214" y="129"/>
                  </a:lnTo>
                  <a:lnTo>
                    <a:pt x="215" y="130"/>
                  </a:lnTo>
                  <a:lnTo>
                    <a:pt x="216" y="132"/>
                  </a:lnTo>
                  <a:lnTo>
                    <a:pt x="217" y="132"/>
                  </a:lnTo>
                  <a:lnTo>
                    <a:pt x="219" y="132"/>
                  </a:lnTo>
                  <a:lnTo>
                    <a:pt x="220" y="132"/>
                  </a:lnTo>
                  <a:lnTo>
                    <a:pt x="222" y="132"/>
                  </a:lnTo>
                  <a:lnTo>
                    <a:pt x="224" y="132"/>
                  </a:lnTo>
                  <a:lnTo>
                    <a:pt x="225" y="132"/>
                  </a:lnTo>
                  <a:lnTo>
                    <a:pt x="226" y="130"/>
                  </a:lnTo>
                  <a:lnTo>
                    <a:pt x="227" y="129"/>
                  </a:lnTo>
                  <a:lnTo>
                    <a:pt x="230" y="128"/>
                  </a:lnTo>
                  <a:lnTo>
                    <a:pt x="230" y="127"/>
                  </a:lnTo>
                  <a:lnTo>
                    <a:pt x="231" y="125"/>
                  </a:lnTo>
                  <a:lnTo>
                    <a:pt x="232" y="124"/>
                  </a:lnTo>
                  <a:lnTo>
                    <a:pt x="232" y="123"/>
                  </a:lnTo>
                  <a:lnTo>
                    <a:pt x="232" y="122"/>
                  </a:lnTo>
                  <a:lnTo>
                    <a:pt x="232" y="120"/>
                  </a:lnTo>
                  <a:lnTo>
                    <a:pt x="231" y="120"/>
                  </a:lnTo>
                  <a:lnTo>
                    <a:pt x="230" y="119"/>
                  </a:lnTo>
                  <a:lnTo>
                    <a:pt x="229" y="118"/>
                  </a:lnTo>
                  <a:lnTo>
                    <a:pt x="226" y="118"/>
                  </a:lnTo>
                  <a:lnTo>
                    <a:pt x="225" y="118"/>
                  </a:lnTo>
                  <a:lnTo>
                    <a:pt x="224" y="119"/>
                  </a:lnTo>
                  <a:lnTo>
                    <a:pt x="224" y="122"/>
                  </a:lnTo>
                  <a:lnTo>
                    <a:pt x="222" y="122"/>
                  </a:lnTo>
                  <a:lnTo>
                    <a:pt x="222" y="118"/>
                  </a:lnTo>
                  <a:lnTo>
                    <a:pt x="225" y="117"/>
                  </a:lnTo>
                  <a:lnTo>
                    <a:pt x="230" y="117"/>
                  </a:lnTo>
                  <a:lnTo>
                    <a:pt x="235" y="120"/>
                  </a:lnTo>
                  <a:lnTo>
                    <a:pt x="235" y="119"/>
                  </a:lnTo>
                  <a:lnTo>
                    <a:pt x="235" y="118"/>
                  </a:lnTo>
                  <a:lnTo>
                    <a:pt x="237" y="117"/>
                  </a:lnTo>
                  <a:lnTo>
                    <a:pt x="237" y="115"/>
                  </a:lnTo>
                  <a:lnTo>
                    <a:pt x="237" y="114"/>
                  </a:lnTo>
                  <a:lnTo>
                    <a:pt x="239" y="112"/>
                  </a:lnTo>
                  <a:lnTo>
                    <a:pt x="239" y="107"/>
                  </a:lnTo>
                  <a:lnTo>
                    <a:pt x="236" y="104"/>
                  </a:lnTo>
                  <a:lnTo>
                    <a:pt x="236" y="103"/>
                  </a:lnTo>
                  <a:lnTo>
                    <a:pt x="235" y="102"/>
                  </a:lnTo>
                  <a:lnTo>
                    <a:pt x="234" y="100"/>
                  </a:lnTo>
                  <a:lnTo>
                    <a:pt x="234" y="99"/>
                  </a:lnTo>
                  <a:lnTo>
                    <a:pt x="235" y="99"/>
                  </a:lnTo>
                  <a:lnTo>
                    <a:pt x="234" y="98"/>
                  </a:lnTo>
                  <a:lnTo>
                    <a:pt x="232" y="98"/>
                  </a:lnTo>
                  <a:lnTo>
                    <a:pt x="232" y="97"/>
                  </a:lnTo>
                  <a:lnTo>
                    <a:pt x="234" y="95"/>
                  </a:lnTo>
                  <a:lnTo>
                    <a:pt x="232" y="94"/>
                  </a:lnTo>
                  <a:lnTo>
                    <a:pt x="232" y="93"/>
                  </a:lnTo>
                  <a:lnTo>
                    <a:pt x="232" y="92"/>
                  </a:lnTo>
                  <a:lnTo>
                    <a:pt x="234" y="92"/>
                  </a:lnTo>
                  <a:lnTo>
                    <a:pt x="235" y="92"/>
                  </a:lnTo>
                  <a:lnTo>
                    <a:pt x="236" y="92"/>
                  </a:lnTo>
                  <a:lnTo>
                    <a:pt x="236" y="90"/>
                  </a:lnTo>
                  <a:lnTo>
                    <a:pt x="237" y="89"/>
                  </a:lnTo>
                  <a:lnTo>
                    <a:pt x="240" y="89"/>
                  </a:lnTo>
                  <a:lnTo>
                    <a:pt x="241" y="89"/>
                  </a:lnTo>
                  <a:lnTo>
                    <a:pt x="241" y="90"/>
                  </a:lnTo>
                  <a:lnTo>
                    <a:pt x="244" y="90"/>
                  </a:lnTo>
                  <a:lnTo>
                    <a:pt x="246" y="90"/>
                  </a:lnTo>
                  <a:lnTo>
                    <a:pt x="247" y="90"/>
                  </a:lnTo>
                  <a:lnTo>
                    <a:pt x="247" y="89"/>
                  </a:lnTo>
                  <a:lnTo>
                    <a:pt x="247" y="88"/>
                  </a:lnTo>
                  <a:lnTo>
                    <a:pt x="246" y="87"/>
                  </a:lnTo>
                  <a:lnTo>
                    <a:pt x="246" y="85"/>
                  </a:lnTo>
                  <a:lnTo>
                    <a:pt x="247" y="85"/>
                  </a:lnTo>
                  <a:lnTo>
                    <a:pt x="249" y="84"/>
                  </a:lnTo>
                  <a:lnTo>
                    <a:pt x="250" y="84"/>
                  </a:lnTo>
                  <a:lnTo>
                    <a:pt x="251" y="84"/>
                  </a:lnTo>
                  <a:lnTo>
                    <a:pt x="251" y="85"/>
                  </a:lnTo>
                  <a:lnTo>
                    <a:pt x="252" y="87"/>
                  </a:lnTo>
                  <a:lnTo>
                    <a:pt x="252" y="88"/>
                  </a:lnTo>
                  <a:lnTo>
                    <a:pt x="255" y="90"/>
                  </a:lnTo>
                  <a:lnTo>
                    <a:pt x="255" y="93"/>
                  </a:lnTo>
                  <a:lnTo>
                    <a:pt x="256" y="93"/>
                  </a:lnTo>
                  <a:lnTo>
                    <a:pt x="259" y="93"/>
                  </a:lnTo>
                  <a:lnTo>
                    <a:pt x="260" y="92"/>
                  </a:lnTo>
                  <a:lnTo>
                    <a:pt x="261" y="90"/>
                  </a:lnTo>
                  <a:lnTo>
                    <a:pt x="262" y="90"/>
                  </a:lnTo>
                  <a:lnTo>
                    <a:pt x="262" y="89"/>
                  </a:lnTo>
                  <a:lnTo>
                    <a:pt x="261" y="88"/>
                  </a:lnTo>
                  <a:lnTo>
                    <a:pt x="261" y="87"/>
                  </a:lnTo>
                  <a:lnTo>
                    <a:pt x="262" y="85"/>
                  </a:lnTo>
                  <a:lnTo>
                    <a:pt x="262" y="84"/>
                  </a:lnTo>
                  <a:lnTo>
                    <a:pt x="264" y="83"/>
                  </a:lnTo>
                  <a:lnTo>
                    <a:pt x="264" y="82"/>
                  </a:lnTo>
                  <a:lnTo>
                    <a:pt x="262" y="79"/>
                  </a:lnTo>
                  <a:lnTo>
                    <a:pt x="261" y="79"/>
                  </a:lnTo>
                  <a:lnTo>
                    <a:pt x="260" y="77"/>
                  </a:lnTo>
                  <a:lnTo>
                    <a:pt x="260" y="75"/>
                  </a:lnTo>
                  <a:lnTo>
                    <a:pt x="261" y="73"/>
                  </a:lnTo>
                  <a:lnTo>
                    <a:pt x="260" y="72"/>
                  </a:lnTo>
                  <a:lnTo>
                    <a:pt x="260" y="70"/>
                  </a:lnTo>
                  <a:lnTo>
                    <a:pt x="261" y="69"/>
                  </a:lnTo>
                  <a:lnTo>
                    <a:pt x="262" y="68"/>
                  </a:lnTo>
                  <a:lnTo>
                    <a:pt x="262" y="67"/>
                  </a:lnTo>
                  <a:lnTo>
                    <a:pt x="264" y="67"/>
                  </a:lnTo>
                  <a:lnTo>
                    <a:pt x="265" y="67"/>
                  </a:lnTo>
                  <a:lnTo>
                    <a:pt x="265" y="65"/>
                  </a:lnTo>
                  <a:lnTo>
                    <a:pt x="265" y="64"/>
                  </a:lnTo>
                  <a:lnTo>
                    <a:pt x="264" y="64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1" y="62"/>
                  </a:lnTo>
                  <a:lnTo>
                    <a:pt x="260" y="60"/>
                  </a:lnTo>
                  <a:lnTo>
                    <a:pt x="260" y="59"/>
                  </a:lnTo>
                  <a:lnTo>
                    <a:pt x="261" y="58"/>
                  </a:lnTo>
                  <a:lnTo>
                    <a:pt x="260" y="58"/>
                  </a:lnTo>
                  <a:lnTo>
                    <a:pt x="259" y="57"/>
                  </a:lnTo>
                  <a:lnTo>
                    <a:pt x="259" y="55"/>
                  </a:lnTo>
                  <a:lnTo>
                    <a:pt x="260" y="54"/>
                  </a:lnTo>
                  <a:lnTo>
                    <a:pt x="261" y="53"/>
                  </a:lnTo>
                  <a:lnTo>
                    <a:pt x="261" y="52"/>
                  </a:lnTo>
                  <a:lnTo>
                    <a:pt x="264" y="52"/>
                  </a:lnTo>
                  <a:lnTo>
                    <a:pt x="265" y="53"/>
                  </a:lnTo>
                  <a:lnTo>
                    <a:pt x="266" y="53"/>
                  </a:lnTo>
                  <a:lnTo>
                    <a:pt x="267" y="52"/>
                  </a:lnTo>
                  <a:lnTo>
                    <a:pt x="269" y="50"/>
                  </a:lnTo>
                  <a:lnTo>
                    <a:pt x="267" y="49"/>
                  </a:lnTo>
                  <a:lnTo>
                    <a:pt x="266" y="50"/>
                  </a:lnTo>
                  <a:lnTo>
                    <a:pt x="266" y="49"/>
                  </a:lnTo>
                  <a:lnTo>
                    <a:pt x="265" y="49"/>
                  </a:lnTo>
                  <a:lnTo>
                    <a:pt x="264" y="48"/>
                  </a:lnTo>
                  <a:lnTo>
                    <a:pt x="262" y="49"/>
                  </a:lnTo>
                  <a:lnTo>
                    <a:pt x="261" y="49"/>
                  </a:lnTo>
                  <a:lnTo>
                    <a:pt x="260" y="49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61" y="47"/>
                  </a:lnTo>
                  <a:lnTo>
                    <a:pt x="261" y="45"/>
                  </a:lnTo>
                  <a:lnTo>
                    <a:pt x="262" y="44"/>
                  </a:lnTo>
                  <a:lnTo>
                    <a:pt x="264" y="44"/>
                  </a:lnTo>
                  <a:lnTo>
                    <a:pt x="265" y="44"/>
                  </a:lnTo>
                  <a:lnTo>
                    <a:pt x="266" y="43"/>
                  </a:lnTo>
                  <a:lnTo>
                    <a:pt x="267" y="43"/>
                  </a:lnTo>
                  <a:lnTo>
                    <a:pt x="269" y="43"/>
                  </a:lnTo>
                  <a:lnTo>
                    <a:pt x="270" y="43"/>
                  </a:lnTo>
                  <a:lnTo>
                    <a:pt x="270" y="42"/>
                  </a:lnTo>
                  <a:lnTo>
                    <a:pt x="270" y="40"/>
                  </a:lnTo>
                  <a:lnTo>
                    <a:pt x="271" y="40"/>
                  </a:lnTo>
                  <a:lnTo>
                    <a:pt x="272" y="40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5" y="42"/>
                  </a:lnTo>
                  <a:lnTo>
                    <a:pt x="277" y="40"/>
                  </a:lnTo>
                  <a:lnTo>
                    <a:pt x="279" y="40"/>
                  </a:lnTo>
                  <a:lnTo>
                    <a:pt x="280" y="42"/>
                  </a:lnTo>
                  <a:lnTo>
                    <a:pt x="280" y="43"/>
                  </a:lnTo>
                  <a:lnTo>
                    <a:pt x="279" y="45"/>
                  </a:lnTo>
                  <a:lnTo>
                    <a:pt x="279" y="47"/>
                  </a:lnTo>
                  <a:lnTo>
                    <a:pt x="280" y="48"/>
                  </a:lnTo>
                  <a:lnTo>
                    <a:pt x="280" y="49"/>
                  </a:lnTo>
                  <a:lnTo>
                    <a:pt x="281" y="50"/>
                  </a:lnTo>
                  <a:lnTo>
                    <a:pt x="282" y="52"/>
                  </a:lnTo>
                  <a:lnTo>
                    <a:pt x="284" y="52"/>
                  </a:lnTo>
                  <a:lnTo>
                    <a:pt x="285" y="50"/>
                  </a:lnTo>
                  <a:lnTo>
                    <a:pt x="286" y="49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89" y="50"/>
                  </a:lnTo>
                  <a:lnTo>
                    <a:pt x="289" y="52"/>
                  </a:lnTo>
                  <a:lnTo>
                    <a:pt x="289" y="53"/>
                  </a:lnTo>
                  <a:lnTo>
                    <a:pt x="290" y="53"/>
                  </a:lnTo>
                  <a:lnTo>
                    <a:pt x="291" y="53"/>
                  </a:lnTo>
                  <a:lnTo>
                    <a:pt x="291" y="54"/>
                  </a:lnTo>
                  <a:lnTo>
                    <a:pt x="291" y="55"/>
                  </a:lnTo>
                  <a:lnTo>
                    <a:pt x="291" y="57"/>
                  </a:lnTo>
                  <a:lnTo>
                    <a:pt x="291" y="58"/>
                  </a:lnTo>
                  <a:lnTo>
                    <a:pt x="291" y="59"/>
                  </a:lnTo>
                  <a:lnTo>
                    <a:pt x="290" y="60"/>
                  </a:lnTo>
                  <a:lnTo>
                    <a:pt x="289" y="60"/>
                  </a:lnTo>
                  <a:lnTo>
                    <a:pt x="289" y="63"/>
                  </a:lnTo>
                  <a:lnTo>
                    <a:pt x="287" y="63"/>
                  </a:lnTo>
                  <a:lnTo>
                    <a:pt x="286" y="63"/>
                  </a:lnTo>
                  <a:lnTo>
                    <a:pt x="285" y="63"/>
                  </a:lnTo>
                  <a:lnTo>
                    <a:pt x="284" y="63"/>
                  </a:lnTo>
                  <a:lnTo>
                    <a:pt x="284" y="64"/>
                  </a:lnTo>
                  <a:lnTo>
                    <a:pt x="282" y="63"/>
                  </a:lnTo>
                  <a:lnTo>
                    <a:pt x="281" y="63"/>
                  </a:lnTo>
                  <a:lnTo>
                    <a:pt x="281" y="64"/>
                  </a:lnTo>
                  <a:lnTo>
                    <a:pt x="280" y="65"/>
                  </a:lnTo>
                  <a:lnTo>
                    <a:pt x="280" y="67"/>
                  </a:lnTo>
                  <a:lnTo>
                    <a:pt x="281" y="69"/>
                  </a:lnTo>
                  <a:lnTo>
                    <a:pt x="281" y="72"/>
                  </a:lnTo>
                  <a:lnTo>
                    <a:pt x="281" y="73"/>
                  </a:lnTo>
                  <a:lnTo>
                    <a:pt x="282" y="74"/>
                  </a:lnTo>
                  <a:lnTo>
                    <a:pt x="284" y="74"/>
                  </a:lnTo>
                  <a:lnTo>
                    <a:pt x="285" y="75"/>
                  </a:lnTo>
                  <a:lnTo>
                    <a:pt x="286" y="75"/>
                  </a:lnTo>
                  <a:lnTo>
                    <a:pt x="287" y="75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2" y="75"/>
                  </a:lnTo>
                  <a:lnTo>
                    <a:pt x="294" y="75"/>
                  </a:lnTo>
                  <a:lnTo>
                    <a:pt x="295" y="74"/>
                  </a:lnTo>
                  <a:lnTo>
                    <a:pt x="296" y="73"/>
                  </a:lnTo>
                  <a:lnTo>
                    <a:pt x="297" y="73"/>
                  </a:lnTo>
                  <a:lnTo>
                    <a:pt x="297" y="74"/>
                  </a:lnTo>
                  <a:lnTo>
                    <a:pt x="297" y="75"/>
                  </a:lnTo>
                  <a:lnTo>
                    <a:pt x="299" y="77"/>
                  </a:lnTo>
                  <a:lnTo>
                    <a:pt x="299" y="78"/>
                  </a:lnTo>
                  <a:lnTo>
                    <a:pt x="299" y="79"/>
                  </a:lnTo>
                  <a:lnTo>
                    <a:pt x="301" y="80"/>
                  </a:lnTo>
                  <a:lnTo>
                    <a:pt x="302" y="82"/>
                  </a:lnTo>
                  <a:lnTo>
                    <a:pt x="302" y="83"/>
                  </a:lnTo>
                  <a:lnTo>
                    <a:pt x="301" y="83"/>
                  </a:lnTo>
                  <a:lnTo>
                    <a:pt x="300" y="83"/>
                  </a:lnTo>
                  <a:lnTo>
                    <a:pt x="299" y="83"/>
                  </a:lnTo>
                  <a:lnTo>
                    <a:pt x="297" y="82"/>
                  </a:lnTo>
                  <a:lnTo>
                    <a:pt x="295" y="83"/>
                  </a:lnTo>
                  <a:lnTo>
                    <a:pt x="295" y="84"/>
                  </a:lnTo>
                  <a:lnTo>
                    <a:pt x="296" y="85"/>
                  </a:lnTo>
                  <a:lnTo>
                    <a:pt x="297" y="87"/>
                  </a:lnTo>
                  <a:lnTo>
                    <a:pt x="300" y="87"/>
                  </a:lnTo>
                  <a:lnTo>
                    <a:pt x="301" y="88"/>
                  </a:lnTo>
                  <a:lnTo>
                    <a:pt x="302" y="89"/>
                  </a:lnTo>
                  <a:lnTo>
                    <a:pt x="304" y="90"/>
                  </a:lnTo>
                  <a:lnTo>
                    <a:pt x="304" y="89"/>
                  </a:lnTo>
                  <a:lnTo>
                    <a:pt x="305" y="89"/>
                  </a:lnTo>
                  <a:lnTo>
                    <a:pt x="305" y="87"/>
                  </a:lnTo>
                  <a:lnTo>
                    <a:pt x="305" y="85"/>
                  </a:lnTo>
                  <a:lnTo>
                    <a:pt x="306" y="85"/>
                  </a:lnTo>
                  <a:lnTo>
                    <a:pt x="307" y="85"/>
                  </a:lnTo>
                  <a:lnTo>
                    <a:pt x="307" y="83"/>
                  </a:lnTo>
                  <a:lnTo>
                    <a:pt x="309" y="82"/>
                  </a:lnTo>
                  <a:lnTo>
                    <a:pt x="310" y="82"/>
                  </a:lnTo>
                  <a:lnTo>
                    <a:pt x="311" y="84"/>
                  </a:lnTo>
                  <a:lnTo>
                    <a:pt x="311" y="85"/>
                  </a:lnTo>
                  <a:lnTo>
                    <a:pt x="310" y="88"/>
                  </a:lnTo>
                  <a:lnTo>
                    <a:pt x="310" y="89"/>
                  </a:lnTo>
                  <a:lnTo>
                    <a:pt x="311" y="92"/>
                  </a:lnTo>
                  <a:lnTo>
                    <a:pt x="311" y="94"/>
                  </a:lnTo>
                  <a:lnTo>
                    <a:pt x="311" y="95"/>
                  </a:lnTo>
                  <a:lnTo>
                    <a:pt x="310" y="97"/>
                  </a:lnTo>
                  <a:lnTo>
                    <a:pt x="310" y="98"/>
                  </a:lnTo>
                  <a:lnTo>
                    <a:pt x="311" y="98"/>
                  </a:lnTo>
                  <a:lnTo>
                    <a:pt x="311" y="99"/>
                  </a:lnTo>
                  <a:lnTo>
                    <a:pt x="314" y="100"/>
                  </a:lnTo>
                  <a:lnTo>
                    <a:pt x="316" y="102"/>
                  </a:lnTo>
                  <a:lnTo>
                    <a:pt x="317" y="104"/>
                  </a:lnTo>
                  <a:lnTo>
                    <a:pt x="317" y="107"/>
                  </a:lnTo>
                  <a:lnTo>
                    <a:pt x="317" y="113"/>
                  </a:lnTo>
                  <a:lnTo>
                    <a:pt x="316" y="114"/>
                  </a:lnTo>
                  <a:lnTo>
                    <a:pt x="316" y="115"/>
                  </a:lnTo>
                  <a:lnTo>
                    <a:pt x="316" y="118"/>
                  </a:lnTo>
                  <a:lnTo>
                    <a:pt x="315" y="119"/>
                  </a:lnTo>
                  <a:lnTo>
                    <a:pt x="314" y="119"/>
                  </a:lnTo>
                  <a:lnTo>
                    <a:pt x="312" y="120"/>
                  </a:lnTo>
                  <a:lnTo>
                    <a:pt x="312" y="122"/>
                  </a:lnTo>
                  <a:lnTo>
                    <a:pt x="312" y="123"/>
                  </a:lnTo>
                  <a:lnTo>
                    <a:pt x="312" y="124"/>
                  </a:lnTo>
                  <a:lnTo>
                    <a:pt x="312" y="125"/>
                  </a:lnTo>
                  <a:lnTo>
                    <a:pt x="311" y="127"/>
                  </a:lnTo>
                  <a:lnTo>
                    <a:pt x="311" y="128"/>
                  </a:lnTo>
                  <a:lnTo>
                    <a:pt x="311" y="130"/>
                  </a:lnTo>
                  <a:lnTo>
                    <a:pt x="311" y="132"/>
                  </a:lnTo>
                  <a:lnTo>
                    <a:pt x="311" y="133"/>
                  </a:lnTo>
                  <a:lnTo>
                    <a:pt x="310" y="134"/>
                  </a:lnTo>
                  <a:lnTo>
                    <a:pt x="309" y="135"/>
                  </a:lnTo>
                  <a:lnTo>
                    <a:pt x="309" y="137"/>
                  </a:lnTo>
                  <a:lnTo>
                    <a:pt x="309" y="139"/>
                  </a:lnTo>
                  <a:lnTo>
                    <a:pt x="307" y="142"/>
                  </a:lnTo>
                  <a:lnTo>
                    <a:pt x="307" y="143"/>
                  </a:lnTo>
                  <a:lnTo>
                    <a:pt x="307" y="144"/>
                  </a:lnTo>
                  <a:lnTo>
                    <a:pt x="306" y="147"/>
                  </a:lnTo>
                  <a:lnTo>
                    <a:pt x="306" y="152"/>
                  </a:lnTo>
                  <a:lnTo>
                    <a:pt x="306" y="153"/>
                  </a:lnTo>
                  <a:lnTo>
                    <a:pt x="306" y="155"/>
                  </a:lnTo>
                  <a:lnTo>
                    <a:pt x="307" y="159"/>
                  </a:lnTo>
                  <a:lnTo>
                    <a:pt x="306" y="164"/>
                  </a:lnTo>
                  <a:lnTo>
                    <a:pt x="306" y="167"/>
                  </a:lnTo>
                  <a:lnTo>
                    <a:pt x="306" y="168"/>
                  </a:lnTo>
                  <a:lnTo>
                    <a:pt x="307" y="170"/>
                  </a:lnTo>
                  <a:lnTo>
                    <a:pt x="307" y="172"/>
                  </a:lnTo>
                  <a:lnTo>
                    <a:pt x="307" y="174"/>
                  </a:lnTo>
                  <a:lnTo>
                    <a:pt x="309" y="175"/>
                  </a:lnTo>
                  <a:lnTo>
                    <a:pt x="310" y="175"/>
                  </a:lnTo>
                  <a:lnTo>
                    <a:pt x="311" y="175"/>
                  </a:lnTo>
                  <a:lnTo>
                    <a:pt x="312" y="175"/>
                  </a:lnTo>
                  <a:lnTo>
                    <a:pt x="312" y="177"/>
                  </a:lnTo>
                  <a:lnTo>
                    <a:pt x="311" y="178"/>
                  </a:lnTo>
                  <a:lnTo>
                    <a:pt x="310" y="179"/>
                  </a:lnTo>
                  <a:lnTo>
                    <a:pt x="309" y="179"/>
                  </a:lnTo>
                  <a:lnTo>
                    <a:pt x="309" y="180"/>
                  </a:lnTo>
                  <a:lnTo>
                    <a:pt x="307" y="180"/>
                  </a:lnTo>
                  <a:lnTo>
                    <a:pt x="307" y="182"/>
                  </a:lnTo>
                  <a:lnTo>
                    <a:pt x="309" y="182"/>
                  </a:lnTo>
                  <a:lnTo>
                    <a:pt x="310" y="182"/>
                  </a:lnTo>
                  <a:lnTo>
                    <a:pt x="311" y="182"/>
                  </a:lnTo>
                  <a:lnTo>
                    <a:pt x="311" y="183"/>
                  </a:lnTo>
                  <a:lnTo>
                    <a:pt x="310" y="184"/>
                  </a:lnTo>
                  <a:lnTo>
                    <a:pt x="309" y="185"/>
                  </a:lnTo>
                  <a:lnTo>
                    <a:pt x="307" y="187"/>
                  </a:lnTo>
                  <a:lnTo>
                    <a:pt x="307" y="188"/>
                  </a:lnTo>
                  <a:lnTo>
                    <a:pt x="307" y="189"/>
                  </a:lnTo>
                  <a:lnTo>
                    <a:pt x="309" y="190"/>
                  </a:lnTo>
                  <a:lnTo>
                    <a:pt x="310" y="190"/>
                  </a:lnTo>
                  <a:lnTo>
                    <a:pt x="309" y="192"/>
                  </a:lnTo>
                  <a:lnTo>
                    <a:pt x="309" y="193"/>
                  </a:lnTo>
                  <a:lnTo>
                    <a:pt x="310" y="193"/>
                  </a:lnTo>
                  <a:lnTo>
                    <a:pt x="311" y="193"/>
                  </a:lnTo>
                  <a:lnTo>
                    <a:pt x="312" y="192"/>
                  </a:lnTo>
                  <a:lnTo>
                    <a:pt x="312" y="193"/>
                  </a:lnTo>
                  <a:lnTo>
                    <a:pt x="314" y="194"/>
                  </a:lnTo>
                  <a:lnTo>
                    <a:pt x="312" y="195"/>
                  </a:lnTo>
                  <a:lnTo>
                    <a:pt x="311" y="197"/>
                  </a:lnTo>
                  <a:lnTo>
                    <a:pt x="309" y="197"/>
                  </a:lnTo>
                  <a:lnTo>
                    <a:pt x="306" y="198"/>
                  </a:lnTo>
                  <a:lnTo>
                    <a:pt x="304" y="200"/>
                  </a:lnTo>
                  <a:lnTo>
                    <a:pt x="302" y="202"/>
                  </a:lnTo>
                  <a:lnTo>
                    <a:pt x="302" y="203"/>
                  </a:lnTo>
                  <a:lnTo>
                    <a:pt x="302" y="204"/>
                  </a:lnTo>
                  <a:lnTo>
                    <a:pt x="302" y="207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2"/>
                  </a:lnTo>
                  <a:lnTo>
                    <a:pt x="301" y="213"/>
                  </a:lnTo>
                  <a:lnTo>
                    <a:pt x="302" y="213"/>
                  </a:lnTo>
                  <a:lnTo>
                    <a:pt x="304" y="213"/>
                  </a:lnTo>
                  <a:lnTo>
                    <a:pt x="304" y="214"/>
                  </a:lnTo>
                  <a:lnTo>
                    <a:pt x="305" y="215"/>
                  </a:lnTo>
                  <a:lnTo>
                    <a:pt x="305" y="218"/>
                  </a:lnTo>
                  <a:lnTo>
                    <a:pt x="305" y="219"/>
                  </a:lnTo>
                  <a:lnTo>
                    <a:pt x="304" y="220"/>
                  </a:lnTo>
                  <a:lnTo>
                    <a:pt x="302" y="220"/>
                  </a:lnTo>
                  <a:lnTo>
                    <a:pt x="300" y="222"/>
                  </a:lnTo>
                  <a:lnTo>
                    <a:pt x="300" y="223"/>
                  </a:lnTo>
                  <a:lnTo>
                    <a:pt x="300" y="224"/>
                  </a:lnTo>
                  <a:lnTo>
                    <a:pt x="301" y="225"/>
                  </a:lnTo>
                  <a:lnTo>
                    <a:pt x="301" y="227"/>
                  </a:lnTo>
                  <a:lnTo>
                    <a:pt x="301" y="230"/>
                  </a:lnTo>
                  <a:lnTo>
                    <a:pt x="302" y="232"/>
                  </a:lnTo>
                  <a:lnTo>
                    <a:pt x="304" y="232"/>
                  </a:lnTo>
                  <a:lnTo>
                    <a:pt x="304" y="234"/>
                  </a:lnTo>
                  <a:lnTo>
                    <a:pt x="304" y="238"/>
                  </a:lnTo>
                  <a:lnTo>
                    <a:pt x="305" y="239"/>
                  </a:lnTo>
                  <a:lnTo>
                    <a:pt x="305" y="240"/>
                  </a:lnTo>
                  <a:lnTo>
                    <a:pt x="306" y="242"/>
                  </a:lnTo>
                  <a:lnTo>
                    <a:pt x="307" y="242"/>
                  </a:lnTo>
                  <a:lnTo>
                    <a:pt x="309" y="242"/>
                  </a:lnTo>
                  <a:lnTo>
                    <a:pt x="310" y="242"/>
                  </a:lnTo>
                  <a:lnTo>
                    <a:pt x="311" y="242"/>
                  </a:lnTo>
                  <a:lnTo>
                    <a:pt x="312" y="242"/>
                  </a:lnTo>
                  <a:lnTo>
                    <a:pt x="314" y="240"/>
                  </a:lnTo>
                  <a:lnTo>
                    <a:pt x="316" y="239"/>
                  </a:lnTo>
                  <a:lnTo>
                    <a:pt x="316" y="238"/>
                  </a:lnTo>
                  <a:lnTo>
                    <a:pt x="317" y="237"/>
                  </a:lnTo>
                  <a:lnTo>
                    <a:pt x="317" y="235"/>
                  </a:lnTo>
                  <a:lnTo>
                    <a:pt x="319" y="235"/>
                  </a:lnTo>
                  <a:lnTo>
                    <a:pt x="321" y="235"/>
                  </a:lnTo>
                  <a:lnTo>
                    <a:pt x="322" y="237"/>
                  </a:lnTo>
                  <a:lnTo>
                    <a:pt x="324" y="239"/>
                  </a:lnTo>
                  <a:lnTo>
                    <a:pt x="325" y="242"/>
                  </a:lnTo>
                  <a:lnTo>
                    <a:pt x="325" y="243"/>
                  </a:lnTo>
                  <a:lnTo>
                    <a:pt x="325" y="245"/>
                  </a:lnTo>
                  <a:lnTo>
                    <a:pt x="326" y="248"/>
                  </a:lnTo>
                  <a:lnTo>
                    <a:pt x="326" y="249"/>
                  </a:lnTo>
                  <a:lnTo>
                    <a:pt x="326" y="250"/>
                  </a:lnTo>
                  <a:lnTo>
                    <a:pt x="325" y="253"/>
                  </a:lnTo>
                  <a:lnTo>
                    <a:pt x="325" y="254"/>
                  </a:lnTo>
                  <a:lnTo>
                    <a:pt x="324" y="257"/>
                  </a:lnTo>
                  <a:lnTo>
                    <a:pt x="325" y="258"/>
                  </a:lnTo>
                  <a:lnTo>
                    <a:pt x="325" y="260"/>
                  </a:lnTo>
                  <a:lnTo>
                    <a:pt x="326" y="262"/>
                  </a:lnTo>
                  <a:lnTo>
                    <a:pt x="325" y="264"/>
                  </a:lnTo>
                  <a:lnTo>
                    <a:pt x="325" y="265"/>
                  </a:lnTo>
                  <a:lnTo>
                    <a:pt x="325" y="267"/>
                  </a:lnTo>
                  <a:lnTo>
                    <a:pt x="324" y="268"/>
                  </a:lnTo>
                  <a:lnTo>
                    <a:pt x="325" y="269"/>
                  </a:lnTo>
                  <a:lnTo>
                    <a:pt x="326" y="272"/>
                  </a:lnTo>
                  <a:lnTo>
                    <a:pt x="327" y="273"/>
                  </a:lnTo>
                  <a:lnTo>
                    <a:pt x="329" y="275"/>
                  </a:lnTo>
                  <a:lnTo>
                    <a:pt x="329" y="278"/>
                  </a:lnTo>
                  <a:lnTo>
                    <a:pt x="327" y="280"/>
                  </a:lnTo>
                  <a:lnTo>
                    <a:pt x="327" y="282"/>
                  </a:lnTo>
                  <a:lnTo>
                    <a:pt x="330" y="285"/>
                  </a:lnTo>
                  <a:lnTo>
                    <a:pt x="331" y="289"/>
                  </a:lnTo>
                  <a:lnTo>
                    <a:pt x="332" y="293"/>
                  </a:lnTo>
                  <a:lnTo>
                    <a:pt x="332" y="295"/>
                  </a:lnTo>
                  <a:lnTo>
                    <a:pt x="332" y="297"/>
                  </a:lnTo>
                  <a:lnTo>
                    <a:pt x="331" y="300"/>
                  </a:lnTo>
                  <a:lnTo>
                    <a:pt x="330" y="303"/>
                  </a:lnTo>
                  <a:lnTo>
                    <a:pt x="329" y="308"/>
                  </a:lnTo>
                  <a:lnTo>
                    <a:pt x="327" y="309"/>
                  </a:lnTo>
                  <a:lnTo>
                    <a:pt x="327" y="310"/>
                  </a:lnTo>
                  <a:lnTo>
                    <a:pt x="326" y="314"/>
                  </a:lnTo>
                  <a:lnTo>
                    <a:pt x="325" y="319"/>
                  </a:lnTo>
                  <a:lnTo>
                    <a:pt x="324" y="322"/>
                  </a:lnTo>
                  <a:lnTo>
                    <a:pt x="322" y="324"/>
                  </a:lnTo>
                  <a:lnTo>
                    <a:pt x="322" y="327"/>
                  </a:lnTo>
                  <a:lnTo>
                    <a:pt x="322" y="328"/>
                  </a:lnTo>
                  <a:lnTo>
                    <a:pt x="324" y="330"/>
                  </a:lnTo>
                  <a:lnTo>
                    <a:pt x="326" y="334"/>
                  </a:lnTo>
                  <a:lnTo>
                    <a:pt x="331" y="338"/>
                  </a:lnTo>
                  <a:lnTo>
                    <a:pt x="337" y="342"/>
                  </a:lnTo>
                  <a:lnTo>
                    <a:pt x="341" y="343"/>
                  </a:lnTo>
                  <a:lnTo>
                    <a:pt x="344" y="343"/>
                  </a:lnTo>
                  <a:lnTo>
                    <a:pt x="346" y="343"/>
                  </a:lnTo>
                  <a:lnTo>
                    <a:pt x="350" y="344"/>
                  </a:lnTo>
                  <a:lnTo>
                    <a:pt x="350" y="343"/>
                  </a:lnTo>
                  <a:lnTo>
                    <a:pt x="351" y="343"/>
                  </a:lnTo>
                  <a:lnTo>
                    <a:pt x="354" y="342"/>
                  </a:lnTo>
                  <a:lnTo>
                    <a:pt x="355" y="340"/>
                  </a:lnTo>
                  <a:lnTo>
                    <a:pt x="357" y="340"/>
                  </a:lnTo>
                  <a:lnTo>
                    <a:pt x="360" y="340"/>
                  </a:lnTo>
                  <a:lnTo>
                    <a:pt x="362" y="339"/>
                  </a:lnTo>
                  <a:lnTo>
                    <a:pt x="365" y="339"/>
                  </a:lnTo>
                  <a:lnTo>
                    <a:pt x="365" y="340"/>
                  </a:lnTo>
                  <a:lnTo>
                    <a:pt x="365" y="342"/>
                  </a:lnTo>
                  <a:lnTo>
                    <a:pt x="365" y="343"/>
                  </a:lnTo>
                  <a:lnTo>
                    <a:pt x="365" y="344"/>
                  </a:lnTo>
                  <a:lnTo>
                    <a:pt x="367" y="345"/>
                  </a:lnTo>
                  <a:lnTo>
                    <a:pt x="370" y="345"/>
                  </a:lnTo>
                  <a:lnTo>
                    <a:pt x="371" y="345"/>
                  </a:lnTo>
                  <a:lnTo>
                    <a:pt x="374" y="344"/>
                  </a:lnTo>
                  <a:lnTo>
                    <a:pt x="375" y="342"/>
                  </a:lnTo>
                  <a:lnTo>
                    <a:pt x="376" y="339"/>
                  </a:lnTo>
                  <a:lnTo>
                    <a:pt x="377" y="335"/>
                  </a:lnTo>
                  <a:lnTo>
                    <a:pt x="377" y="334"/>
                  </a:lnTo>
                  <a:lnTo>
                    <a:pt x="377" y="332"/>
                  </a:lnTo>
                  <a:lnTo>
                    <a:pt x="377" y="330"/>
                  </a:lnTo>
                  <a:lnTo>
                    <a:pt x="377" y="329"/>
                  </a:lnTo>
                  <a:lnTo>
                    <a:pt x="380" y="327"/>
                  </a:lnTo>
                  <a:lnTo>
                    <a:pt x="382" y="324"/>
                  </a:lnTo>
                  <a:lnTo>
                    <a:pt x="385" y="323"/>
                  </a:lnTo>
                  <a:lnTo>
                    <a:pt x="387" y="323"/>
                  </a:lnTo>
                  <a:lnTo>
                    <a:pt x="389" y="322"/>
                  </a:lnTo>
                  <a:lnTo>
                    <a:pt x="391" y="322"/>
                  </a:lnTo>
                  <a:lnTo>
                    <a:pt x="392" y="323"/>
                  </a:lnTo>
                  <a:lnTo>
                    <a:pt x="394" y="323"/>
                  </a:lnTo>
                  <a:lnTo>
                    <a:pt x="395" y="324"/>
                  </a:lnTo>
                  <a:lnTo>
                    <a:pt x="395" y="325"/>
                  </a:lnTo>
                  <a:lnTo>
                    <a:pt x="396" y="325"/>
                  </a:lnTo>
                  <a:lnTo>
                    <a:pt x="396" y="327"/>
                  </a:lnTo>
                  <a:lnTo>
                    <a:pt x="396" y="328"/>
                  </a:lnTo>
                  <a:lnTo>
                    <a:pt x="395" y="328"/>
                  </a:lnTo>
                  <a:lnTo>
                    <a:pt x="392" y="329"/>
                  </a:lnTo>
                  <a:lnTo>
                    <a:pt x="391" y="330"/>
                  </a:lnTo>
                  <a:lnTo>
                    <a:pt x="391" y="332"/>
                  </a:lnTo>
                  <a:lnTo>
                    <a:pt x="390" y="332"/>
                  </a:lnTo>
                  <a:lnTo>
                    <a:pt x="387" y="333"/>
                  </a:lnTo>
                  <a:lnTo>
                    <a:pt x="386" y="333"/>
                  </a:lnTo>
                  <a:lnTo>
                    <a:pt x="386" y="334"/>
                  </a:lnTo>
                  <a:lnTo>
                    <a:pt x="385" y="335"/>
                  </a:lnTo>
                  <a:lnTo>
                    <a:pt x="385" y="337"/>
                  </a:lnTo>
                  <a:lnTo>
                    <a:pt x="385" y="339"/>
                  </a:lnTo>
                  <a:lnTo>
                    <a:pt x="384" y="340"/>
                  </a:lnTo>
                  <a:lnTo>
                    <a:pt x="382" y="342"/>
                  </a:lnTo>
                  <a:lnTo>
                    <a:pt x="380" y="343"/>
                  </a:lnTo>
                  <a:lnTo>
                    <a:pt x="380" y="344"/>
                  </a:lnTo>
                  <a:lnTo>
                    <a:pt x="380" y="345"/>
                  </a:lnTo>
                  <a:lnTo>
                    <a:pt x="380" y="347"/>
                  </a:lnTo>
                  <a:lnTo>
                    <a:pt x="379" y="348"/>
                  </a:lnTo>
                  <a:lnTo>
                    <a:pt x="379" y="349"/>
                  </a:lnTo>
                  <a:lnTo>
                    <a:pt x="379" y="350"/>
                  </a:lnTo>
                  <a:lnTo>
                    <a:pt x="377" y="353"/>
                  </a:lnTo>
                  <a:lnTo>
                    <a:pt x="377" y="355"/>
                  </a:lnTo>
                  <a:lnTo>
                    <a:pt x="376" y="359"/>
                  </a:lnTo>
                  <a:lnTo>
                    <a:pt x="374" y="360"/>
                  </a:lnTo>
                  <a:lnTo>
                    <a:pt x="371" y="363"/>
                  </a:lnTo>
                  <a:lnTo>
                    <a:pt x="369" y="364"/>
                  </a:lnTo>
                  <a:lnTo>
                    <a:pt x="367" y="365"/>
                  </a:lnTo>
                  <a:lnTo>
                    <a:pt x="366" y="365"/>
                  </a:lnTo>
                  <a:lnTo>
                    <a:pt x="365" y="365"/>
                  </a:lnTo>
                  <a:lnTo>
                    <a:pt x="362" y="365"/>
                  </a:lnTo>
                  <a:lnTo>
                    <a:pt x="361" y="365"/>
                  </a:lnTo>
                  <a:lnTo>
                    <a:pt x="360" y="365"/>
                  </a:lnTo>
                  <a:lnTo>
                    <a:pt x="360" y="364"/>
                  </a:lnTo>
                  <a:lnTo>
                    <a:pt x="359" y="363"/>
                  </a:lnTo>
                  <a:lnTo>
                    <a:pt x="359" y="362"/>
                  </a:lnTo>
                  <a:lnTo>
                    <a:pt x="357" y="362"/>
                  </a:lnTo>
                  <a:lnTo>
                    <a:pt x="356" y="362"/>
                  </a:lnTo>
                  <a:lnTo>
                    <a:pt x="355" y="362"/>
                  </a:lnTo>
                  <a:lnTo>
                    <a:pt x="354" y="363"/>
                  </a:lnTo>
                  <a:lnTo>
                    <a:pt x="351" y="364"/>
                  </a:lnTo>
                  <a:lnTo>
                    <a:pt x="351" y="365"/>
                  </a:lnTo>
                  <a:lnTo>
                    <a:pt x="350" y="368"/>
                  </a:lnTo>
                  <a:lnTo>
                    <a:pt x="349" y="374"/>
                  </a:lnTo>
                  <a:lnTo>
                    <a:pt x="347" y="377"/>
                  </a:lnTo>
                  <a:lnTo>
                    <a:pt x="347" y="378"/>
                  </a:lnTo>
                  <a:lnTo>
                    <a:pt x="346" y="379"/>
                  </a:lnTo>
                  <a:lnTo>
                    <a:pt x="345" y="380"/>
                  </a:lnTo>
                  <a:lnTo>
                    <a:pt x="344" y="384"/>
                  </a:lnTo>
                  <a:lnTo>
                    <a:pt x="344" y="385"/>
                  </a:lnTo>
                  <a:lnTo>
                    <a:pt x="341" y="387"/>
                  </a:lnTo>
                  <a:lnTo>
                    <a:pt x="340" y="388"/>
                  </a:lnTo>
                  <a:lnTo>
                    <a:pt x="337" y="388"/>
                  </a:lnTo>
                  <a:lnTo>
                    <a:pt x="336" y="389"/>
                  </a:lnTo>
                  <a:lnTo>
                    <a:pt x="334" y="389"/>
                  </a:lnTo>
                  <a:lnTo>
                    <a:pt x="331" y="389"/>
                  </a:lnTo>
                  <a:lnTo>
                    <a:pt x="330" y="389"/>
                  </a:lnTo>
                  <a:lnTo>
                    <a:pt x="329" y="392"/>
                  </a:lnTo>
                  <a:lnTo>
                    <a:pt x="329" y="393"/>
                  </a:lnTo>
                  <a:lnTo>
                    <a:pt x="327" y="393"/>
                  </a:lnTo>
                  <a:lnTo>
                    <a:pt x="327" y="394"/>
                  </a:lnTo>
                  <a:lnTo>
                    <a:pt x="327" y="395"/>
                  </a:lnTo>
                  <a:lnTo>
                    <a:pt x="326" y="395"/>
                  </a:lnTo>
                  <a:lnTo>
                    <a:pt x="326" y="397"/>
                  </a:lnTo>
                  <a:lnTo>
                    <a:pt x="325" y="398"/>
                  </a:lnTo>
                  <a:lnTo>
                    <a:pt x="325" y="399"/>
                  </a:lnTo>
                  <a:lnTo>
                    <a:pt x="324" y="400"/>
                  </a:lnTo>
                  <a:lnTo>
                    <a:pt x="322" y="403"/>
                  </a:lnTo>
                  <a:lnTo>
                    <a:pt x="321" y="404"/>
                  </a:lnTo>
                  <a:lnTo>
                    <a:pt x="321" y="405"/>
                  </a:lnTo>
                  <a:lnTo>
                    <a:pt x="321" y="407"/>
                  </a:lnTo>
                  <a:lnTo>
                    <a:pt x="321" y="408"/>
                  </a:lnTo>
                  <a:lnTo>
                    <a:pt x="321" y="410"/>
                  </a:lnTo>
                  <a:lnTo>
                    <a:pt x="322" y="412"/>
                  </a:lnTo>
                  <a:lnTo>
                    <a:pt x="324" y="414"/>
                  </a:lnTo>
                  <a:lnTo>
                    <a:pt x="325" y="415"/>
                  </a:lnTo>
                  <a:lnTo>
                    <a:pt x="326" y="418"/>
                  </a:lnTo>
                  <a:lnTo>
                    <a:pt x="329" y="419"/>
                  </a:lnTo>
                  <a:lnTo>
                    <a:pt x="331" y="422"/>
                  </a:lnTo>
                  <a:lnTo>
                    <a:pt x="332" y="423"/>
                  </a:lnTo>
                  <a:lnTo>
                    <a:pt x="334" y="423"/>
                  </a:lnTo>
                  <a:lnTo>
                    <a:pt x="334" y="424"/>
                  </a:lnTo>
                  <a:lnTo>
                    <a:pt x="336" y="425"/>
                  </a:lnTo>
                  <a:lnTo>
                    <a:pt x="337" y="428"/>
                  </a:lnTo>
                  <a:lnTo>
                    <a:pt x="340" y="429"/>
                  </a:lnTo>
                  <a:lnTo>
                    <a:pt x="341" y="429"/>
                  </a:lnTo>
                  <a:lnTo>
                    <a:pt x="342" y="430"/>
                  </a:lnTo>
                  <a:lnTo>
                    <a:pt x="345" y="430"/>
                  </a:lnTo>
                  <a:lnTo>
                    <a:pt x="346" y="430"/>
                  </a:lnTo>
                  <a:lnTo>
                    <a:pt x="347" y="430"/>
                  </a:lnTo>
                  <a:lnTo>
                    <a:pt x="349" y="430"/>
                  </a:lnTo>
                  <a:lnTo>
                    <a:pt x="350" y="429"/>
                  </a:lnTo>
                  <a:lnTo>
                    <a:pt x="350" y="427"/>
                  </a:lnTo>
                  <a:lnTo>
                    <a:pt x="351" y="424"/>
                  </a:lnTo>
                  <a:lnTo>
                    <a:pt x="351" y="423"/>
                  </a:lnTo>
                  <a:lnTo>
                    <a:pt x="352" y="422"/>
                  </a:lnTo>
                  <a:lnTo>
                    <a:pt x="354" y="420"/>
                  </a:lnTo>
                  <a:lnTo>
                    <a:pt x="356" y="419"/>
                  </a:lnTo>
                  <a:lnTo>
                    <a:pt x="357" y="418"/>
                  </a:lnTo>
                  <a:lnTo>
                    <a:pt x="359" y="418"/>
                  </a:lnTo>
                  <a:lnTo>
                    <a:pt x="360" y="418"/>
                  </a:lnTo>
                  <a:lnTo>
                    <a:pt x="361" y="417"/>
                  </a:lnTo>
                  <a:lnTo>
                    <a:pt x="362" y="417"/>
                  </a:lnTo>
                  <a:lnTo>
                    <a:pt x="364" y="417"/>
                  </a:lnTo>
                  <a:lnTo>
                    <a:pt x="365" y="417"/>
                  </a:lnTo>
                  <a:lnTo>
                    <a:pt x="366" y="418"/>
                  </a:lnTo>
                  <a:lnTo>
                    <a:pt x="367" y="419"/>
                  </a:lnTo>
                  <a:lnTo>
                    <a:pt x="369" y="420"/>
                  </a:lnTo>
                  <a:lnTo>
                    <a:pt x="371" y="422"/>
                  </a:lnTo>
                  <a:lnTo>
                    <a:pt x="374" y="422"/>
                  </a:lnTo>
                  <a:lnTo>
                    <a:pt x="376" y="423"/>
                  </a:lnTo>
                  <a:lnTo>
                    <a:pt x="377" y="423"/>
                  </a:lnTo>
                  <a:lnTo>
                    <a:pt x="379" y="423"/>
                  </a:lnTo>
                  <a:lnTo>
                    <a:pt x="380" y="423"/>
                  </a:lnTo>
                  <a:lnTo>
                    <a:pt x="381" y="422"/>
                  </a:lnTo>
                  <a:lnTo>
                    <a:pt x="382" y="420"/>
                  </a:lnTo>
                  <a:lnTo>
                    <a:pt x="384" y="420"/>
                  </a:lnTo>
                  <a:lnTo>
                    <a:pt x="385" y="422"/>
                  </a:lnTo>
                  <a:lnTo>
                    <a:pt x="385" y="424"/>
                  </a:lnTo>
                  <a:lnTo>
                    <a:pt x="386" y="425"/>
                  </a:lnTo>
                  <a:lnTo>
                    <a:pt x="387" y="425"/>
                  </a:lnTo>
                  <a:lnTo>
                    <a:pt x="389" y="425"/>
                  </a:lnTo>
                  <a:lnTo>
                    <a:pt x="390" y="424"/>
                  </a:lnTo>
                  <a:lnTo>
                    <a:pt x="395" y="424"/>
                  </a:lnTo>
                  <a:lnTo>
                    <a:pt x="396" y="423"/>
                  </a:lnTo>
                  <a:lnTo>
                    <a:pt x="399" y="422"/>
                  </a:lnTo>
                  <a:lnTo>
                    <a:pt x="400" y="420"/>
                  </a:lnTo>
                  <a:lnTo>
                    <a:pt x="401" y="420"/>
                  </a:lnTo>
                  <a:lnTo>
                    <a:pt x="404" y="420"/>
                  </a:lnTo>
                  <a:lnTo>
                    <a:pt x="405" y="420"/>
                  </a:lnTo>
                  <a:lnTo>
                    <a:pt x="405" y="418"/>
                  </a:lnTo>
                  <a:lnTo>
                    <a:pt x="406" y="417"/>
                  </a:lnTo>
                  <a:lnTo>
                    <a:pt x="407" y="417"/>
                  </a:lnTo>
                  <a:lnTo>
                    <a:pt x="407" y="415"/>
                  </a:lnTo>
                  <a:lnTo>
                    <a:pt x="406" y="415"/>
                  </a:lnTo>
                  <a:lnTo>
                    <a:pt x="405" y="415"/>
                  </a:lnTo>
                  <a:lnTo>
                    <a:pt x="405" y="414"/>
                  </a:lnTo>
                  <a:lnTo>
                    <a:pt x="405" y="410"/>
                  </a:lnTo>
                  <a:lnTo>
                    <a:pt x="404" y="410"/>
                  </a:lnTo>
                  <a:lnTo>
                    <a:pt x="404" y="409"/>
                  </a:lnTo>
                  <a:lnTo>
                    <a:pt x="401" y="409"/>
                  </a:lnTo>
                  <a:lnTo>
                    <a:pt x="400" y="407"/>
                  </a:lnTo>
                  <a:lnTo>
                    <a:pt x="397" y="404"/>
                  </a:lnTo>
                  <a:lnTo>
                    <a:pt x="396" y="403"/>
                  </a:lnTo>
                  <a:lnTo>
                    <a:pt x="397" y="400"/>
                  </a:lnTo>
                  <a:lnTo>
                    <a:pt x="399" y="399"/>
                  </a:lnTo>
                  <a:lnTo>
                    <a:pt x="401" y="398"/>
                  </a:lnTo>
                  <a:lnTo>
                    <a:pt x="401" y="395"/>
                  </a:lnTo>
                  <a:lnTo>
                    <a:pt x="402" y="395"/>
                  </a:lnTo>
                  <a:lnTo>
                    <a:pt x="402" y="393"/>
                  </a:lnTo>
                  <a:lnTo>
                    <a:pt x="404" y="392"/>
                  </a:lnTo>
                  <a:lnTo>
                    <a:pt x="404" y="390"/>
                  </a:lnTo>
                  <a:lnTo>
                    <a:pt x="405" y="390"/>
                  </a:lnTo>
                  <a:lnTo>
                    <a:pt x="406" y="392"/>
                  </a:lnTo>
                  <a:lnTo>
                    <a:pt x="406" y="393"/>
                  </a:lnTo>
                  <a:lnTo>
                    <a:pt x="407" y="394"/>
                  </a:lnTo>
                  <a:lnTo>
                    <a:pt x="409" y="394"/>
                  </a:lnTo>
                  <a:lnTo>
                    <a:pt x="410" y="394"/>
                  </a:lnTo>
                  <a:lnTo>
                    <a:pt x="410" y="393"/>
                  </a:lnTo>
                  <a:lnTo>
                    <a:pt x="410" y="390"/>
                  </a:lnTo>
                  <a:lnTo>
                    <a:pt x="409" y="389"/>
                  </a:lnTo>
                  <a:lnTo>
                    <a:pt x="409" y="384"/>
                  </a:lnTo>
                  <a:lnTo>
                    <a:pt x="409" y="383"/>
                  </a:lnTo>
                  <a:lnTo>
                    <a:pt x="410" y="380"/>
                  </a:lnTo>
                  <a:lnTo>
                    <a:pt x="410" y="379"/>
                  </a:lnTo>
                  <a:lnTo>
                    <a:pt x="410" y="378"/>
                  </a:lnTo>
                  <a:lnTo>
                    <a:pt x="409" y="375"/>
                  </a:lnTo>
                  <a:lnTo>
                    <a:pt x="409" y="374"/>
                  </a:lnTo>
                  <a:lnTo>
                    <a:pt x="409" y="373"/>
                  </a:lnTo>
                  <a:lnTo>
                    <a:pt x="410" y="370"/>
                  </a:lnTo>
                  <a:lnTo>
                    <a:pt x="410" y="368"/>
                  </a:lnTo>
                  <a:lnTo>
                    <a:pt x="410" y="364"/>
                  </a:lnTo>
                  <a:lnTo>
                    <a:pt x="411" y="362"/>
                  </a:lnTo>
                  <a:lnTo>
                    <a:pt x="411" y="359"/>
                  </a:lnTo>
                  <a:lnTo>
                    <a:pt x="414" y="358"/>
                  </a:lnTo>
                  <a:lnTo>
                    <a:pt x="415" y="358"/>
                  </a:lnTo>
                  <a:lnTo>
                    <a:pt x="416" y="358"/>
                  </a:lnTo>
                  <a:lnTo>
                    <a:pt x="417" y="358"/>
                  </a:lnTo>
                  <a:lnTo>
                    <a:pt x="419" y="359"/>
                  </a:lnTo>
                  <a:lnTo>
                    <a:pt x="421" y="359"/>
                  </a:lnTo>
                  <a:lnTo>
                    <a:pt x="422" y="360"/>
                  </a:lnTo>
                  <a:lnTo>
                    <a:pt x="424" y="362"/>
                  </a:lnTo>
                  <a:lnTo>
                    <a:pt x="425" y="362"/>
                  </a:lnTo>
                  <a:lnTo>
                    <a:pt x="427" y="362"/>
                  </a:lnTo>
                  <a:lnTo>
                    <a:pt x="429" y="362"/>
                  </a:lnTo>
                  <a:lnTo>
                    <a:pt x="429" y="363"/>
                  </a:lnTo>
                  <a:lnTo>
                    <a:pt x="429" y="364"/>
                  </a:lnTo>
                  <a:lnTo>
                    <a:pt x="430" y="365"/>
                  </a:lnTo>
                  <a:lnTo>
                    <a:pt x="431" y="367"/>
                  </a:lnTo>
                  <a:lnTo>
                    <a:pt x="431" y="368"/>
                  </a:lnTo>
                  <a:lnTo>
                    <a:pt x="431" y="369"/>
                  </a:lnTo>
                  <a:lnTo>
                    <a:pt x="430" y="369"/>
                  </a:lnTo>
                  <a:lnTo>
                    <a:pt x="429" y="370"/>
                  </a:lnTo>
                  <a:lnTo>
                    <a:pt x="429" y="372"/>
                  </a:lnTo>
                  <a:lnTo>
                    <a:pt x="429" y="373"/>
                  </a:lnTo>
                  <a:lnTo>
                    <a:pt x="430" y="374"/>
                  </a:lnTo>
                  <a:lnTo>
                    <a:pt x="432" y="377"/>
                  </a:lnTo>
                  <a:lnTo>
                    <a:pt x="434" y="377"/>
                  </a:lnTo>
                  <a:lnTo>
                    <a:pt x="435" y="377"/>
                  </a:lnTo>
                  <a:lnTo>
                    <a:pt x="436" y="375"/>
                  </a:lnTo>
                  <a:lnTo>
                    <a:pt x="436" y="374"/>
                  </a:lnTo>
                  <a:lnTo>
                    <a:pt x="439" y="374"/>
                  </a:lnTo>
                  <a:lnTo>
                    <a:pt x="440" y="374"/>
                  </a:lnTo>
                  <a:lnTo>
                    <a:pt x="441" y="377"/>
                  </a:lnTo>
                  <a:lnTo>
                    <a:pt x="441" y="378"/>
                  </a:lnTo>
                  <a:lnTo>
                    <a:pt x="442" y="379"/>
                  </a:lnTo>
                  <a:lnTo>
                    <a:pt x="444" y="380"/>
                  </a:lnTo>
                  <a:lnTo>
                    <a:pt x="444" y="383"/>
                  </a:lnTo>
                  <a:lnTo>
                    <a:pt x="444" y="384"/>
                  </a:lnTo>
                  <a:lnTo>
                    <a:pt x="444" y="387"/>
                  </a:lnTo>
                  <a:lnTo>
                    <a:pt x="442" y="388"/>
                  </a:lnTo>
                  <a:lnTo>
                    <a:pt x="442" y="389"/>
                  </a:lnTo>
                  <a:lnTo>
                    <a:pt x="444" y="392"/>
                  </a:lnTo>
                  <a:lnTo>
                    <a:pt x="444" y="393"/>
                  </a:lnTo>
                  <a:lnTo>
                    <a:pt x="444" y="394"/>
                  </a:lnTo>
                  <a:lnTo>
                    <a:pt x="442" y="395"/>
                  </a:lnTo>
                  <a:lnTo>
                    <a:pt x="442" y="397"/>
                  </a:lnTo>
                  <a:lnTo>
                    <a:pt x="442" y="398"/>
                  </a:lnTo>
                  <a:lnTo>
                    <a:pt x="441" y="398"/>
                  </a:lnTo>
                  <a:lnTo>
                    <a:pt x="441" y="399"/>
                  </a:lnTo>
                  <a:lnTo>
                    <a:pt x="440" y="400"/>
                  </a:lnTo>
                  <a:lnTo>
                    <a:pt x="439" y="400"/>
                  </a:lnTo>
                  <a:lnTo>
                    <a:pt x="439" y="402"/>
                  </a:lnTo>
                  <a:lnTo>
                    <a:pt x="437" y="403"/>
                  </a:lnTo>
                  <a:lnTo>
                    <a:pt x="436" y="403"/>
                  </a:lnTo>
                  <a:lnTo>
                    <a:pt x="434" y="403"/>
                  </a:lnTo>
                  <a:lnTo>
                    <a:pt x="432" y="404"/>
                  </a:lnTo>
                  <a:lnTo>
                    <a:pt x="431" y="404"/>
                  </a:lnTo>
                  <a:lnTo>
                    <a:pt x="430" y="404"/>
                  </a:lnTo>
                  <a:lnTo>
                    <a:pt x="429" y="404"/>
                  </a:lnTo>
                  <a:lnTo>
                    <a:pt x="426" y="407"/>
                  </a:lnTo>
                  <a:lnTo>
                    <a:pt x="425" y="408"/>
                  </a:lnTo>
                  <a:lnTo>
                    <a:pt x="424" y="409"/>
                  </a:lnTo>
                  <a:lnTo>
                    <a:pt x="422" y="412"/>
                  </a:lnTo>
                  <a:lnTo>
                    <a:pt x="422" y="413"/>
                  </a:lnTo>
                  <a:lnTo>
                    <a:pt x="421" y="415"/>
                  </a:lnTo>
                  <a:lnTo>
                    <a:pt x="421" y="418"/>
                  </a:lnTo>
                  <a:lnTo>
                    <a:pt x="420" y="419"/>
                  </a:lnTo>
                  <a:lnTo>
                    <a:pt x="419" y="422"/>
                  </a:lnTo>
                  <a:lnTo>
                    <a:pt x="417" y="423"/>
                  </a:lnTo>
                  <a:lnTo>
                    <a:pt x="416" y="424"/>
                  </a:lnTo>
                  <a:lnTo>
                    <a:pt x="415" y="427"/>
                  </a:lnTo>
                  <a:lnTo>
                    <a:pt x="415" y="429"/>
                  </a:lnTo>
                  <a:lnTo>
                    <a:pt x="416" y="430"/>
                  </a:lnTo>
                  <a:lnTo>
                    <a:pt x="417" y="432"/>
                  </a:lnTo>
                  <a:lnTo>
                    <a:pt x="417" y="433"/>
                  </a:lnTo>
                  <a:lnTo>
                    <a:pt x="417" y="434"/>
                  </a:lnTo>
                  <a:lnTo>
                    <a:pt x="419" y="434"/>
                  </a:lnTo>
                  <a:lnTo>
                    <a:pt x="419" y="435"/>
                  </a:lnTo>
                  <a:lnTo>
                    <a:pt x="421" y="435"/>
                  </a:lnTo>
                  <a:lnTo>
                    <a:pt x="422" y="434"/>
                  </a:lnTo>
                  <a:lnTo>
                    <a:pt x="424" y="433"/>
                  </a:lnTo>
                  <a:lnTo>
                    <a:pt x="424" y="430"/>
                  </a:lnTo>
                  <a:lnTo>
                    <a:pt x="426" y="429"/>
                  </a:lnTo>
                  <a:lnTo>
                    <a:pt x="427" y="430"/>
                  </a:lnTo>
                  <a:lnTo>
                    <a:pt x="429" y="430"/>
                  </a:lnTo>
                  <a:lnTo>
                    <a:pt x="429" y="429"/>
                  </a:lnTo>
                  <a:lnTo>
                    <a:pt x="431" y="429"/>
                  </a:lnTo>
                  <a:lnTo>
                    <a:pt x="431" y="430"/>
                  </a:lnTo>
                  <a:lnTo>
                    <a:pt x="432" y="430"/>
                  </a:lnTo>
                  <a:lnTo>
                    <a:pt x="432" y="432"/>
                  </a:lnTo>
                  <a:lnTo>
                    <a:pt x="432" y="433"/>
                  </a:lnTo>
                  <a:lnTo>
                    <a:pt x="432" y="434"/>
                  </a:lnTo>
                  <a:lnTo>
                    <a:pt x="434" y="435"/>
                  </a:lnTo>
                  <a:lnTo>
                    <a:pt x="434" y="437"/>
                  </a:lnTo>
                  <a:lnTo>
                    <a:pt x="434" y="438"/>
                  </a:lnTo>
                  <a:lnTo>
                    <a:pt x="434" y="439"/>
                  </a:lnTo>
                  <a:lnTo>
                    <a:pt x="432" y="439"/>
                  </a:lnTo>
                  <a:lnTo>
                    <a:pt x="432" y="440"/>
                  </a:lnTo>
                  <a:lnTo>
                    <a:pt x="432" y="442"/>
                  </a:lnTo>
                  <a:lnTo>
                    <a:pt x="432" y="443"/>
                  </a:lnTo>
                  <a:lnTo>
                    <a:pt x="432" y="445"/>
                  </a:lnTo>
                  <a:lnTo>
                    <a:pt x="431" y="447"/>
                  </a:lnTo>
                  <a:lnTo>
                    <a:pt x="430" y="449"/>
                  </a:lnTo>
                  <a:lnTo>
                    <a:pt x="430" y="450"/>
                  </a:lnTo>
                  <a:lnTo>
                    <a:pt x="430" y="453"/>
                  </a:lnTo>
                  <a:lnTo>
                    <a:pt x="430" y="454"/>
                  </a:lnTo>
                  <a:lnTo>
                    <a:pt x="430" y="457"/>
                  </a:lnTo>
                  <a:lnTo>
                    <a:pt x="431" y="458"/>
                  </a:lnTo>
                  <a:lnTo>
                    <a:pt x="431" y="459"/>
                  </a:lnTo>
                  <a:lnTo>
                    <a:pt x="431" y="460"/>
                  </a:lnTo>
                  <a:lnTo>
                    <a:pt x="432" y="460"/>
                  </a:lnTo>
                  <a:lnTo>
                    <a:pt x="434" y="460"/>
                  </a:lnTo>
                  <a:lnTo>
                    <a:pt x="435" y="462"/>
                  </a:lnTo>
                  <a:lnTo>
                    <a:pt x="435" y="463"/>
                  </a:lnTo>
                  <a:lnTo>
                    <a:pt x="435" y="464"/>
                  </a:lnTo>
                  <a:lnTo>
                    <a:pt x="436" y="464"/>
                  </a:lnTo>
                  <a:lnTo>
                    <a:pt x="439" y="464"/>
                  </a:lnTo>
                  <a:lnTo>
                    <a:pt x="439" y="465"/>
                  </a:lnTo>
                  <a:lnTo>
                    <a:pt x="440" y="465"/>
                  </a:lnTo>
                  <a:lnTo>
                    <a:pt x="440" y="468"/>
                  </a:lnTo>
                  <a:lnTo>
                    <a:pt x="440" y="469"/>
                  </a:lnTo>
                  <a:lnTo>
                    <a:pt x="439" y="470"/>
                  </a:lnTo>
                  <a:lnTo>
                    <a:pt x="436" y="473"/>
                  </a:lnTo>
                  <a:lnTo>
                    <a:pt x="434" y="474"/>
                  </a:lnTo>
                  <a:lnTo>
                    <a:pt x="431" y="474"/>
                  </a:lnTo>
                  <a:lnTo>
                    <a:pt x="427" y="475"/>
                  </a:lnTo>
                  <a:lnTo>
                    <a:pt x="424" y="475"/>
                  </a:lnTo>
                  <a:lnTo>
                    <a:pt x="420" y="478"/>
                  </a:lnTo>
                  <a:lnTo>
                    <a:pt x="417" y="480"/>
                  </a:lnTo>
                  <a:lnTo>
                    <a:pt x="415" y="482"/>
                  </a:lnTo>
                  <a:lnTo>
                    <a:pt x="414" y="482"/>
                  </a:lnTo>
                  <a:lnTo>
                    <a:pt x="411" y="482"/>
                  </a:lnTo>
                  <a:lnTo>
                    <a:pt x="410" y="482"/>
                  </a:lnTo>
                  <a:lnTo>
                    <a:pt x="407" y="480"/>
                  </a:lnTo>
                  <a:lnTo>
                    <a:pt x="406" y="480"/>
                  </a:lnTo>
                  <a:lnTo>
                    <a:pt x="405" y="482"/>
                  </a:lnTo>
                  <a:lnTo>
                    <a:pt x="404" y="483"/>
                  </a:lnTo>
                  <a:lnTo>
                    <a:pt x="404" y="484"/>
                  </a:lnTo>
                  <a:lnTo>
                    <a:pt x="405" y="485"/>
                  </a:lnTo>
                  <a:lnTo>
                    <a:pt x="405" y="488"/>
                  </a:lnTo>
                  <a:lnTo>
                    <a:pt x="404" y="489"/>
                  </a:lnTo>
                  <a:lnTo>
                    <a:pt x="401" y="489"/>
                  </a:lnTo>
                  <a:lnTo>
                    <a:pt x="399" y="489"/>
                  </a:lnTo>
                  <a:lnTo>
                    <a:pt x="397" y="489"/>
                  </a:lnTo>
                  <a:lnTo>
                    <a:pt x="396" y="489"/>
                  </a:lnTo>
                  <a:lnTo>
                    <a:pt x="395" y="490"/>
                  </a:lnTo>
                  <a:lnTo>
                    <a:pt x="394" y="490"/>
                  </a:lnTo>
                  <a:lnTo>
                    <a:pt x="392" y="490"/>
                  </a:lnTo>
                  <a:lnTo>
                    <a:pt x="391" y="489"/>
                  </a:lnTo>
                  <a:lnTo>
                    <a:pt x="390" y="489"/>
                  </a:lnTo>
                  <a:lnTo>
                    <a:pt x="387" y="489"/>
                  </a:lnTo>
                  <a:lnTo>
                    <a:pt x="386" y="490"/>
                  </a:lnTo>
                  <a:lnTo>
                    <a:pt x="384" y="492"/>
                  </a:lnTo>
                  <a:lnTo>
                    <a:pt x="382" y="493"/>
                  </a:lnTo>
                  <a:lnTo>
                    <a:pt x="381" y="494"/>
                  </a:lnTo>
                  <a:lnTo>
                    <a:pt x="379" y="495"/>
                  </a:lnTo>
                  <a:lnTo>
                    <a:pt x="379" y="497"/>
                  </a:lnTo>
                  <a:lnTo>
                    <a:pt x="377" y="498"/>
                  </a:lnTo>
                  <a:lnTo>
                    <a:pt x="376" y="500"/>
                  </a:lnTo>
                  <a:lnTo>
                    <a:pt x="375" y="502"/>
                  </a:lnTo>
                  <a:lnTo>
                    <a:pt x="375" y="503"/>
                  </a:lnTo>
                  <a:lnTo>
                    <a:pt x="374" y="504"/>
                  </a:lnTo>
                  <a:lnTo>
                    <a:pt x="374" y="505"/>
                  </a:lnTo>
                  <a:lnTo>
                    <a:pt x="372" y="507"/>
                  </a:lnTo>
                  <a:lnTo>
                    <a:pt x="371" y="507"/>
                  </a:lnTo>
                  <a:lnTo>
                    <a:pt x="370" y="507"/>
                  </a:lnTo>
                  <a:lnTo>
                    <a:pt x="369" y="508"/>
                  </a:lnTo>
                  <a:lnTo>
                    <a:pt x="367" y="508"/>
                  </a:lnTo>
                  <a:lnTo>
                    <a:pt x="366" y="505"/>
                  </a:lnTo>
                  <a:lnTo>
                    <a:pt x="365" y="504"/>
                  </a:lnTo>
                  <a:lnTo>
                    <a:pt x="364" y="503"/>
                  </a:lnTo>
                  <a:lnTo>
                    <a:pt x="362" y="503"/>
                  </a:lnTo>
                  <a:lnTo>
                    <a:pt x="361" y="502"/>
                  </a:lnTo>
                  <a:lnTo>
                    <a:pt x="360" y="502"/>
                  </a:lnTo>
                  <a:lnTo>
                    <a:pt x="360" y="500"/>
                  </a:lnTo>
                  <a:lnTo>
                    <a:pt x="361" y="499"/>
                  </a:lnTo>
                  <a:lnTo>
                    <a:pt x="361" y="498"/>
                  </a:lnTo>
                  <a:lnTo>
                    <a:pt x="361" y="497"/>
                  </a:lnTo>
                  <a:lnTo>
                    <a:pt x="360" y="495"/>
                  </a:lnTo>
                  <a:lnTo>
                    <a:pt x="357" y="494"/>
                  </a:lnTo>
                  <a:lnTo>
                    <a:pt x="356" y="494"/>
                  </a:lnTo>
                  <a:lnTo>
                    <a:pt x="352" y="494"/>
                  </a:lnTo>
                  <a:lnTo>
                    <a:pt x="351" y="494"/>
                  </a:lnTo>
                  <a:lnTo>
                    <a:pt x="350" y="494"/>
                  </a:lnTo>
                  <a:lnTo>
                    <a:pt x="347" y="495"/>
                  </a:lnTo>
                  <a:lnTo>
                    <a:pt x="344" y="495"/>
                  </a:lnTo>
                  <a:lnTo>
                    <a:pt x="342" y="495"/>
                  </a:lnTo>
                  <a:lnTo>
                    <a:pt x="340" y="498"/>
                  </a:lnTo>
                  <a:lnTo>
                    <a:pt x="337" y="500"/>
                  </a:lnTo>
                  <a:lnTo>
                    <a:pt x="337" y="502"/>
                  </a:lnTo>
                  <a:lnTo>
                    <a:pt x="334" y="503"/>
                  </a:lnTo>
                  <a:lnTo>
                    <a:pt x="330" y="507"/>
                  </a:lnTo>
                  <a:lnTo>
                    <a:pt x="326" y="510"/>
                  </a:lnTo>
                  <a:lnTo>
                    <a:pt x="324" y="512"/>
                  </a:lnTo>
                  <a:lnTo>
                    <a:pt x="322" y="513"/>
                  </a:lnTo>
                  <a:lnTo>
                    <a:pt x="321" y="514"/>
                  </a:lnTo>
                  <a:lnTo>
                    <a:pt x="320" y="515"/>
                  </a:lnTo>
                  <a:lnTo>
                    <a:pt x="317" y="515"/>
                  </a:lnTo>
                  <a:lnTo>
                    <a:pt x="316" y="517"/>
                  </a:lnTo>
                  <a:lnTo>
                    <a:pt x="314" y="518"/>
                  </a:lnTo>
                  <a:lnTo>
                    <a:pt x="312" y="522"/>
                  </a:lnTo>
                  <a:lnTo>
                    <a:pt x="312" y="525"/>
                  </a:lnTo>
                  <a:lnTo>
                    <a:pt x="312" y="530"/>
                  </a:lnTo>
                  <a:lnTo>
                    <a:pt x="312" y="533"/>
                  </a:lnTo>
                  <a:lnTo>
                    <a:pt x="312" y="534"/>
                  </a:lnTo>
                  <a:lnTo>
                    <a:pt x="317" y="539"/>
                  </a:lnTo>
                  <a:lnTo>
                    <a:pt x="319" y="539"/>
                  </a:lnTo>
                  <a:lnTo>
                    <a:pt x="320" y="539"/>
                  </a:lnTo>
                  <a:lnTo>
                    <a:pt x="321" y="539"/>
                  </a:lnTo>
                  <a:lnTo>
                    <a:pt x="326" y="539"/>
                  </a:lnTo>
                  <a:lnTo>
                    <a:pt x="334" y="543"/>
                  </a:lnTo>
                  <a:lnTo>
                    <a:pt x="334" y="544"/>
                  </a:lnTo>
                  <a:lnTo>
                    <a:pt x="334" y="548"/>
                  </a:lnTo>
                  <a:lnTo>
                    <a:pt x="334" y="563"/>
                  </a:lnTo>
                  <a:lnTo>
                    <a:pt x="334" y="567"/>
                  </a:lnTo>
                  <a:lnTo>
                    <a:pt x="335" y="568"/>
                  </a:lnTo>
                  <a:lnTo>
                    <a:pt x="340" y="572"/>
                  </a:lnTo>
                  <a:lnTo>
                    <a:pt x="337" y="574"/>
                  </a:lnTo>
                  <a:lnTo>
                    <a:pt x="335" y="572"/>
                  </a:lnTo>
                  <a:lnTo>
                    <a:pt x="330" y="567"/>
                  </a:lnTo>
                  <a:lnTo>
                    <a:pt x="330" y="565"/>
                  </a:lnTo>
                  <a:lnTo>
                    <a:pt x="331" y="567"/>
                  </a:lnTo>
                  <a:lnTo>
                    <a:pt x="331" y="565"/>
                  </a:lnTo>
                  <a:lnTo>
                    <a:pt x="331" y="564"/>
                  </a:lnTo>
                  <a:lnTo>
                    <a:pt x="331" y="563"/>
                  </a:lnTo>
                  <a:lnTo>
                    <a:pt x="330" y="545"/>
                  </a:lnTo>
                  <a:lnTo>
                    <a:pt x="320" y="547"/>
                  </a:lnTo>
                  <a:lnTo>
                    <a:pt x="319" y="548"/>
                  </a:lnTo>
                  <a:lnTo>
                    <a:pt x="317" y="548"/>
                  </a:lnTo>
                  <a:lnTo>
                    <a:pt x="317" y="564"/>
                  </a:lnTo>
                  <a:lnTo>
                    <a:pt x="319" y="564"/>
                  </a:lnTo>
                  <a:lnTo>
                    <a:pt x="324" y="563"/>
                  </a:lnTo>
                  <a:lnTo>
                    <a:pt x="325" y="563"/>
                  </a:lnTo>
                  <a:lnTo>
                    <a:pt x="325" y="565"/>
                  </a:lnTo>
                  <a:lnTo>
                    <a:pt x="322" y="565"/>
                  </a:lnTo>
                  <a:lnTo>
                    <a:pt x="317" y="565"/>
                  </a:lnTo>
                  <a:lnTo>
                    <a:pt x="317" y="567"/>
                  </a:lnTo>
                  <a:lnTo>
                    <a:pt x="317" y="575"/>
                  </a:lnTo>
                  <a:lnTo>
                    <a:pt x="317" y="577"/>
                  </a:lnTo>
                  <a:lnTo>
                    <a:pt x="319" y="577"/>
                  </a:lnTo>
                  <a:lnTo>
                    <a:pt x="320" y="582"/>
                  </a:lnTo>
                  <a:lnTo>
                    <a:pt x="322" y="585"/>
                  </a:lnTo>
                  <a:lnTo>
                    <a:pt x="322" y="587"/>
                  </a:lnTo>
                  <a:lnTo>
                    <a:pt x="325" y="585"/>
                  </a:lnTo>
                  <a:lnTo>
                    <a:pt x="330" y="584"/>
                  </a:lnTo>
                  <a:lnTo>
                    <a:pt x="334" y="582"/>
                  </a:lnTo>
                  <a:lnTo>
                    <a:pt x="335" y="579"/>
                  </a:lnTo>
                  <a:lnTo>
                    <a:pt x="337" y="579"/>
                  </a:lnTo>
                  <a:lnTo>
                    <a:pt x="337" y="580"/>
                  </a:lnTo>
                  <a:lnTo>
                    <a:pt x="337" y="582"/>
                  </a:lnTo>
                  <a:lnTo>
                    <a:pt x="334" y="585"/>
                  </a:lnTo>
                  <a:lnTo>
                    <a:pt x="321" y="592"/>
                  </a:lnTo>
                  <a:lnTo>
                    <a:pt x="322" y="594"/>
                  </a:lnTo>
                  <a:lnTo>
                    <a:pt x="322" y="597"/>
                  </a:lnTo>
                  <a:lnTo>
                    <a:pt x="320" y="602"/>
                  </a:lnTo>
                  <a:lnTo>
                    <a:pt x="320" y="604"/>
                  </a:lnTo>
                  <a:lnTo>
                    <a:pt x="319" y="607"/>
                  </a:lnTo>
                  <a:lnTo>
                    <a:pt x="319" y="612"/>
                  </a:lnTo>
                  <a:lnTo>
                    <a:pt x="321" y="614"/>
                  </a:lnTo>
                  <a:lnTo>
                    <a:pt x="322" y="617"/>
                  </a:lnTo>
                  <a:lnTo>
                    <a:pt x="322" y="618"/>
                  </a:lnTo>
                  <a:lnTo>
                    <a:pt x="322" y="619"/>
                  </a:lnTo>
                  <a:lnTo>
                    <a:pt x="324" y="624"/>
                  </a:lnTo>
                  <a:lnTo>
                    <a:pt x="326" y="629"/>
                  </a:lnTo>
                  <a:lnTo>
                    <a:pt x="329" y="633"/>
                  </a:lnTo>
                  <a:lnTo>
                    <a:pt x="331" y="637"/>
                  </a:lnTo>
                  <a:lnTo>
                    <a:pt x="332" y="639"/>
                  </a:lnTo>
                  <a:lnTo>
                    <a:pt x="334" y="642"/>
                  </a:lnTo>
                  <a:lnTo>
                    <a:pt x="335" y="644"/>
                  </a:lnTo>
                  <a:lnTo>
                    <a:pt x="336" y="647"/>
                  </a:lnTo>
                  <a:lnTo>
                    <a:pt x="337" y="649"/>
                  </a:lnTo>
                  <a:lnTo>
                    <a:pt x="340" y="652"/>
                  </a:lnTo>
                  <a:lnTo>
                    <a:pt x="341" y="654"/>
                  </a:lnTo>
                  <a:lnTo>
                    <a:pt x="346" y="659"/>
                  </a:lnTo>
                  <a:lnTo>
                    <a:pt x="356" y="668"/>
                  </a:lnTo>
                  <a:lnTo>
                    <a:pt x="361" y="672"/>
                  </a:lnTo>
                  <a:lnTo>
                    <a:pt x="361" y="673"/>
                  </a:lnTo>
                  <a:lnTo>
                    <a:pt x="365" y="674"/>
                  </a:lnTo>
                  <a:lnTo>
                    <a:pt x="371" y="677"/>
                  </a:lnTo>
                  <a:lnTo>
                    <a:pt x="374" y="679"/>
                  </a:lnTo>
                  <a:lnTo>
                    <a:pt x="375" y="680"/>
                  </a:lnTo>
                  <a:lnTo>
                    <a:pt x="379" y="683"/>
                  </a:lnTo>
                  <a:lnTo>
                    <a:pt x="381" y="684"/>
                  </a:lnTo>
                  <a:lnTo>
                    <a:pt x="382" y="685"/>
                  </a:lnTo>
                  <a:lnTo>
                    <a:pt x="385" y="687"/>
                  </a:lnTo>
                  <a:lnTo>
                    <a:pt x="386" y="689"/>
                  </a:lnTo>
                  <a:lnTo>
                    <a:pt x="389" y="692"/>
                  </a:lnTo>
                  <a:lnTo>
                    <a:pt x="390" y="692"/>
                  </a:lnTo>
                  <a:lnTo>
                    <a:pt x="391" y="692"/>
                  </a:lnTo>
                  <a:lnTo>
                    <a:pt x="392" y="692"/>
                  </a:lnTo>
                  <a:lnTo>
                    <a:pt x="394" y="692"/>
                  </a:lnTo>
                  <a:lnTo>
                    <a:pt x="395" y="693"/>
                  </a:lnTo>
                  <a:lnTo>
                    <a:pt x="397" y="694"/>
                  </a:lnTo>
                  <a:lnTo>
                    <a:pt x="397" y="695"/>
                  </a:lnTo>
                  <a:lnTo>
                    <a:pt x="399" y="697"/>
                  </a:lnTo>
                  <a:lnTo>
                    <a:pt x="401" y="697"/>
                  </a:lnTo>
                  <a:lnTo>
                    <a:pt x="402" y="698"/>
                  </a:lnTo>
                  <a:lnTo>
                    <a:pt x="401" y="698"/>
                  </a:lnTo>
                  <a:lnTo>
                    <a:pt x="401" y="699"/>
                  </a:lnTo>
                  <a:lnTo>
                    <a:pt x="400" y="700"/>
                  </a:lnTo>
                  <a:lnTo>
                    <a:pt x="400" y="702"/>
                  </a:lnTo>
                  <a:lnTo>
                    <a:pt x="400" y="703"/>
                  </a:lnTo>
                  <a:lnTo>
                    <a:pt x="401" y="704"/>
                  </a:lnTo>
                  <a:lnTo>
                    <a:pt x="400" y="705"/>
                  </a:lnTo>
                  <a:lnTo>
                    <a:pt x="399" y="705"/>
                  </a:lnTo>
                  <a:lnTo>
                    <a:pt x="399" y="707"/>
                  </a:lnTo>
                  <a:lnTo>
                    <a:pt x="399" y="708"/>
                  </a:lnTo>
                  <a:lnTo>
                    <a:pt x="399" y="709"/>
                  </a:lnTo>
                  <a:lnTo>
                    <a:pt x="397" y="709"/>
                  </a:lnTo>
                  <a:lnTo>
                    <a:pt x="395" y="709"/>
                  </a:lnTo>
                  <a:lnTo>
                    <a:pt x="394" y="710"/>
                  </a:lnTo>
                  <a:lnTo>
                    <a:pt x="394" y="712"/>
                  </a:lnTo>
                  <a:lnTo>
                    <a:pt x="392" y="712"/>
                  </a:lnTo>
                  <a:lnTo>
                    <a:pt x="392" y="714"/>
                  </a:lnTo>
                  <a:lnTo>
                    <a:pt x="391" y="715"/>
                  </a:lnTo>
                  <a:lnTo>
                    <a:pt x="390" y="715"/>
                  </a:lnTo>
                  <a:lnTo>
                    <a:pt x="389" y="714"/>
                  </a:lnTo>
                  <a:lnTo>
                    <a:pt x="386" y="713"/>
                  </a:lnTo>
                  <a:lnTo>
                    <a:pt x="385" y="712"/>
                  </a:lnTo>
                  <a:lnTo>
                    <a:pt x="382" y="712"/>
                  </a:lnTo>
                  <a:lnTo>
                    <a:pt x="381" y="712"/>
                  </a:lnTo>
                  <a:lnTo>
                    <a:pt x="379" y="710"/>
                  </a:lnTo>
                  <a:lnTo>
                    <a:pt x="377" y="709"/>
                  </a:lnTo>
                  <a:lnTo>
                    <a:pt x="376" y="707"/>
                  </a:lnTo>
                  <a:lnTo>
                    <a:pt x="375" y="704"/>
                  </a:lnTo>
                  <a:lnTo>
                    <a:pt x="374" y="702"/>
                  </a:lnTo>
                  <a:lnTo>
                    <a:pt x="372" y="700"/>
                  </a:lnTo>
                  <a:lnTo>
                    <a:pt x="371" y="699"/>
                  </a:lnTo>
                  <a:lnTo>
                    <a:pt x="370" y="699"/>
                  </a:lnTo>
                  <a:lnTo>
                    <a:pt x="369" y="699"/>
                  </a:lnTo>
                  <a:lnTo>
                    <a:pt x="367" y="700"/>
                  </a:lnTo>
                  <a:lnTo>
                    <a:pt x="366" y="700"/>
                  </a:lnTo>
                  <a:lnTo>
                    <a:pt x="365" y="700"/>
                  </a:lnTo>
                  <a:lnTo>
                    <a:pt x="362" y="700"/>
                  </a:lnTo>
                  <a:lnTo>
                    <a:pt x="360" y="700"/>
                  </a:lnTo>
                  <a:lnTo>
                    <a:pt x="359" y="699"/>
                  </a:lnTo>
                  <a:lnTo>
                    <a:pt x="357" y="699"/>
                  </a:lnTo>
                  <a:lnTo>
                    <a:pt x="355" y="697"/>
                  </a:lnTo>
                  <a:lnTo>
                    <a:pt x="352" y="695"/>
                  </a:lnTo>
                  <a:lnTo>
                    <a:pt x="350" y="695"/>
                  </a:lnTo>
                  <a:lnTo>
                    <a:pt x="347" y="694"/>
                  </a:lnTo>
                  <a:lnTo>
                    <a:pt x="345" y="693"/>
                  </a:lnTo>
                  <a:lnTo>
                    <a:pt x="342" y="693"/>
                  </a:lnTo>
                  <a:lnTo>
                    <a:pt x="340" y="693"/>
                  </a:lnTo>
                  <a:lnTo>
                    <a:pt x="339" y="693"/>
                  </a:lnTo>
                  <a:lnTo>
                    <a:pt x="337" y="693"/>
                  </a:lnTo>
                  <a:lnTo>
                    <a:pt x="335" y="693"/>
                  </a:lnTo>
                  <a:lnTo>
                    <a:pt x="334" y="694"/>
                  </a:lnTo>
                  <a:lnTo>
                    <a:pt x="330" y="694"/>
                  </a:lnTo>
                  <a:lnTo>
                    <a:pt x="326" y="693"/>
                  </a:lnTo>
                  <a:lnTo>
                    <a:pt x="321" y="690"/>
                  </a:lnTo>
                  <a:lnTo>
                    <a:pt x="319" y="690"/>
                  </a:lnTo>
                  <a:lnTo>
                    <a:pt x="316" y="690"/>
                  </a:lnTo>
                  <a:lnTo>
                    <a:pt x="314" y="692"/>
                  </a:lnTo>
                  <a:lnTo>
                    <a:pt x="311" y="692"/>
                  </a:lnTo>
                  <a:lnTo>
                    <a:pt x="309" y="692"/>
                  </a:lnTo>
                  <a:lnTo>
                    <a:pt x="309" y="693"/>
                  </a:lnTo>
                  <a:lnTo>
                    <a:pt x="309" y="697"/>
                  </a:lnTo>
                  <a:lnTo>
                    <a:pt x="307" y="699"/>
                  </a:lnTo>
                  <a:lnTo>
                    <a:pt x="306" y="700"/>
                  </a:lnTo>
                  <a:lnTo>
                    <a:pt x="305" y="702"/>
                  </a:lnTo>
                  <a:lnTo>
                    <a:pt x="302" y="700"/>
                  </a:lnTo>
                  <a:lnTo>
                    <a:pt x="300" y="700"/>
                  </a:lnTo>
                  <a:lnTo>
                    <a:pt x="297" y="699"/>
                  </a:lnTo>
                  <a:lnTo>
                    <a:pt x="296" y="699"/>
                  </a:lnTo>
                  <a:lnTo>
                    <a:pt x="296" y="698"/>
                  </a:lnTo>
                  <a:lnTo>
                    <a:pt x="295" y="700"/>
                  </a:lnTo>
                  <a:lnTo>
                    <a:pt x="291" y="705"/>
                  </a:lnTo>
                  <a:lnTo>
                    <a:pt x="291" y="707"/>
                  </a:lnTo>
                  <a:lnTo>
                    <a:pt x="290" y="707"/>
                  </a:lnTo>
                  <a:lnTo>
                    <a:pt x="289" y="705"/>
                  </a:lnTo>
                  <a:lnTo>
                    <a:pt x="290" y="702"/>
                  </a:lnTo>
                  <a:lnTo>
                    <a:pt x="292" y="697"/>
                  </a:lnTo>
                  <a:lnTo>
                    <a:pt x="292" y="695"/>
                  </a:lnTo>
                  <a:lnTo>
                    <a:pt x="292" y="694"/>
                  </a:lnTo>
                  <a:lnTo>
                    <a:pt x="291" y="690"/>
                  </a:lnTo>
                  <a:lnTo>
                    <a:pt x="291" y="688"/>
                  </a:lnTo>
                  <a:lnTo>
                    <a:pt x="291" y="687"/>
                  </a:lnTo>
                  <a:lnTo>
                    <a:pt x="291" y="685"/>
                  </a:lnTo>
                  <a:lnTo>
                    <a:pt x="289" y="683"/>
                  </a:lnTo>
                  <a:lnTo>
                    <a:pt x="287" y="682"/>
                  </a:lnTo>
                  <a:lnTo>
                    <a:pt x="286" y="680"/>
                  </a:lnTo>
                  <a:lnTo>
                    <a:pt x="281" y="675"/>
                  </a:lnTo>
                  <a:lnTo>
                    <a:pt x="275" y="672"/>
                  </a:lnTo>
                  <a:lnTo>
                    <a:pt x="272" y="669"/>
                  </a:lnTo>
                  <a:lnTo>
                    <a:pt x="267" y="668"/>
                  </a:lnTo>
                  <a:lnTo>
                    <a:pt x="262" y="667"/>
                  </a:lnTo>
                  <a:lnTo>
                    <a:pt x="256" y="665"/>
                  </a:lnTo>
                  <a:lnTo>
                    <a:pt x="251" y="664"/>
                  </a:lnTo>
                  <a:lnTo>
                    <a:pt x="244" y="664"/>
                  </a:lnTo>
                  <a:lnTo>
                    <a:pt x="239" y="664"/>
                  </a:lnTo>
                  <a:lnTo>
                    <a:pt x="235" y="664"/>
                  </a:lnTo>
                  <a:lnTo>
                    <a:pt x="231" y="665"/>
                  </a:lnTo>
                  <a:lnTo>
                    <a:pt x="226" y="668"/>
                  </a:lnTo>
                  <a:lnTo>
                    <a:pt x="222" y="669"/>
                  </a:lnTo>
                  <a:lnTo>
                    <a:pt x="216" y="673"/>
                  </a:lnTo>
                  <a:lnTo>
                    <a:pt x="212" y="675"/>
                  </a:lnTo>
                  <a:lnTo>
                    <a:pt x="210" y="677"/>
                  </a:lnTo>
                  <a:lnTo>
                    <a:pt x="205" y="680"/>
                  </a:lnTo>
                  <a:lnTo>
                    <a:pt x="196" y="685"/>
                  </a:lnTo>
                  <a:lnTo>
                    <a:pt x="191" y="687"/>
                  </a:lnTo>
                  <a:lnTo>
                    <a:pt x="190" y="688"/>
                  </a:lnTo>
                  <a:lnTo>
                    <a:pt x="186" y="688"/>
                  </a:lnTo>
                  <a:lnTo>
                    <a:pt x="185" y="687"/>
                  </a:lnTo>
                  <a:lnTo>
                    <a:pt x="182" y="685"/>
                  </a:lnTo>
                  <a:lnTo>
                    <a:pt x="180" y="684"/>
                  </a:lnTo>
                  <a:lnTo>
                    <a:pt x="172" y="683"/>
                  </a:lnTo>
                  <a:lnTo>
                    <a:pt x="170" y="682"/>
                  </a:lnTo>
                  <a:lnTo>
                    <a:pt x="169" y="682"/>
                  </a:lnTo>
                  <a:lnTo>
                    <a:pt x="166" y="680"/>
                  </a:lnTo>
                  <a:lnTo>
                    <a:pt x="162" y="680"/>
                  </a:lnTo>
                  <a:lnTo>
                    <a:pt x="161" y="680"/>
                  </a:lnTo>
                  <a:lnTo>
                    <a:pt x="155" y="680"/>
                  </a:lnTo>
                  <a:lnTo>
                    <a:pt x="151" y="682"/>
                  </a:lnTo>
                  <a:lnTo>
                    <a:pt x="147" y="683"/>
                  </a:lnTo>
                  <a:lnTo>
                    <a:pt x="139" y="687"/>
                  </a:lnTo>
                  <a:lnTo>
                    <a:pt x="136" y="687"/>
                  </a:lnTo>
                  <a:lnTo>
                    <a:pt x="132" y="688"/>
                  </a:lnTo>
                  <a:lnTo>
                    <a:pt x="130" y="688"/>
                  </a:lnTo>
                  <a:lnTo>
                    <a:pt x="126" y="689"/>
                  </a:lnTo>
                  <a:lnTo>
                    <a:pt x="121" y="690"/>
                  </a:lnTo>
                  <a:lnTo>
                    <a:pt x="119" y="692"/>
                  </a:lnTo>
                  <a:lnTo>
                    <a:pt x="112" y="692"/>
                  </a:lnTo>
                  <a:lnTo>
                    <a:pt x="110" y="692"/>
                  </a:lnTo>
                  <a:lnTo>
                    <a:pt x="109" y="693"/>
                  </a:lnTo>
                  <a:lnTo>
                    <a:pt x="105" y="693"/>
                  </a:lnTo>
                  <a:lnTo>
                    <a:pt x="102" y="693"/>
                  </a:lnTo>
                  <a:lnTo>
                    <a:pt x="99" y="692"/>
                  </a:lnTo>
                  <a:lnTo>
                    <a:pt x="94" y="692"/>
                  </a:lnTo>
                  <a:lnTo>
                    <a:pt x="90" y="692"/>
                  </a:lnTo>
                  <a:lnTo>
                    <a:pt x="87" y="693"/>
                  </a:lnTo>
                  <a:lnTo>
                    <a:pt x="82" y="694"/>
                  </a:lnTo>
                  <a:lnTo>
                    <a:pt x="77" y="698"/>
                  </a:lnTo>
                  <a:lnTo>
                    <a:pt x="76" y="700"/>
                  </a:lnTo>
                  <a:lnTo>
                    <a:pt x="74" y="702"/>
                  </a:lnTo>
                  <a:lnTo>
                    <a:pt x="74" y="703"/>
                  </a:lnTo>
                  <a:lnTo>
                    <a:pt x="72" y="703"/>
                  </a:lnTo>
                  <a:lnTo>
                    <a:pt x="69" y="705"/>
                  </a:lnTo>
                  <a:lnTo>
                    <a:pt x="66" y="707"/>
                  </a:lnTo>
                  <a:lnTo>
                    <a:pt x="65" y="707"/>
                  </a:lnTo>
                  <a:lnTo>
                    <a:pt x="64" y="705"/>
                  </a:lnTo>
                  <a:lnTo>
                    <a:pt x="62" y="703"/>
                  </a:lnTo>
                  <a:lnTo>
                    <a:pt x="61" y="698"/>
                  </a:lnTo>
                  <a:lnTo>
                    <a:pt x="59" y="694"/>
                  </a:lnTo>
                  <a:lnTo>
                    <a:pt x="55" y="690"/>
                  </a:lnTo>
                  <a:lnTo>
                    <a:pt x="52" y="688"/>
                  </a:lnTo>
                  <a:lnTo>
                    <a:pt x="46" y="684"/>
                  </a:lnTo>
                  <a:lnTo>
                    <a:pt x="44" y="684"/>
                  </a:lnTo>
                  <a:lnTo>
                    <a:pt x="41" y="683"/>
                  </a:lnTo>
                  <a:lnTo>
                    <a:pt x="37" y="682"/>
                  </a:lnTo>
                  <a:lnTo>
                    <a:pt x="32" y="680"/>
                  </a:lnTo>
                  <a:lnTo>
                    <a:pt x="27" y="680"/>
                  </a:lnTo>
                  <a:lnTo>
                    <a:pt x="25" y="680"/>
                  </a:lnTo>
                  <a:lnTo>
                    <a:pt x="24" y="680"/>
                  </a:lnTo>
                  <a:lnTo>
                    <a:pt x="21" y="679"/>
                  </a:lnTo>
                  <a:lnTo>
                    <a:pt x="20" y="678"/>
                  </a:lnTo>
                  <a:lnTo>
                    <a:pt x="20" y="675"/>
                  </a:lnTo>
                  <a:lnTo>
                    <a:pt x="20" y="673"/>
                  </a:lnTo>
                  <a:lnTo>
                    <a:pt x="19" y="670"/>
                  </a:lnTo>
                  <a:lnTo>
                    <a:pt x="17" y="668"/>
                  </a:lnTo>
                  <a:lnTo>
                    <a:pt x="15" y="665"/>
                  </a:lnTo>
                  <a:lnTo>
                    <a:pt x="11" y="663"/>
                  </a:lnTo>
                  <a:lnTo>
                    <a:pt x="9" y="662"/>
                  </a:lnTo>
                  <a:lnTo>
                    <a:pt x="6" y="660"/>
                  </a:lnTo>
                  <a:lnTo>
                    <a:pt x="2" y="660"/>
                  </a:lnTo>
                  <a:lnTo>
                    <a:pt x="1" y="660"/>
                  </a:lnTo>
                  <a:lnTo>
                    <a:pt x="0" y="659"/>
                  </a:lnTo>
                  <a:lnTo>
                    <a:pt x="1" y="658"/>
                  </a:lnTo>
                  <a:lnTo>
                    <a:pt x="2" y="657"/>
                  </a:lnTo>
                  <a:lnTo>
                    <a:pt x="4" y="655"/>
                  </a:lnTo>
                  <a:lnTo>
                    <a:pt x="4" y="654"/>
                  </a:lnTo>
                  <a:lnTo>
                    <a:pt x="5" y="650"/>
                  </a:lnTo>
                  <a:lnTo>
                    <a:pt x="6" y="649"/>
                  </a:lnTo>
                  <a:lnTo>
                    <a:pt x="7" y="648"/>
                  </a:lnTo>
                  <a:lnTo>
                    <a:pt x="9" y="647"/>
                  </a:lnTo>
                  <a:lnTo>
                    <a:pt x="10" y="644"/>
                  </a:lnTo>
                  <a:lnTo>
                    <a:pt x="12" y="640"/>
                  </a:lnTo>
                  <a:lnTo>
                    <a:pt x="14" y="640"/>
                  </a:lnTo>
                  <a:lnTo>
                    <a:pt x="19" y="635"/>
                  </a:lnTo>
                  <a:lnTo>
                    <a:pt x="22" y="632"/>
                  </a:lnTo>
                  <a:lnTo>
                    <a:pt x="24" y="630"/>
                  </a:lnTo>
                  <a:lnTo>
                    <a:pt x="27" y="627"/>
                  </a:lnTo>
                  <a:lnTo>
                    <a:pt x="31" y="625"/>
                  </a:lnTo>
                  <a:lnTo>
                    <a:pt x="34" y="623"/>
                  </a:lnTo>
                  <a:lnTo>
                    <a:pt x="36" y="620"/>
                  </a:lnTo>
                  <a:lnTo>
                    <a:pt x="36" y="619"/>
                  </a:lnTo>
                  <a:lnTo>
                    <a:pt x="41" y="614"/>
                  </a:lnTo>
                  <a:lnTo>
                    <a:pt x="42" y="612"/>
                  </a:lnTo>
                  <a:lnTo>
                    <a:pt x="44" y="612"/>
                  </a:lnTo>
                  <a:lnTo>
                    <a:pt x="45" y="612"/>
                  </a:lnTo>
                  <a:lnTo>
                    <a:pt x="46" y="610"/>
                  </a:lnTo>
                  <a:lnTo>
                    <a:pt x="47" y="610"/>
                  </a:lnTo>
                  <a:lnTo>
                    <a:pt x="47" y="609"/>
                  </a:lnTo>
                  <a:lnTo>
                    <a:pt x="51" y="609"/>
                  </a:lnTo>
                  <a:lnTo>
                    <a:pt x="56" y="602"/>
                  </a:lnTo>
                  <a:lnTo>
                    <a:pt x="45" y="595"/>
                  </a:lnTo>
                  <a:lnTo>
                    <a:pt x="37" y="595"/>
                  </a:lnTo>
                  <a:lnTo>
                    <a:pt x="37" y="593"/>
                  </a:lnTo>
                  <a:lnTo>
                    <a:pt x="40" y="593"/>
                  </a:lnTo>
                  <a:lnTo>
                    <a:pt x="45" y="592"/>
                  </a:lnTo>
                  <a:lnTo>
                    <a:pt x="54" y="587"/>
                  </a:lnTo>
                  <a:lnTo>
                    <a:pt x="54" y="584"/>
                  </a:lnTo>
                  <a:lnTo>
                    <a:pt x="52" y="582"/>
                  </a:lnTo>
                  <a:lnTo>
                    <a:pt x="52" y="579"/>
                  </a:lnTo>
                  <a:lnTo>
                    <a:pt x="52" y="578"/>
                  </a:lnTo>
                  <a:lnTo>
                    <a:pt x="52" y="577"/>
                  </a:lnTo>
                  <a:lnTo>
                    <a:pt x="54" y="575"/>
                  </a:lnTo>
                  <a:lnTo>
                    <a:pt x="55" y="573"/>
                  </a:lnTo>
                  <a:lnTo>
                    <a:pt x="57" y="572"/>
                  </a:lnTo>
                  <a:lnTo>
                    <a:pt x="60" y="572"/>
                  </a:lnTo>
                  <a:lnTo>
                    <a:pt x="62" y="570"/>
                  </a:lnTo>
                  <a:lnTo>
                    <a:pt x="64" y="569"/>
                  </a:lnTo>
                  <a:lnTo>
                    <a:pt x="65" y="568"/>
                  </a:lnTo>
                  <a:lnTo>
                    <a:pt x="66" y="568"/>
                  </a:lnTo>
                  <a:lnTo>
                    <a:pt x="67" y="567"/>
                  </a:lnTo>
                  <a:lnTo>
                    <a:pt x="69" y="567"/>
                  </a:lnTo>
                  <a:lnTo>
                    <a:pt x="71" y="567"/>
                  </a:lnTo>
                  <a:lnTo>
                    <a:pt x="72" y="565"/>
                  </a:lnTo>
                  <a:lnTo>
                    <a:pt x="74" y="565"/>
                  </a:lnTo>
                  <a:lnTo>
                    <a:pt x="75" y="564"/>
                  </a:lnTo>
                  <a:lnTo>
                    <a:pt x="76" y="562"/>
                  </a:lnTo>
                  <a:lnTo>
                    <a:pt x="77" y="559"/>
                  </a:lnTo>
                  <a:lnTo>
                    <a:pt x="80" y="557"/>
                  </a:lnTo>
                  <a:lnTo>
                    <a:pt x="80" y="554"/>
                  </a:lnTo>
                  <a:lnTo>
                    <a:pt x="82" y="552"/>
                  </a:lnTo>
                  <a:lnTo>
                    <a:pt x="85" y="545"/>
                  </a:lnTo>
                  <a:lnTo>
                    <a:pt x="86" y="543"/>
                  </a:lnTo>
                  <a:lnTo>
                    <a:pt x="91" y="538"/>
                  </a:lnTo>
                  <a:lnTo>
                    <a:pt x="95" y="535"/>
                  </a:lnTo>
                  <a:lnTo>
                    <a:pt x="96" y="534"/>
                  </a:lnTo>
                  <a:lnTo>
                    <a:pt x="100" y="532"/>
                  </a:lnTo>
                  <a:lnTo>
                    <a:pt x="102" y="529"/>
                  </a:lnTo>
                  <a:lnTo>
                    <a:pt x="104" y="528"/>
                  </a:lnTo>
                  <a:lnTo>
                    <a:pt x="109" y="524"/>
                  </a:lnTo>
                  <a:lnTo>
                    <a:pt x="112" y="519"/>
                  </a:lnTo>
                  <a:lnTo>
                    <a:pt x="115" y="517"/>
                  </a:lnTo>
                  <a:lnTo>
                    <a:pt x="117" y="515"/>
                  </a:lnTo>
                  <a:lnTo>
                    <a:pt x="121" y="512"/>
                  </a:lnTo>
                  <a:lnTo>
                    <a:pt x="122" y="509"/>
                  </a:lnTo>
                  <a:lnTo>
                    <a:pt x="122" y="508"/>
                  </a:lnTo>
                  <a:lnTo>
                    <a:pt x="122" y="505"/>
                  </a:lnTo>
                  <a:lnTo>
                    <a:pt x="122" y="502"/>
                  </a:lnTo>
                  <a:lnTo>
                    <a:pt x="121" y="499"/>
                  </a:lnTo>
                  <a:lnTo>
                    <a:pt x="122" y="497"/>
                  </a:lnTo>
                  <a:lnTo>
                    <a:pt x="122" y="495"/>
                  </a:lnTo>
                  <a:lnTo>
                    <a:pt x="121" y="494"/>
                  </a:lnTo>
                  <a:lnTo>
                    <a:pt x="120" y="493"/>
                  </a:lnTo>
                  <a:lnTo>
                    <a:pt x="120" y="492"/>
                  </a:lnTo>
                  <a:lnTo>
                    <a:pt x="117" y="489"/>
                  </a:lnTo>
                  <a:lnTo>
                    <a:pt x="116" y="488"/>
                  </a:lnTo>
                  <a:lnTo>
                    <a:pt x="115" y="485"/>
                  </a:lnTo>
                  <a:lnTo>
                    <a:pt x="112" y="480"/>
                  </a:lnTo>
                  <a:lnTo>
                    <a:pt x="112" y="477"/>
                  </a:lnTo>
                  <a:lnTo>
                    <a:pt x="111" y="475"/>
                  </a:lnTo>
                  <a:lnTo>
                    <a:pt x="111" y="472"/>
                  </a:lnTo>
                  <a:lnTo>
                    <a:pt x="111" y="468"/>
                  </a:lnTo>
                  <a:lnTo>
                    <a:pt x="111" y="465"/>
                  </a:lnTo>
                  <a:lnTo>
                    <a:pt x="110" y="463"/>
                  </a:lnTo>
                  <a:lnTo>
                    <a:pt x="110" y="459"/>
                  </a:lnTo>
                  <a:lnTo>
                    <a:pt x="109" y="457"/>
                  </a:lnTo>
                  <a:lnTo>
                    <a:pt x="106" y="454"/>
                  </a:lnTo>
                  <a:lnTo>
                    <a:pt x="105" y="452"/>
                  </a:lnTo>
                  <a:lnTo>
                    <a:pt x="105" y="449"/>
                  </a:lnTo>
                  <a:lnTo>
                    <a:pt x="104" y="444"/>
                  </a:lnTo>
                  <a:lnTo>
                    <a:pt x="104" y="442"/>
                  </a:lnTo>
                  <a:lnTo>
                    <a:pt x="102" y="437"/>
                  </a:lnTo>
                  <a:lnTo>
                    <a:pt x="102" y="432"/>
                  </a:lnTo>
                  <a:lnTo>
                    <a:pt x="102" y="429"/>
                  </a:lnTo>
                  <a:lnTo>
                    <a:pt x="102" y="427"/>
                  </a:lnTo>
                  <a:lnTo>
                    <a:pt x="104" y="425"/>
                  </a:lnTo>
                  <a:lnTo>
                    <a:pt x="105" y="424"/>
                  </a:lnTo>
                  <a:lnTo>
                    <a:pt x="107" y="420"/>
                  </a:lnTo>
                  <a:lnTo>
                    <a:pt x="110" y="417"/>
                  </a:lnTo>
                  <a:lnTo>
                    <a:pt x="115" y="414"/>
                  </a:lnTo>
                  <a:lnTo>
                    <a:pt x="120" y="410"/>
                  </a:lnTo>
                  <a:lnTo>
                    <a:pt x="122" y="409"/>
                  </a:lnTo>
                  <a:lnTo>
                    <a:pt x="122" y="408"/>
                  </a:lnTo>
                  <a:lnTo>
                    <a:pt x="125" y="400"/>
                  </a:lnTo>
                  <a:lnTo>
                    <a:pt x="125" y="393"/>
                  </a:lnTo>
                  <a:lnTo>
                    <a:pt x="110" y="393"/>
                  </a:lnTo>
                  <a:lnTo>
                    <a:pt x="110" y="390"/>
                  </a:lnTo>
                  <a:lnTo>
                    <a:pt x="124" y="392"/>
                  </a:lnTo>
                  <a:lnTo>
                    <a:pt x="124" y="385"/>
                  </a:lnTo>
                  <a:lnTo>
                    <a:pt x="116" y="374"/>
                  </a:lnTo>
                  <a:lnTo>
                    <a:pt x="104" y="382"/>
                  </a:lnTo>
                  <a:lnTo>
                    <a:pt x="102" y="390"/>
                  </a:lnTo>
                  <a:lnTo>
                    <a:pt x="106" y="390"/>
                  </a:lnTo>
                  <a:lnTo>
                    <a:pt x="106" y="392"/>
                  </a:lnTo>
                  <a:lnTo>
                    <a:pt x="102" y="392"/>
                  </a:lnTo>
                  <a:lnTo>
                    <a:pt x="102" y="395"/>
                  </a:lnTo>
                  <a:lnTo>
                    <a:pt x="105" y="400"/>
                  </a:lnTo>
                  <a:lnTo>
                    <a:pt x="104" y="402"/>
                  </a:lnTo>
                  <a:lnTo>
                    <a:pt x="101" y="395"/>
                  </a:lnTo>
                  <a:lnTo>
                    <a:pt x="102" y="382"/>
                  </a:lnTo>
                  <a:lnTo>
                    <a:pt x="111" y="375"/>
                  </a:lnTo>
                  <a:lnTo>
                    <a:pt x="110" y="375"/>
                  </a:lnTo>
                  <a:lnTo>
                    <a:pt x="110" y="374"/>
                  </a:lnTo>
                  <a:lnTo>
                    <a:pt x="110" y="373"/>
                  </a:lnTo>
                  <a:lnTo>
                    <a:pt x="109" y="372"/>
                  </a:lnTo>
                  <a:lnTo>
                    <a:pt x="109" y="368"/>
                  </a:lnTo>
                  <a:lnTo>
                    <a:pt x="109" y="367"/>
                  </a:lnTo>
                  <a:lnTo>
                    <a:pt x="109" y="365"/>
                  </a:lnTo>
                  <a:lnTo>
                    <a:pt x="107" y="363"/>
                  </a:lnTo>
                  <a:lnTo>
                    <a:pt x="107" y="362"/>
                  </a:lnTo>
                  <a:lnTo>
                    <a:pt x="106" y="358"/>
                  </a:lnTo>
                  <a:lnTo>
                    <a:pt x="106" y="357"/>
                  </a:lnTo>
                  <a:lnTo>
                    <a:pt x="105" y="355"/>
                  </a:lnTo>
                  <a:lnTo>
                    <a:pt x="104" y="355"/>
                  </a:lnTo>
                  <a:lnTo>
                    <a:pt x="102" y="355"/>
                  </a:lnTo>
                  <a:lnTo>
                    <a:pt x="99" y="355"/>
                  </a:lnTo>
                  <a:lnTo>
                    <a:pt x="96" y="355"/>
                  </a:lnTo>
                  <a:lnTo>
                    <a:pt x="92" y="355"/>
                  </a:lnTo>
                  <a:lnTo>
                    <a:pt x="91" y="354"/>
                  </a:lnTo>
                  <a:lnTo>
                    <a:pt x="91" y="353"/>
                  </a:lnTo>
                  <a:lnTo>
                    <a:pt x="90" y="353"/>
                  </a:lnTo>
                  <a:lnTo>
                    <a:pt x="87" y="353"/>
                  </a:lnTo>
                  <a:lnTo>
                    <a:pt x="86" y="352"/>
                  </a:lnTo>
                  <a:lnTo>
                    <a:pt x="85" y="352"/>
                  </a:lnTo>
                  <a:lnTo>
                    <a:pt x="84" y="350"/>
                  </a:lnTo>
                  <a:lnTo>
                    <a:pt x="84" y="349"/>
                  </a:lnTo>
                  <a:lnTo>
                    <a:pt x="85" y="348"/>
                  </a:lnTo>
                  <a:lnTo>
                    <a:pt x="86" y="348"/>
                  </a:lnTo>
                  <a:lnTo>
                    <a:pt x="85" y="347"/>
                  </a:lnTo>
                  <a:lnTo>
                    <a:pt x="85" y="345"/>
                  </a:lnTo>
                  <a:lnTo>
                    <a:pt x="86" y="343"/>
                  </a:lnTo>
                  <a:lnTo>
                    <a:pt x="87" y="342"/>
                  </a:lnTo>
                  <a:lnTo>
                    <a:pt x="89" y="342"/>
                  </a:lnTo>
                  <a:lnTo>
                    <a:pt x="91" y="342"/>
                  </a:lnTo>
                  <a:lnTo>
                    <a:pt x="92" y="340"/>
                  </a:lnTo>
                  <a:lnTo>
                    <a:pt x="94" y="340"/>
                  </a:lnTo>
                  <a:lnTo>
                    <a:pt x="95" y="340"/>
                  </a:lnTo>
                  <a:lnTo>
                    <a:pt x="96" y="340"/>
                  </a:lnTo>
                  <a:lnTo>
                    <a:pt x="96" y="339"/>
                  </a:lnTo>
                  <a:lnTo>
                    <a:pt x="96" y="337"/>
                  </a:lnTo>
                  <a:lnTo>
                    <a:pt x="96" y="335"/>
                  </a:lnTo>
                  <a:lnTo>
                    <a:pt x="96" y="334"/>
                  </a:lnTo>
                  <a:lnTo>
                    <a:pt x="97" y="334"/>
                  </a:lnTo>
                  <a:lnTo>
                    <a:pt x="99" y="334"/>
                  </a:lnTo>
                  <a:lnTo>
                    <a:pt x="99" y="333"/>
                  </a:lnTo>
                  <a:lnTo>
                    <a:pt x="100" y="333"/>
                  </a:lnTo>
                  <a:lnTo>
                    <a:pt x="100" y="330"/>
                  </a:lnTo>
                  <a:lnTo>
                    <a:pt x="100" y="329"/>
                  </a:lnTo>
                  <a:lnTo>
                    <a:pt x="101" y="328"/>
                  </a:lnTo>
                  <a:lnTo>
                    <a:pt x="102" y="328"/>
                  </a:lnTo>
                  <a:lnTo>
                    <a:pt x="104" y="327"/>
                  </a:lnTo>
                  <a:lnTo>
                    <a:pt x="105" y="327"/>
                  </a:lnTo>
                  <a:lnTo>
                    <a:pt x="106" y="325"/>
                  </a:lnTo>
                  <a:lnTo>
                    <a:pt x="107" y="325"/>
                  </a:lnTo>
                  <a:lnTo>
                    <a:pt x="109" y="324"/>
                  </a:lnTo>
                  <a:lnTo>
                    <a:pt x="109" y="323"/>
                  </a:lnTo>
                  <a:lnTo>
                    <a:pt x="110" y="322"/>
                  </a:lnTo>
                  <a:lnTo>
                    <a:pt x="110" y="318"/>
                  </a:lnTo>
                  <a:lnTo>
                    <a:pt x="111" y="315"/>
                  </a:lnTo>
                  <a:lnTo>
                    <a:pt x="111" y="313"/>
                  </a:lnTo>
                  <a:lnTo>
                    <a:pt x="110" y="309"/>
                  </a:lnTo>
                  <a:lnTo>
                    <a:pt x="109" y="305"/>
                  </a:lnTo>
                  <a:lnTo>
                    <a:pt x="107" y="304"/>
                  </a:lnTo>
                  <a:lnTo>
                    <a:pt x="106" y="303"/>
                  </a:lnTo>
                  <a:lnTo>
                    <a:pt x="105" y="303"/>
                  </a:lnTo>
                  <a:lnTo>
                    <a:pt x="104" y="304"/>
                  </a:lnTo>
                  <a:lnTo>
                    <a:pt x="102" y="304"/>
                  </a:lnTo>
                  <a:lnTo>
                    <a:pt x="101" y="304"/>
                  </a:lnTo>
                  <a:lnTo>
                    <a:pt x="100" y="304"/>
                  </a:lnTo>
                  <a:lnTo>
                    <a:pt x="99" y="303"/>
                  </a:lnTo>
                  <a:lnTo>
                    <a:pt x="97" y="302"/>
                  </a:lnTo>
                  <a:lnTo>
                    <a:pt x="97" y="300"/>
                  </a:lnTo>
                  <a:lnTo>
                    <a:pt x="96" y="299"/>
                  </a:lnTo>
                  <a:lnTo>
                    <a:pt x="95" y="299"/>
                  </a:lnTo>
                  <a:lnTo>
                    <a:pt x="92" y="299"/>
                  </a:lnTo>
                  <a:lnTo>
                    <a:pt x="91" y="299"/>
                  </a:lnTo>
                  <a:lnTo>
                    <a:pt x="89" y="298"/>
                  </a:lnTo>
                  <a:lnTo>
                    <a:pt x="85" y="295"/>
                  </a:lnTo>
                  <a:lnTo>
                    <a:pt x="82" y="294"/>
                  </a:lnTo>
                  <a:lnTo>
                    <a:pt x="81" y="293"/>
                  </a:lnTo>
                  <a:lnTo>
                    <a:pt x="80" y="293"/>
                  </a:lnTo>
                  <a:lnTo>
                    <a:pt x="79" y="290"/>
                  </a:lnTo>
                  <a:lnTo>
                    <a:pt x="79" y="289"/>
                  </a:lnTo>
                  <a:lnTo>
                    <a:pt x="80" y="288"/>
                  </a:lnTo>
                  <a:lnTo>
                    <a:pt x="80" y="287"/>
                  </a:lnTo>
                  <a:lnTo>
                    <a:pt x="79" y="285"/>
                  </a:lnTo>
                  <a:lnTo>
                    <a:pt x="79" y="284"/>
                  </a:lnTo>
                  <a:lnTo>
                    <a:pt x="80" y="283"/>
                  </a:lnTo>
                  <a:lnTo>
                    <a:pt x="80" y="282"/>
                  </a:lnTo>
                  <a:lnTo>
                    <a:pt x="80" y="280"/>
                  </a:lnTo>
                  <a:lnTo>
                    <a:pt x="80" y="279"/>
                  </a:lnTo>
                  <a:lnTo>
                    <a:pt x="81" y="279"/>
                  </a:lnTo>
                  <a:lnTo>
                    <a:pt x="81" y="277"/>
                  </a:lnTo>
                  <a:lnTo>
                    <a:pt x="81" y="275"/>
                  </a:lnTo>
                  <a:lnTo>
                    <a:pt x="82" y="274"/>
                  </a:lnTo>
                  <a:lnTo>
                    <a:pt x="82" y="273"/>
                  </a:lnTo>
                  <a:lnTo>
                    <a:pt x="82" y="272"/>
                  </a:lnTo>
                  <a:lnTo>
                    <a:pt x="82" y="270"/>
                  </a:lnTo>
                  <a:lnTo>
                    <a:pt x="82" y="269"/>
                  </a:lnTo>
                  <a:lnTo>
                    <a:pt x="82" y="267"/>
                  </a:lnTo>
                  <a:lnTo>
                    <a:pt x="84" y="265"/>
                  </a:lnTo>
                  <a:lnTo>
                    <a:pt x="84" y="264"/>
                  </a:lnTo>
                  <a:lnTo>
                    <a:pt x="85" y="264"/>
                  </a:lnTo>
                  <a:lnTo>
                    <a:pt x="85" y="263"/>
                  </a:lnTo>
                  <a:lnTo>
                    <a:pt x="85" y="260"/>
                  </a:lnTo>
                  <a:lnTo>
                    <a:pt x="86" y="260"/>
                  </a:lnTo>
                  <a:lnTo>
                    <a:pt x="87" y="258"/>
                  </a:lnTo>
                  <a:lnTo>
                    <a:pt x="87" y="257"/>
                  </a:lnTo>
                  <a:lnTo>
                    <a:pt x="89" y="255"/>
                  </a:lnTo>
                  <a:lnTo>
                    <a:pt x="90" y="255"/>
                  </a:lnTo>
                  <a:lnTo>
                    <a:pt x="90" y="254"/>
                  </a:lnTo>
                  <a:lnTo>
                    <a:pt x="91" y="253"/>
                  </a:lnTo>
                  <a:lnTo>
                    <a:pt x="92" y="253"/>
                  </a:lnTo>
                  <a:lnTo>
                    <a:pt x="94" y="252"/>
                  </a:lnTo>
                  <a:lnTo>
                    <a:pt x="95" y="252"/>
                  </a:lnTo>
                  <a:lnTo>
                    <a:pt x="95" y="250"/>
                  </a:lnTo>
                  <a:lnTo>
                    <a:pt x="95" y="249"/>
                  </a:lnTo>
                  <a:lnTo>
                    <a:pt x="95" y="248"/>
                  </a:lnTo>
                  <a:lnTo>
                    <a:pt x="94" y="248"/>
                  </a:lnTo>
                  <a:lnTo>
                    <a:pt x="94" y="247"/>
                  </a:lnTo>
                  <a:lnTo>
                    <a:pt x="91" y="247"/>
                  </a:lnTo>
                  <a:lnTo>
                    <a:pt x="90" y="247"/>
                  </a:lnTo>
                  <a:lnTo>
                    <a:pt x="89" y="247"/>
                  </a:lnTo>
                  <a:lnTo>
                    <a:pt x="87" y="248"/>
                  </a:lnTo>
                  <a:lnTo>
                    <a:pt x="87" y="249"/>
                  </a:lnTo>
                  <a:lnTo>
                    <a:pt x="86" y="249"/>
                  </a:lnTo>
                  <a:lnTo>
                    <a:pt x="86" y="250"/>
                  </a:lnTo>
                  <a:lnTo>
                    <a:pt x="85" y="249"/>
                  </a:lnTo>
                  <a:lnTo>
                    <a:pt x="85" y="248"/>
                  </a:lnTo>
                  <a:lnTo>
                    <a:pt x="84" y="248"/>
                  </a:lnTo>
                  <a:lnTo>
                    <a:pt x="84" y="247"/>
                  </a:lnTo>
                  <a:lnTo>
                    <a:pt x="84" y="245"/>
                  </a:lnTo>
                  <a:lnTo>
                    <a:pt x="85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3"/>
                  </a:lnTo>
                  <a:lnTo>
                    <a:pt x="86" y="242"/>
                  </a:lnTo>
                  <a:lnTo>
                    <a:pt x="87" y="240"/>
                  </a:lnTo>
                  <a:lnTo>
                    <a:pt x="89" y="240"/>
                  </a:lnTo>
                  <a:lnTo>
                    <a:pt x="90" y="240"/>
                  </a:lnTo>
                  <a:lnTo>
                    <a:pt x="91" y="240"/>
                  </a:lnTo>
                  <a:lnTo>
                    <a:pt x="92" y="240"/>
                  </a:lnTo>
                  <a:lnTo>
                    <a:pt x="94" y="240"/>
                  </a:lnTo>
                  <a:lnTo>
                    <a:pt x="95" y="240"/>
                  </a:lnTo>
                  <a:lnTo>
                    <a:pt x="96" y="239"/>
                  </a:lnTo>
                  <a:lnTo>
                    <a:pt x="95" y="237"/>
                  </a:lnTo>
                  <a:lnTo>
                    <a:pt x="95" y="235"/>
                  </a:lnTo>
                  <a:lnTo>
                    <a:pt x="96" y="234"/>
                  </a:lnTo>
                  <a:lnTo>
                    <a:pt x="96" y="233"/>
                  </a:lnTo>
                  <a:lnTo>
                    <a:pt x="97" y="233"/>
                  </a:lnTo>
                  <a:lnTo>
                    <a:pt x="99" y="232"/>
                  </a:lnTo>
                  <a:lnTo>
                    <a:pt x="99" y="230"/>
                  </a:lnTo>
                  <a:lnTo>
                    <a:pt x="100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1" y="224"/>
                  </a:lnTo>
                  <a:lnTo>
                    <a:pt x="101" y="223"/>
                  </a:lnTo>
                  <a:lnTo>
                    <a:pt x="101" y="222"/>
                  </a:lnTo>
                  <a:lnTo>
                    <a:pt x="102" y="222"/>
                  </a:lnTo>
                  <a:lnTo>
                    <a:pt x="104" y="220"/>
                  </a:lnTo>
                  <a:lnTo>
                    <a:pt x="104" y="219"/>
                  </a:lnTo>
                  <a:lnTo>
                    <a:pt x="105" y="219"/>
                  </a:lnTo>
                  <a:lnTo>
                    <a:pt x="106" y="218"/>
                  </a:lnTo>
                  <a:lnTo>
                    <a:pt x="107" y="217"/>
                  </a:lnTo>
                  <a:lnTo>
                    <a:pt x="106" y="215"/>
                  </a:lnTo>
                  <a:lnTo>
                    <a:pt x="106" y="214"/>
                  </a:lnTo>
                  <a:lnTo>
                    <a:pt x="107" y="213"/>
                  </a:lnTo>
                  <a:lnTo>
                    <a:pt x="109" y="213"/>
                  </a:lnTo>
                  <a:lnTo>
                    <a:pt x="109" y="214"/>
                  </a:lnTo>
                  <a:lnTo>
                    <a:pt x="109" y="215"/>
                  </a:lnTo>
                  <a:lnTo>
                    <a:pt x="110" y="217"/>
                  </a:lnTo>
                  <a:lnTo>
                    <a:pt x="112" y="217"/>
                  </a:lnTo>
                  <a:lnTo>
                    <a:pt x="114" y="215"/>
                  </a:lnTo>
                  <a:lnTo>
                    <a:pt x="114" y="214"/>
                  </a:lnTo>
                  <a:lnTo>
                    <a:pt x="115" y="214"/>
                  </a:lnTo>
                  <a:lnTo>
                    <a:pt x="116" y="212"/>
                  </a:lnTo>
                  <a:lnTo>
                    <a:pt x="116" y="210"/>
                  </a:lnTo>
                  <a:lnTo>
                    <a:pt x="116" y="209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8"/>
                  </a:lnTo>
                  <a:lnTo>
                    <a:pt x="121" y="208"/>
                  </a:lnTo>
                  <a:lnTo>
                    <a:pt x="122" y="207"/>
                  </a:lnTo>
                  <a:lnTo>
                    <a:pt x="125" y="204"/>
                  </a:lnTo>
                  <a:lnTo>
                    <a:pt x="126" y="204"/>
                  </a:lnTo>
                  <a:lnTo>
                    <a:pt x="127" y="204"/>
                  </a:lnTo>
                  <a:lnTo>
                    <a:pt x="129" y="204"/>
                  </a:lnTo>
                  <a:lnTo>
                    <a:pt x="130" y="203"/>
                  </a:lnTo>
                  <a:lnTo>
                    <a:pt x="131" y="202"/>
                  </a:lnTo>
                  <a:lnTo>
                    <a:pt x="130" y="200"/>
                  </a:lnTo>
                  <a:lnTo>
                    <a:pt x="129" y="200"/>
                  </a:lnTo>
                  <a:lnTo>
                    <a:pt x="129" y="199"/>
                  </a:lnTo>
                  <a:lnTo>
                    <a:pt x="129" y="198"/>
                  </a:lnTo>
                  <a:lnTo>
                    <a:pt x="130" y="197"/>
                  </a:lnTo>
                  <a:lnTo>
                    <a:pt x="131" y="195"/>
                  </a:lnTo>
                  <a:lnTo>
                    <a:pt x="132" y="195"/>
                  </a:lnTo>
                  <a:lnTo>
                    <a:pt x="132" y="194"/>
                  </a:lnTo>
                  <a:lnTo>
                    <a:pt x="131" y="194"/>
                  </a:lnTo>
                  <a:lnTo>
                    <a:pt x="131" y="193"/>
                  </a:lnTo>
                  <a:lnTo>
                    <a:pt x="130" y="193"/>
                  </a:lnTo>
                  <a:lnTo>
                    <a:pt x="130" y="192"/>
                  </a:lnTo>
                  <a:lnTo>
                    <a:pt x="131" y="190"/>
                  </a:lnTo>
                  <a:lnTo>
                    <a:pt x="132" y="188"/>
                  </a:lnTo>
                  <a:lnTo>
                    <a:pt x="134" y="188"/>
                  </a:lnTo>
                  <a:lnTo>
                    <a:pt x="136" y="188"/>
                  </a:lnTo>
                  <a:lnTo>
                    <a:pt x="137" y="187"/>
                  </a:lnTo>
                  <a:lnTo>
                    <a:pt x="137" y="185"/>
                  </a:lnTo>
                  <a:lnTo>
                    <a:pt x="136" y="184"/>
                  </a:lnTo>
                  <a:lnTo>
                    <a:pt x="135" y="183"/>
                  </a:lnTo>
                  <a:lnTo>
                    <a:pt x="135" y="182"/>
                  </a:lnTo>
                  <a:lnTo>
                    <a:pt x="135" y="180"/>
                  </a:lnTo>
                  <a:lnTo>
                    <a:pt x="136" y="179"/>
                  </a:lnTo>
                  <a:lnTo>
                    <a:pt x="136" y="178"/>
                  </a:lnTo>
                  <a:lnTo>
                    <a:pt x="135" y="178"/>
                  </a:lnTo>
                  <a:lnTo>
                    <a:pt x="135" y="177"/>
                  </a:lnTo>
                  <a:lnTo>
                    <a:pt x="135" y="174"/>
                  </a:lnTo>
                  <a:lnTo>
                    <a:pt x="135" y="172"/>
                  </a:lnTo>
                  <a:lnTo>
                    <a:pt x="136" y="169"/>
                  </a:lnTo>
                  <a:lnTo>
                    <a:pt x="136" y="165"/>
                  </a:lnTo>
                  <a:lnTo>
                    <a:pt x="137" y="165"/>
                  </a:lnTo>
                  <a:lnTo>
                    <a:pt x="137" y="164"/>
                  </a:lnTo>
                  <a:lnTo>
                    <a:pt x="139" y="163"/>
                  </a:lnTo>
                  <a:lnTo>
                    <a:pt x="141" y="162"/>
                  </a:lnTo>
                  <a:lnTo>
                    <a:pt x="141" y="160"/>
                  </a:lnTo>
                  <a:lnTo>
                    <a:pt x="141" y="158"/>
                  </a:lnTo>
                  <a:lnTo>
                    <a:pt x="141" y="155"/>
                  </a:lnTo>
                  <a:lnTo>
                    <a:pt x="136" y="157"/>
                  </a:lnTo>
                  <a:lnTo>
                    <a:pt x="136" y="154"/>
                  </a:lnTo>
                  <a:lnTo>
                    <a:pt x="139" y="154"/>
                  </a:lnTo>
                  <a:lnTo>
                    <a:pt x="139" y="153"/>
                  </a:lnTo>
                  <a:lnTo>
                    <a:pt x="137" y="152"/>
                  </a:lnTo>
                  <a:lnTo>
                    <a:pt x="136" y="150"/>
                  </a:lnTo>
                  <a:lnTo>
                    <a:pt x="135" y="149"/>
                  </a:lnTo>
                  <a:lnTo>
                    <a:pt x="132" y="149"/>
                  </a:lnTo>
                  <a:lnTo>
                    <a:pt x="131" y="149"/>
                  </a:lnTo>
                  <a:lnTo>
                    <a:pt x="129" y="148"/>
                  </a:lnTo>
                  <a:lnTo>
                    <a:pt x="126" y="152"/>
                  </a:lnTo>
                  <a:lnTo>
                    <a:pt x="134" y="155"/>
                  </a:lnTo>
                  <a:lnTo>
                    <a:pt x="132" y="157"/>
                  </a:lnTo>
                  <a:lnTo>
                    <a:pt x="124" y="152"/>
                  </a:lnTo>
                  <a:lnTo>
                    <a:pt x="125" y="149"/>
                  </a:lnTo>
                  <a:lnTo>
                    <a:pt x="125" y="148"/>
                  </a:lnTo>
                  <a:lnTo>
                    <a:pt x="116" y="143"/>
                  </a:lnTo>
                  <a:lnTo>
                    <a:pt x="112" y="139"/>
                  </a:lnTo>
                  <a:lnTo>
                    <a:pt x="111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9" y="139"/>
                  </a:lnTo>
                  <a:lnTo>
                    <a:pt x="107" y="138"/>
                  </a:lnTo>
                  <a:lnTo>
                    <a:pt x="106" y="138"/>
                  </a:lnTo>
                  <a:lnTo>
                    <a:pt x="105" y="137"/>
                  </a:lnTo>
                  <a:lnTo>
                    <a:pt x="104" y="135"/>
                  </a:lnTo>
                  <a:lnTo>
                    <a:pt x="104" y="134"/>
                  </a:lnTo>
                  <a:lnTo>
                    <a:pt x="104" y="133"/>
                  </a:lnTo>
                  <a:lnTo>
                    <a:pt x="102" y="132"/>
                  </a:lnTo>
                  <a:lnTo>
                    <a:pt x="101" y="130"/>
                  </a:lnTo>
                  <a:lnTo>
                    <a:pt x="100" y="128"/>
                  </a:lnTo>
                  <a:lnTo>
                    <a:pt x="100" y="127"/>
                  </a:lnTo>
                  <a:lnTo>
                    <a:pt x="100" y="125"/>
                  </a:lnTo>
                  <a:lnTo>
                    <a:pt x="100" y="124"/>
                  </a:lnTo>
                  <a:lnTo>
                    <a:pt x="100" y="123"/>
                  </a:lnTo>
                  <a:lnTo>
                    <a:pt x="101" y="120"/>
                  </a:lnTo>
                  <a:lnTo>
                    <a:pt x="102" y="119"/>
                  </a:lnTo>
                  <a:lnTo>
                    <a:pt x="102" y="117"/>
                  </a:lnTo>
                  <a:lnTo>
                    <a:pt x="102" y="115"/>
                  </a:lnTo>
                  <a:lnTo>
                    <a:pt x="102" y="113"/>
                  </a:lnTo>
                  <a:lnTo>
                    <a:pt x="104" y="112"/>
                  </a:lnTo>
                  <a:lnTo>
                    <a:pt x="102" y="109"/>
                  </a:lnTo>
                  <a:lnTo>
                    <a:pt x="102" y="108"/>
                  </a:lnTo>
                  <a:lnTo>
                    <a:pt x="101" y="107"/>
                  </a:lnTo>
                  <a:lnTo>
                    <a:pt x="101" y="104"/>
                  </a:lnTo>
                  <a:lnTo>
                    <a:pt x="101" y="103"/>
                  </a:lnTo>
                  <a:lnTo>
                    <a:pt x="101" y="102"/>
                  </a:lnTo>
                  <a:lnTo>
                    <a:pt x="101" y="100"/>
                  </a:lnTo>
                  <a:lnTo>
                    <a:pt x="100" y="98"/>
                  </a:lnTo>
                  <a:lnTo>
                    <a:pt x="100" y="94"/>
                  </a:lnTo>
                  <a:lnTo>
                    <a:pt x="100" y="93"/>
                  </a:lnTo>
                  <a:lnTo>
                    <a:pt x="99" y="92"/>
                  </a:lnTo>
                  <a:lnTo>
                    <a:pt x="99" y="89"/>
                  </a:lnTo>
                  <a:lnTo>
                    <a:pt x="99" y="88"/>
                  </a:lnTo>
                  <a:lnTo>
                    <a:pt x="97" y="85"/>
                  </a:lnTo>
                  <a:lnTo>
                    <a:pt x="96" y="84"/>
                  </a:lnTo>
                  <a:lnTo>
                    <a:pt x="95" y="83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1" y="82"/>
                  </a:lnTo>
                  <a:lnTo>
                    <a:pt x="91" y="80"/>
                  </a:lnTo>
                  <a:lnTo>
                    <a:pt x="91" y="79"/>
                  </a:lnTo>
                  <a:lnTo>
                    <a:pt x="91" y="78"/>
                  </a:lnTo>
                  <a:lnTo>
                    <a:pt x="90" y="75"/>
                  </a:lnTo>
                  <a:lnTo>
                    <a:pt x="89" y="74"/>
                  </a:lnTo>
                  <a:lnTo>
                    <a:pt x="87" y="73"/>
                  </a:lnTo>
                  <a:lnTo>
                    <a:pt x="87" y="72"/>
                  </a:lnTo>
                  <a:lnTo>
                    <a:pt x="86" y="70"/>
                  </a:lnTo>
                  <a:lnTo>
                    <a:pt x="85" y="69"/>
                  </a:lnTo>
                  <a:lnTo>
                    <a:pt x="82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0" y="65"/>
                  </a:lnTo>
                  <a:lnTo>
                    <a:pt x="79" y="65"/>
                  </a:lnTo>
                  <a:lnTo>
                    <a:pt x="77" y="64"/>
                  </a:lnTo>
                  <a:lnTo>
                    <a:pt x="75" y="63"/>
                  </a:lnTo>
                  <a:lnTo>
                    <a:pt x="74" y="63"/>
                  </a:lnTo>
                  <a:lnTo>
                    <a:pt x="74" y="62"/>
                  </a:lnTo>
                  <a:lnTo>
                    <a:pt x="72" y="62"/>
                  </a:lnTo>
                  <a:lnTo>
                    <a:pt x="71" y="60"/>
                  </a:lnTo>
                  <a:lnTo>
                    <a:pt x="70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5" y="60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2" y="59"/>
                  </a:lnTo>
                  <a:lnTo>
                    <a:pt x="62" y="58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59" y="55"/>
                  </a:lnTo>
                  <a:lnTo>
                    <a:pt x="59" y="54"/>
                  </a:lnTo>
                  <a:lnTo>
                    <a:pt x="59" y="53"/>
                  </a:lnTo>
                  <a:lnTo>
                    <a:pt x="57" y="52"/>
                  </a:lnTo>
                  <a:lnTo>
                    <a:pt x="56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6" y="48"/>
                  </a:lnTo>
                  <a:lnTo>
                    <a:pt x="55" y="48"/>
                  </a:lnTo>
                  <a:lnTo>
                    <a:pt x="54" y="47"/>
                  </a:lnTo>
                  <a:lnTo>
                    <a:pt x="52" y="47"/>
                  </a:lnTo>
                  <a:lnTo>
                    <a:pt x="52" y="45"/>
                  </a:lnTo>
                  <a:lnTo>
                    <a:pt x="51" y="47"/>
                  </a:lnTo>
                  <a:lnTo>
                    <a:pt x="50" y="45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6" y="44"/>
                  </a:lnTo>
                  <a:lnTo>
                    <a:pt x="46" y="43"/>
                  </a:lnTo>
                  <a:lnTo>
                    <a:pt x="47" y="42"/>
                  </a:lnTo>
                  <a:lnTo>
                    <a:pt x="47" y="40"/>
                  </a:lnTo>
                  <a:lnTo>
                    <a:pt x="49" y="39"/>
                  </a:lnTo>
                  <a:lnTo>
                    <a:pt x="50" y="38"/>
                  </a:lnTo>
                  <a:lnTo>
                    <a:pt x="51" y="38"/>
                  </a:lnTo>
                  <a:lnTo>
                    <a:pt x="52" y="39"/>
                  </a:lnTo>
                  <a:lnTo>
                    <a:pt x="54" y="38"/>
                  </a:lnTo>
                  <a:lnTo>
                    <a:pt x="54" y="37"/>
                  </a:lnTo>
                  <a:lnTo>
                    <a:pt x="55" y="37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7" y="35"/>
                  </a:lnTo>
                  <a:lnTo>
                    <a:pt x="59" y="35"/>
                  </a:lnTo>
                  <a:lnTo>
                    <a:pt x="59" y="34"/>
                  </a:lnTo>
                  <a:lnTo>
                    <a:pt x="60" y="34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1" y="30"/>
                  </a:lnTo>
                  <a:lnTo>
                    <a:pt x="60" y="30"/>
                  </a:lnTo>
                  <a:lnTo>
                    <a:pt x="59" y="30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7"/>
                  </a:lnTo>
                  <a:lnTo>
                    <a:pt x="59" y="25"/>
                  </a:lnTo>
                  <a:lnTo>
                    <a:pt x="60" y="27"/>
                  </a:lnTo>
                  <a:lnTo>
                    <a:pt x="61" y="25"/>
                  </a:lnTo>
                  <a:lnTo>
                    <a:pt x="62" y="24"/>
                  </a:lnTo>
                  <a:lnTo>
                    <a:pt x="62" y="23"/>
                  </a:lnTo>
                  <a:lnTo>
                    <a:pt x="62" y="22"/>
                  </a:lnTo>
                  <a:lnTo>
                    <a:pt x="64" y="20"/>
                  </a:lnTo>
                  <a:lnTo>
                    <a:pt x="62" y="19"/>
                  </a:lnTo>
                  <a:lnTo>
                    <a:pt x="62" y="18"/>
                  </a:lnTo>
                  <a:lnTo>
                    <a:pt x="61" y="17"/>
                  </a:lnTo>
                  <a:lnTo>
                    <a:pt x="61" y="15"/>
                  </a:lnTo>
                  <a:lnTo>
                    <a:pt x="62" y="14"/>
                  </a:lnTo>
                  <a:lnTo>
                    <a:pt x="64" y="15"/>
                  </a:lnTo>
                  <a:lnTo>
                    <a:pt x="65" y="15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2"/>
                  </a:lnTo>
                  <a:lnTo>
                    <a:pt x="65" y="10"/>
                  </a:lnTo>
                  <a:lnTo>
                    <a:pt x="66" y="10"/>
                  </a:lnTo>
                  <a:lnTo>
                    <a:pt x="67" y="8"/>
                  </a:lnTo>
                  <a:lnTo>
                    <a:pt x="69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0" y="9"/>
                  </a:lnTo>
                  <a:lnTo>
                    <a:pt x="72" y="9"/>
                  </a:lnTo>
                  <a:lnTo>
                    <a:pt x="74" y="7"/>
                  </a:lnTo>
                  <a:lnTo>
                    <a:pt x="75" y="7"/>
                  </a:lnTo>
                  <a:lnTo>
                    <a:pt x="76" y="7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4" y="9"/>
                  </a:lnTo>
                  <a:lnTo>
                    <a:pt x="84" y="10"/>
                  </a:lnTo>
                  <a:lnTo>
                    <a:pt x="85" y="10"/>
                  </a:lnTo>
                  <a:lnTo>
                    <a:pt x="86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9"/>
                  </a:lnTo>
                  <a:lnTo>
                    <a:pt x="89" y="8"/>
                  </a:lnTo>
                  <a:lnTo>
                    <a:pt x="87" y="7"/>
                  </a:lnTo>
                  <a:lnTo>
                    <a:pt x="87" y="5"/>
                  </a:lnTo>
                  <a:lnTo>
                    <a:pt x="87" y="4"/>
                  </a:lnTo>
                  <a:lnTo>
                    <a:pt x="89" y="3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3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4" y="0"/>
                  </a:lnTo>
                  <a:lnTo>
                    <a:pt x="105" y="0"/>
                  </a:lnTo>
                  <a:lnTo>
                    <a:pt x="106" y="2"/>
                  </a:lnTo>
                  <a:lnTo>
                    <a:pt x="107" y="3"/>
                  </a:lnTo>
                  <a:lnTo>
                    <a:pt x="109" y="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4" name="Freeform 304">
              <a:extLst>
                <a:ext uri="{FF2B5EF4-FFF2-40B4-BE49-F238E27FC236}">
                  <a16:creationId xmlns:a16="http://schemas.microsoft.com/office/drawing/2014/main" id="{596AA16D-8718-7904-4D8B-216030A3E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32" y="1708432"/>
              <a:ext cx="336036" cy="330439"/>
            </a:xfrm>
            <a:custGeom>
              <a:avLst/>
              <a:gdLst>
                <a:gd name="T0" fmla="*/ 89 w 240"/>
                <a:gd name="T1" fmla="*/ 5 h 237"/>
                <a:gd name="T2" fmla="*/ 93 w 240"/>
                <a:gd name="T3" fmla="*/ 15 h 237"/>
                <a:gd name="T4" fmla="*/ 99 w 240"/>
                <a:gd name="T5" fmla="*/ 12 h 237"/>
                <a:gd name="T6" fmla="*/ 115 w 240"/>
                <a:gd name="T7" fmla="*/ 25 h 237"/>
                <a:gd name="T8" fmla="*/ 128 w 240"/>
                <a:gd name="T9" fmla="*/ 32 h 237"/>
                <a:gd name="T10" fmla="*/ 144 w 240"/>
                <a:gd name="T11" fmla="*/ 47 h 237"/>
                <a:gd name="T12" fmla="*/ 155 w 240"/>
                <a:gd name="T13" fmla="*/ 52 h 237"/>
                <a:gd name="T14" fmla="*/ 156 w 240"/>
                <a:gd name="T15" fmla="*/ 64 h 237"/>
                <a:gd name="T16" fmla="*/ 156 w 240"/>
                <a:gd name="T17" fmla="*/ 77 h 237"/>
                <a:gd name="T18" fmla="*/ 171 w 240"/>
                <a:gd name="T19" fmla="*/ 80 h 237"/>
                <a:gd name="T20" fmla="*/ 186 w 240"/>
                <a:gd name="T21" fmla="*/ 77 h 237"/>
                <a:gd name="T22" fmla="*/ 195 w 240"/>
                <a:gd name="T23" fmla="*/ 69 h 237"/>
                <a:gd name="T24" fmla="*/ 208 w 240"/>
                <a:gd name="T25" fmla="*/ 72 h 237"/>
                <a:gd name="T26" fmla="*/ 224 w 240"/>
                <a:gd name="T27" fmla="*/ 85 h 237"/>
                <a:gd name="T28" fmla="*/ 234 w 240"/>
                <a:gd name="T29" fmla="*/ 99 h 237"/>
                <a:gd name="T30" fmla="*/ 238 w 240"/>
                <a:gd name="T31" fmla="*/ 111 h 237"/>
                <a:gd name="T32" fmla="*/ 229 w 240"/>
                <a:gd name="T33" fmla="*/ 119 h 237"/>
                <a:gd name="T34" fmla="*/ 218 w 240"/>
                <a:gd name="T35" fmla="*/ 119 h 237"/>
                <a:gd name="T36" fmla="*/ 223 w 240"/>
                <a:gd name="T37" fmla="*/ 131 h 237"/>
                <a:gd name="T38" fmla="*/ 209 w 240"/>
                <a:gd name="T39" fmla="*/ 136 h 237"/>
                <a:gd name="T40" fmla="*/ 205 w 240"/>
                <a:gd name="T41" fmla="*/ 139 h 237"/>
                <a:gd name="T42" fmla="*/ 198 w 240"/>
                <a:gd name="T43" fmla="*/ 139 h 237"/>
                <a:gd name="T44" fmla="*/ 195 w 240"/>
                <a:gd name="T45" fmla="*/ 147 h 237"/>
                <a:gd name="T46" fmla="*/ 189 w 240"/>
                <a:gd name="T47" fmla="*/ 156 h 237"/>
                <a:gd name="T48" fmla="*/ 198 w 240"/>
                <a:gd name="T49" fmla="*/ 166 h 237"/>
                <a:gd name="T50" fmla="*/ 193 w 240"/>
                <a:gd name="T51" fmla="*/ 176 h 237"/>
                <a:gd name="T52" fmla="*/ 181 w 240"/>
                <a:gd name="T53" fmla="*/ 185 h 237"/>
                <a:gd name="T54" fmla="*/ 169 w 240"/>
                <a:gd name="T55" fmla="*/ 190 h 237"/>
                <a:gd name="T56" fmla="*/ 146 w 240"/>
                <a:gd name="T57" fmla="*/ 201 h 237"/>
                <a:gd name="T58" fmla="*/ 120 w 240"/>
                <a:gd name="T59" fmla="*/ 203 h 237"/>
                <a:gd name="T60" fmla="*/ 113 w 240"/>
                <a:gd name="T61" fmla="*/ 196 h 237"/>
                <a:gd name="T62" fmla="*/ 114 w 240"/>
                <a:gd name="T63" fmla="*/ 202 h 237"/>
                <a:gd name="T64" fmla="*/ 96 w 240"/>
                <a:gd name="T65" fmla="*/ 202 h 237"/>
                <a:gd name="T66" fmla="*/ 84 w 240"/>
                <a:gd name="T67" fmla="*/ 213 h 237"/>
                <a:gd name="T68" fmla="*/ 69 w 240"/>
                <a:gd name="T69" fmla="*/ 217 h 237"/>
                <a:gd name="T70" fmla="*/ 44 w 240"/>
                <a:gd name="T71" fmla="*/ 222 h 237"/>
                <a:gd name="T72" fmla="*/ 44 w 240"/>
                <a:gd name="T73" fmla="*/ 217 h 237"/>
                <a:gd name="T74" fmla="*/ 28 w 240"/>
                <a:gd name="T75" fmla="*/ 207 h 237"/>
                <a:gd name="T76" fmla="*/ 11 w 240"/>
                <a:gd name="T77" fmla="*/ 197 h 237"/>
                <a:gd name="T78" fmla="*/ 11 w 240"/>
                <a:gd name="T79" fmla="*/ 188 h 237"/>
                <a:gd name="T80" fmla="*/ 13 w 240"/>
                <a:gd name="T81" fmla="*/ 173 h 237"/>
                <a:gd name="T82" fmla="*/ 5 w 240"/>
                <a:gd name="T83" fmla="*/ 163 h 237"/>
                <a:gd name="T84" fmla="*/ 4 w 240"/>
                <a:gd name="T85" fmla="*/ 147 h 237"/>
                <a:gd name="T86" fmla="*/ 4 w 240"/>
                <a:gd name="T87" fmla="*/ 141 h 237"/>
                <a:gd name="T88" fmla="*/ 15 w 240"/>
                <a:gd name="T89" fmla="*/ 141 h 237"/>
                <a:gd name="T90" fmla="*/ 19 w 240"/>
                <a:gd name="T91" fmla="*/ 131 h 237"/>
                <a:gd name="T92" fmla="*/ 25 w 240"/>
                <a:gd name="T93" fmla="*/ 126 h 237"/>
                <a:gd name="T94" fmla="*/ 23 w 240"/>
                <a:gd name="T95" fmla="*/ 120 h 237"/>
                <a:gd name="T96" fmla="*/ 31 w 240"/>
                <a:gd name="T97" fmla="*/ 119 h 237"/>
                <a:gd name="T98" fmla="*/ 46 w 240"/>
                <a:gd name="T99" fmla="*/ 116 h 237"/>
                <a:gd name="T100" fmla="*/ 43 w 240"/>
                <a:gd name="T101" fmla="*/ 101 h 237"/>
                <a:gd name="T102" fmla="*/ 50 w 240"/>
                <a:gd name="T103" fmla="*/ 89 h 237"/>
                <a:gd name="T104" fmla="*/ 60 w 240"/>
                <a:gd name="T105" fmla="*/ 71 h 237"/>
                <a:gd name="T106" fmla="*/ 63 w 240"/>
                <a:gd name="T107" fmla="*/ 60 h 237"/>
                <a:gd name="T108" fmla="*/ 66 w 240"/>
                <a:gd name="T109" fmla="*/ 52 h 237"/>
                <a:gd name="T110" fmla="*/ 63 w 240"/>
                <a:gd name="T111" fmla="*/ 25 h 237"/>
                <a:gd name="T112" fmla="*/ 65 w 240"/>
                <a:gd name="T113" fmla="*/ 10 h 237"/>
                <a:gd name="T114" fmla="*/ 70 w 240"/>
                <a:gd name="T115" fmla="*/ 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0" h="237">
                  <a:moveTo>
                    <a:pt x="80" y="1"/>
                  </a:moveTo>
                  <a:lnTo>
                    <a:pt x="81" y="2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6" y="2"/>
                  </a:lnTo>
                  <a:lnTo>
                    <a:pt x="88" y="5"/>
                  </a:lnTo>
                  <a:lnTo>
                    <a:pt x="89" y="5"/>
                  </a:lnTo>
                  <a:lnTo>
                    <a:pt x="90" y="6"/>
                  </a:lnTo>
                  <a:lnTo>
                    <a:pt x="90" y="7"/>
                  </a:lnTo>
                  <a:lnTo>
                    <a:pt x="89" y="9"/>
                  </a:lnTo>
                  <a:lnTo>
                    <a:pt x="89" y="10"/>
                  </a:lnTo>
                  <a:lnTo>
                    <a:pt x="90" y="10"/>
                  </a:lnTo>
                  <a:lnTo>
                    <a:pt x="93" y="11"/>
                  </a:lnTo>
                  <a:lnTo>
                    <a:pt x="93" y="12"/>
                  </a:lnTo>
                  <a:lnTo>
                    <a:pt x="93" y="14"/>
                  </a:lnTo>
                  <a:lnTo>
                    <a:pt x="93" y="15"/>
                  </a:lnTo>
                  <a:lnTo>
                    <a:pt x="94" y="15"/>
                  </a:lnTo>
                  <a:lnTo>
                    <a:pt x="95" y="15"/>
                  </a:lnTo>
                  <a:lnTo>
                    <a:pt x="95" y="16"/>
                  </a:lnTo>
                  <a:lnTo>
                    <a:pt x="95" y="17"/>
                  </a:lnTo>
                  <a:lnTo>
                    <a:pt x="96" y="17"/>
                  </a:lnTo>
                  <a:lnTo>
                    <a:pt x="98" y="16"/>
                  </a:lnTo>
                  <a:lnTo>
                    <a:pt x="98" y="15"/>
                  </a:lnTo>
                  <a:lnTo>
                    <a:pt x="98" y="14"/>
                  </a:lnTo>
                  <a:lnTo>
                    <a:pt x="99" y="12"/>
                  </a:lnTo>
                  <a:lnTo>
                    <a:pt x="99" y="11"/>
                  </a:lnTo>
                  <a:lnTo>
                    <a:pt x="99" y="10"/>
                  </a:lnTo>
                  <a:lnTo>
                    <a:pt x="100" y="10"/>
                  </a:lnTo>
                  <a:lnTo>
                    <a:pt x="103" y="10"/>
                  </a:lnTo>
                  <a:lnTo>
                    <a:pt x="104" y="10"/>
                  </a:lnTo>
                  <a:lnTo>
                    <a:pt x="106" y="11"/>
                  </a:lnTo>
                  <a:lnTo>
                    <a:pt x="109" y="14"/>
                  </a:lnTo>
                  <a:lnTo>
                    <a:pt x="113" y="20"/>
                  </a:lnTo>
                  <a:lnTo>
                    <a:pt x="115" y="25"/>
                  </a:lnTo>
                  <a:lnTo>
                    <a:pt x="116" y="27"/>
                  </a:lnTo>
                  <a:lnTo>
                    <a:pt x="119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3" y="31"/>
                  </a:lnTo>
                  <a:lnTo>
                    <a:pt x="123" y="29"/>
                  </a:lnTo>
                  <a:lnTo>
                    <a:pt x="124" y="29"/>
                  </a:lnTo>
                  <a:lnTo>
                    <a:pt x="126" y="32"/>
                  </a:lnTo>
                  <a:lnTo>
                    <a:pt x="128" y="32"/>
                  </a:lnTo>
                  <a:lnTo>
                    <a:pt x="129" y="34"/>
                  </a:lnTo>
                  <a:lnTo>
                    <a:pt x="130" y="34"/>
                  </a:lnTo>
                  <a:lnTo>
                    <a:pt x="133" y="37"/>
                  </a:lnTo>
                  <a:lnTo>
                    <a:pt x="135" y="41"/>
                  </a:lnTo>
                  <a:lnTo>
                    <a:pt x="139" y="45"/>
                  </a:lnTo>
                  <a:lnTo>
                    <a:pt x="141" y="47"/>
                  </a:lnTo>
                  <a:lnTo>
                    <a:pt x="143" y="49"/>
                  </a:lnTo>
                  <a:lnTo>
                    <a:pt x="144" y="49"/>
                  </a:lnTo>
                  <a:lnTo>
                    <a:pt x="144" y="47"/>
                  </a:lnTo>
                  <a:lnTo>
                    <a:pt x="145" y="46"/>
                  </a:lnTo>
                  <a:lnTo>
                    <a:pt x="149" y="49"/>
                  </a:lnTo>
                  <a:lnTo>
                    <a:pt x="150" y="50"/>
                  </a:lnTo>
                  <a:lnTo>
                    <a:pt x="150" y="51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5" y="52"/>
                  </a:lnTo>
                  <a:lnTo>
                    <a:pt x="158" y="54"/>
                  </a:lnTo>
                  <a:lnTo>
                    <a:pt x="159" y="55"/>
                  </a:lnTo>
                  <a:lnTo>
                    <a:pt x="160" y="59"/>
                  </a:lnTo>
                  <a:lnTo>
                    <a:pt x="160" y="60"/>
                  </a:lnTo>
                  <a:lnTo>
                    <a:pt x="160" y="61"/>
                  </a:lnTo>
                  <a:lnTo>
                    <a:pt x="159" y="61"/>
                  </a:lnTo>
                  <a:lnTo>
                    <a:pt x="159" y="64"/>
                  </a:lnTo>
                  <a:lnTo>
                    <a:pt x="158" y="64"/>
                  </a:lnTo>
                  <a:lnTo>
                    <a:pt x="156" y="64"/>
                  </a:lnTo>
                  <a:lnTo>
                    <a:pt x="156" y="65"/>
                  </a:lnTo>
                  <a:lnTo>
                    <a:pt x="156" y="66"/>
                  </a:lnTo>
                  <a:lnTo>
                    <a:pt x="155" y="66"/>
                  </a:lnTo>
                  <a:lnTo>
                    <a:pt x="154" y="67"/>
                  </a:lnTo>
                  <a:lnTo>
                    <a:pt x="154" y="69"/>
                  </a:lnTo>
                  <a:lnTo>
                    <a:pt x="154" y="72"/>
                  </a:lnTo>
                  <a:lnTo>
                    <a:pt x="154" y="76"/>
                  </a:lnTo>
                  <a:lnTo>
                    <a:pt x="155" y="76"/>
                  </a:lnTo>
                  <a:lnTo>
                    <a:pt x="156" y="77"/>
                  </a:lnTo>
                  <a:lnTo>
                    <a:pt x="164" y="77"/>
                  </a:lnTo>
                  <a:lnTo>
                    <a:pt x="168" y="77"/>
                  </a:lnTo>
                  <a:lnTo>
                    <a:pt x="170" y="76"/>
                  </a:lnTo>
                  <a:lnTo>
                    <a:pt x="171" y="76"/>
                  </a:lnTo>
                  <a:lnTo>
                    <a:pt x="173" y="76"/>
                  </a:lnTo>
                  <a:lnTo>
                    <a:pt x="173" y="77"/>
                  </a:lnTo>
                  <a:lnTo>
                    <a:pt x="171" y="77"/>
                  </a:lnTo>
                  <a:lnTo>
                    <a:pt x="170" y="79"/>
                  </a:lnTo>
                  <a:lnTo>
                    <a:pt x="171" y="80"/>
                  </a:lnTo>
                  <a:lnTo>
                    <a:pt x="178" y="80"/>
                  </a:lnTo>
                  <a:lnTo>
                    <a:pt x="180" y="80"/>
                  </a:lnTo>
                  <a:lnTo>
                    <a:pt x="183" y="80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83" y="77"/>
                  </a:lnTo>
                  <a:lnTo>
                    <a:pt x="184" y="77"/>
                  </a:lnTo>
                  <a:lnTo>
                    <a:pt x="185" y="77"/>
                  </a:lnTo>
                  <a:lnTo>
                    <a:pt x="186" y="77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89" y="74"/>
                  </a:lnTo>
                  <a:lnTo>
                    <a:pt x="189" y="72"/>
                  </a:lnTo>
                  <a:lnTo>
                    <a:pt x="189" y="71"/>
                  </a:lnTo>
                  <a:lnTo>
                    <a:pt x="190" y="71"/>
                  </a:lnTo>
                  <a:lnTo>
                    <a:pt x="193" y="70"/>
                  </a:lnTo>
                  <a:lnTo>
                    <a:pt x="194" y="70"/>
                  </a:lnTo>
                  <a:lnTo>
                    <a:pt x="195" y="69"/>
                  </a:lnTo>
                  <a:lnTo>
                    <a:pt x="196" y="69"/>
                  </a:lnTo>
                  <a:lnTo>
                    <a:pt x="198" y="69"/>
                  </a:lnTo>
                  <a:lnTo>
                    <a:pt x="199" y="70"/>
                  </a:lnTo>
                  <a:lnTo>
                    <a:pt x="200" y="71"/>
                  </a:lnTo>
                  <a:lnTo>
                    <a:pt x="201" y="72"/>
                  </a:lnTo>
                  <a:lnTo>
                    <a:pt x="203" y="72"/>
                  </a:lnTo>
                  <a:lnTo>
                    <a:pt x="205" y="72"/>
                  </a:lnTo>
                  <a:lnTo>
                    <a:pt x="206" y="72"/>
                  </a:lnTo>
                  <a:lnTo>
                    <a:pt x="208" y="72"/>
                  </a:lnTo>
                  <a:lnTo>
                    <a:pt x="209" y="72"/>
                  </a:lnTo>
                  <a:lnTo>
                    <a:pt x="213" y="74"/>
                  </a:lnTo>
                  <a:lnTo>
                    <a:pt x="215" y="75"/>
                  </a:lnTo>
                  <a:lnTo>
                    <a:pt x="216" y="75"/>
                  </a:lnTo>
                  <a:lnTo>
                    <a:pt x="218" y="77"/>
                  </a:lnTo>
                  <a:lnTo>
                    <a:pt x="219" y="80"/>
                  </a:lnTo>
                  <a:lnTo>
                    <a:pt x="220" y="82"/>
                  </a:lnTo>
                  <a:lnTo>
                    <a:pt x="223" y="84"/>
                  </a:lnTo>
                  <a:lnTo>
                    <a:pt x="224" y="85"/>
                  </a:lnTo>
                  <a:lnTo>
                    <a:pt x="228" y="86"/>
                  </a:lnTo>
                  <a:lnTo>
                    <a:pt x="230" y="90"/>
                  </a:lnTo>
                  <a:lnTo>
                    <a:pt x="233" y="92"/>
                  </a:lnTo>
                  <a:lnTo>
                    <a:pt x="234" y="94"/>
                  </a:lnTo>
                  <a:lnTo>
                    <a:pt x="234" y="95"/>
                  </a:lnTo>
                  <a:lnTo>
                    <a:pt x="234" y="96"/>
                  </a:lnTo>
                  <a:lnTo>
                    <a:pt x="233" y="96"/>
                  </a:lnTo>
                  <a:lnTo>
                    <a:pt x="233" y="97"/>
                  </a:lnTo>
                  <a:lnTo>
                    <a:pt x="234" y="99"/>
                  </a:lnTo>
                  <a:lnTo>
                    <a:pt x="235" y="101"/>
                  </a:lnTo>
                  <a:lnTo>
                    <a:pt x="236" y="102"/>
                  </a:lnTo>
                  <a:lnTo>
                    <a:pt x="238" y="104"/>
                  </a:lnTo>
                  <a:lnTo>
                    <a:pt x="239" y="105"/>
                  </a:lnTo>
                  <a:lnTo>
                    <a:pt x="239" y="106"/>
                  </a:lnTo>
                  <a:lnTo>
                    <a:pt x="240" y="109"/>
                  </a:lnTo>
                  <a:lnTo>
                    <a:pt x="240" y="110"/>
                  </a:lnTo>
                  <a:lnTo>
                    <a:pt x="239" y="111"/>
                  </a:lnTo>
                  <a:lnTo>
                    <a:pt x="238" y="111"/>
                  </a:lnTo>
                  <a:lnTo>
                    <a:pt x="236" y="111"/>
                  </a:lnTo>
                  <a:lnTo>
                    <a:pt x="235" y="111"/>
                  </a:lnTo>
                  <a:lnTo>
                    <a:pt x="234" y="112"/>
                  </a:lnTo>
                  <a:lnTo>
                    <a:pt x="234" y="114"/>
                  </a:lnTo>
                  <a:lnTo>
                    <a:pt x="234" y="115"/>
                  </a:lnTo>
                  <a:lnTo>
                    <a:pt x="233" y="117"/>
                  </a:lnTo>
                  <a:lnTo>
                    <a:pt x="231" y="119"/>
                  </a:lnTo>
                  <a:lnTo>
                    <a:pt x="230" y="119"/>
                  </a:lnTo>
                  <a:lnTo>
                    <a:pt x="229" y="119"/>
                  </a:lnTo>
                  <a:lnTo>
                    <a:pt x="228" y="119"/>
                  </a:lnTo>
                  <a:lnTo>
                    <a:pt x="225" y="121"/>
                  </a:lnTo>
                  <a:lnTo>
                    <a:pt x="224" y="122"/>
                  </a:lnTo>
                  <a:lnTo>
                    <a:pt x="223" y="122"/>
                  </a:lnTo>
                  <a:lnTo>
                    <a:pt x="221" y="122"/>
                  </a:lnTo>
                  <a:lnTo>
                    <a:pt x="220" y="121"/>
                  </a:lnTo>
                  <a:lnTo>
                    <a:pt x="220" y="119"/>
                  </a:lnTo>
                  <a:lnTo>
                    <a:pt x="219" y="119"/>
                  </a:lnTo>
                  <a:lnTo>
                    <a:pt x="218" y="119"/>
                  </a:lnTo>
                  <a:lnTo>
                    <a:pt x="216" y="120"/>
                  </a:lnTo>
                  <a:lnTo>
                    <a:pt x="215" y="121"/>
                  </a:lnTo>
                  <a:lnTo>
                    <a:pt x="216" y="122"/>
                  </a:lnTo>
                  <a:lnTo>
                    <a:pt x="218" y="122"/>
                  </a:lnTo>
                  <a:lnTo>
                    <a:pt x="220" y="122"/>
                  </a:lnTo>
                  <a:lnTo>
                    <a:pt x="220" y="124"/>
                  </a:lnTo>
                  <a:lnTo>
                    <a:pt x="223" y="126"/>
                  </a:lnTo>
                  <a:lnTo>
                    <a:pt x="223" y="129"/>
                  </a:lnTo>
                  <a:lnTo>
                    <a:pt x="223" y="131"/>
                  </a:lnTo>
                  <a:lnTo>
                    <a:pt x="221" y="132"/>
                  </a:lnTo>
                  <a:lnTo>
                    <a:pt x="221" y="134"/>
                  </a:lnTo>
                  <a:lnTo>
                    <a:pt x="218" y="135"/>
                  </a:lnTo>
                  <a:lnTo>
                    <a:pt x="211" y="135"/>
                  </a:lnTo>
                  <a:lnTo>
                    <a:pt x="209" y="134"/>
                  </a:lnTo>
                  <a:lnTo>
                    <a:pt x="208" y="134"/>
                  </a:lnTo>
                  <a:lnTo>
                    <a:pt x="206" y="134"/>
                  </a:lnTo>
                  <a:lnTo>
                    <a:pt x="206" y="135"/>
                  </a:lnTo>
                  <a:lnTo>
                    <a:pt x="209" y="136"/>
                  </a:lnTo>
                  <a:lnTo>
                    <a:pt x="210" y="137"/>
                  </a:lnTo>
                  <a:lnTo>
                    <a:pt x="210" y="139"/>
                  </a:lnTo>
                  <a:lnTo>
                    <a:pt x="209" y="139"/>
                  </a:lnTo>
                  <a:lnTo>
                    <a:pt x="208" y="137"/>
                  </a:lnTo>
                  <a:lnTo>
                    <a:pt x="206" y="136"/>
                  </a:lnTo>
                  <a:lnTo>
                    <a:pt x="205" y="137"/>
                  </a:lnTo>
                  <a:lnTo>
                    <a:pt x="206" y="137"/>
                  </a:lnTo>
                  <a:lnTo>
                    <a:pt x="206" y="139"/>
                  </a:lnTo>
                  <a:lnTo>
                    <a:pt x="205" y="139"/>
                  </a:lnTo>
                  <a:lnTo>
                    <a:pt x="204" y="137"/>
                  </a:lnTo>
                  <a:lnTo>
                    <a:pt x="203" y="137"/>
                  </a:lnTo>
                  <a:lnTo>
                    <a:pt x="203" y="139"/>
                  </a:lnTo>
                  <a:lnTo>
                    <a:pt x="201" y="139"/>
                  </a:lnTo>
                  <a:lnTo>
                    <a:pt x="201" y="137"/>
                  </a:lnTo>
                  <a:lnTo>
                    <a:pt x="200" y="137"/>
                  </a:lnTo>
                  <a:lnTo>
                    <a:pt x="199" y="137"/>
                  </a:lnTo>
                  <a:lnTo>
                    <a:pt x="199" y="139"/>
                  </a:lnTo>
                  <a:lnTo>
                    <a:pt x="198" y="139"/>
                  </a:lnTo>
                  <a:lnTo>
                    <a:pt x="198" y="140"/>
                  </a:lnTo>
                  <a:lnTo>
                    <a:pt x="195" y="139"/>
                  </a:lnTo>
                  <a:lnTo>
                    <a:pt x="194" y="140"/>
                  </a:lnTo>
                  <a:lnTo>
                    <a:pt x="194" y="141"/>
                  </a:lnTo>
                  <a:lnTo>
                    <a:pt x="194" y="142"/>
                  </a:lnTo>
                  <a:lnTo>
                    <a:pt x="194" y="143"/>
                  </a:lnTo>
                  <a:lnTo>
                    <a:pt x="195" y="145"/>
                  </a:lnTo>
                  <a:lnTo>
                    <a:pt x="195" y="146"/>
                  </a:lnTo>
                  <a:lnTo>
                    <a:pt x="195" y="147"/>
                  </a:lnTo>
                  <a:lnTo>
                    <a:pt x="191" y="147"/>
                  </a:lnTo>
                  <a:lnTo>
                    <a:pt x="190" y="146"/>
                  </a:lnTo>
                  <a:lnTo>
                    <a:pt x="190" y="147"/>
                  </a:lnTo>
                  <a:lnTo>
                    <a:pt x="190" y="150"/>
                  </a:lnTo>
                  <a:lnTo>
                    <a:pt x="190" y="151"/>
                  </a:lnTo>
                  <a:lnTo>
                    <a:pt x="189" y="152"/>
                  </a:lnTo>
                  <a:lnTo>
                    <a:pt x="188" y="153"/>
                  </a:lnTo>
                  <a:lnTo>
                    <a:pt x="188" y="155"/>
                  </a:lnTo>
                  <a:lnTo>
                    <a:pt x="189" y="156"/>
                  </a:lnTo>
                  <a:lnTo>
                    <a:pt x="190" y="158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2"/>
                  </a:lnTo>
                  <a:lnTo>
                    <a:pt x="193" y="162"/>
                  </a:lnTo>
                  <a:lnTo>
                    <a:pt x="195" y="162"/>
                  </a:lnTo>
                  <a:lnTo>
                    <a:pt x="196" y="162"/>
                  </a:lnTo>
                  <a:lnTo>
                    <a:pt x="198" y="165"/>
                  </a:lnTo>
                  <a:lnTo>
                    <a:pt x="198" y="166"/>
                  </a:lnTo>
                  <a:lnTo>
                    <a:pt x="196" y="167"/>
                  </a:lnTo>
                  <a:lnTo>
                    <a:pt x="195" y="167"/>
                  </a:lnTo>
                  <a:lnTo>
                    <a:pt x="195" y="168"/>
                  </a:lnTo>
                  <a:lnTo>
                    <a:pt x="195" y="170"/>
                  </a:lnTo>
                  <a:lnTo>
                    <a:pt x="196" y="172"/>
                  </a:lnTo>
                  <a:lnTo>
                    <a:pt x="196" y="173"/>
                  </a:lnTo>
                  <a:lnTo>
                    <a:pt x="196" y="175"/>
                  </a:lnTo>
                  <a:lnTo>
                    <a:pt x="195" y="175"/>
                  </a:lnTo>
                  <a:lnTo>
                    <a:pt x="193" y="176"/>
                  </a:lnTo>
                  <a:lnTo>
                    <a:pt x="191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90" y="181"/>
                  </a:lnTo>
                  <a:lnTo>
                    <a:pt x="189" y="181"/>
                  </a:lnTo>
                  <a:lnTo>
                    <a:pt x="186" y="182"/>
                  </a:lnTo>
                  <a:lnTo>
                    <a:pt x="184" y="183"/>
                  </a:lnTo>
                  <a:lnTo>
                    <a:pt x="183" y="183"/>
                  </a:lnTo>
                  <a:lnTo>
                    <a:pt x="181" y="185"/>
                  </a:lnTo>
                  <a:lnTo>
                    <a:pt x="179" y="183"/>
                  </a:lnTo>
                  <a:lnTo>
                    <a:pt x="178" y="185"/>
                  </a:lnTo>
                  <a:lnTo>
                    <a:pt x="178" y="186"/>
                  </a:lnTo>
                  <a:lnTo>
                    <a:pt x="176" y="186"/>
                  </a:lnTo>
                  <a:lnTo>
                    <a:pt x="175" y="187"/>
                  </a:lnTo>
                  <a:lnTo>
                    <a:pt x="173" y="187"/>
                  </a:lnTo>
                  <a:lnTo>
                    <a:pt x="171" y="188"/>
                  </a:lnTo>
                  <a:lnTo>
                    <a:pt x="170" y="190"/>
                  </a:lnTo>
                  <a:lnTo>
                    <a:pt x="169" y="190"/>
                  </a:lnTo>
                  <a:lnTo>
                    <a:pt x="166" y="191"/>
                  </a:lnTo>
                  <a:lnTo>
                    <a:pt x="160" y="195"/>
                  </a:lnTo>
                  <a:lnTo>
                    <a:pt x="158" y="196"/>
                  </a:lnTo>
                  <a:lnTo>
                    <a:pt x="153" y="197"/>
                  </a:lnTo>
                  <a:lnTo>
                    <a:pt x="151" y="198"/>
                  </a:lnTo>
                  <a:lnTo>
                    <a:pt x="150" y="198"/>
                  </a:lnTo>
                  <a:lnTo>
                    <a:pt x="149" y="200"/>
                  </a:lnTo>
                  <a:lnTo>
                    <a:pt x="148" y="200"/>
                  </a:lnTo>
                  <a:lnTo>
                    <a:pt x="146" y="201"/>
                  </a:lnTo>
                  <a:lnTo>
                    <a:pt x="144" y="202"/>
                  </a:lnTo>
                  <a:lnTo>
                    <a:pt x="143" y="205"/>
                  </a:lnTo>
                  <a:lnTo>
                    <a:pt x="141" y="205"/>
                  </a:lnTo>
                  <a:lnTo>
                    <a:pt x="139" y="205"/>
                  </a:lnTo>
                  <a:lnTo>
                    <a:pt x="136" y="203"/>
                  </a:lnTo>
                  <a:lnTo>
                    <a:pt x="136" y="200"/>
                  </a:lnTo>
                  <a:lnTo>
                    <a:pt x="133" y="200"/>
                  </a:lnTo>
                  <a:lnTo>
                    <a:pt x="121" y="198"/>
                  </a:lnTo>
                  <a:lnTo>
                    <a:pt x="120" y="203"/>
                  </a:lnTo>
                  <a:lnTo>
                    <a:pt x="114" y="203"/>
                  </a:lnTo>
                  <a:lnTo>
                    <a:pt x="115" y="200"/>
                  </a:lnTo>
                  <a:lnTo>
                    <a:pt x="116" y="200"/>
                  </a:lnTo>
                  <a:lnTo>
                    <a:pt x="116" y="201"/>
                  </a:lnTo>
                  <a:lnTo>
                    <a:pt x="119" y="201"/>
                  </a:lnTo>
                  <a:lnTo>
                    <a:pt x="120" y="197"/>
                  </a:lnTo>
                  <a:lnTo>
                    <a:pt x="115" y="195"/>
                  </a:lnTo>
                  <a:lnTo>
                    <a:pt x="114" y="195"/>
                  </a:lnTo>
                  <a:lnTo>
                    <a:pt x="113" y="196"/>
                  </a:lnTo>
                  <a:lnTo>
                    <a:pt x="111" y="196"/>
                  </a:lnTo>
                  <a:lnTo>
                    <a:pt x="110" y="197"/>
                  </a:lnTo>
                  <a:lnTo>
                    <a:pt x="109" y="198"/>
                  </a:lnTo>
                  <a:lnTo>
                    <a:pt x="109" y="200"/>
                  </a:lnTo>
                  <a:lnTo>
                    <a:pt x="110" y="201"/>
                  </a:lnTo>
                  <a:lnTo>
                    <a:pt x="113" y="201"/>
                  </a:lnTo>
                  <a:lnTo>
                    <a:pt x="113" y="200"/>
                  </a:lnTo>
                  <a:lnTo>
                    <a:pt x="114" y="200"/>
                  </a:lnTo>
                  <a:lnTo>
                    <a:pt x="114" y="202"/>
                  </a:lnTo>
                  <a:lnTo>
                    <a:pt x="113" y="202"/>
                  </a:lnTo>
                  <a:lnTo>
                    <a:pt x="110" y="203"/>
                  </a:lnTo>
                  <a:lnTo>
                    <a:pt x="108" y="201"/>
                  </a:lnTo>
                  <a:lnTo>
                    <a:pt x="105" y="202"/>
                  </a:lnTo>
                  <a:lnTo>
                    <a:pt x="104" y="201"/>
                  </a:lnTo>
                  <a:lnTo>
                    <a:pt x="101" y="201"/>
                  </a:lnTo>
                  <a:lnTo>
                    <a:pt x="100" y="201"/>
                  </a:lnTo>
                  <a:lnTo>
                    <a:pt x="99" y="201"/>
                  </a:lnTo>
                  <a:lnTo>
                    <a:pt x="96" y="202"/>
                  </a:lnTo>
                  <a:lnTo>
                    <a:pt x="95" y="202"/>
                  </a:lnTo>
                  <a:lnTo>
                    <a:pt x="94" y="205"/>
                  </a:lnTo>
                  <a:lnTo>
                    <a:pt x="93" y="207"/>
                  </a:lnTo>
                  <a:lnTo>
                    <a:pt x="91" y="208"/>
                  </a:lnTo>
                  <a:lnTo>
                    <a:pt x="90" y="208"/>
                  </a:lnTo>
                  <a:lnTo>
                    <a:pt x="89" y="210"/>
                  </a:lnTo>
                  <a:lnTo>
                    <a:pt x="86" y="211"/>
                  </a:lnTo>
                  <a:lnTo>
                    <a:pt x="84" y="212"/>
                  </a:lnTo>
                  <a:lnTo>
                    <a:pt x="84" y="213"/>
                  </a:lnTo>
                  <a:lnTo>
                    <a:pt x="84" y="215"/>
                  </a:lnTo>
                  <a:lnTo>
                    <a:pt x="81" y="217"/>
                  </a:lnTo>
                  <a:lnTo>
                    <a:pt x="80" y="218"/>
                  </a:lnTo>
                  <a:lnTo>
                    <a:pt x="79" y="220"/>
                  </a:lnTo>
                  <a:lnTo>
                    <a:pt x="78" y="220"/>
                  </a:lnTo>
                  <a:lnTo>
                    <a:pt x="76" y="220"/>
                  </a:lnTo>
                  <a:lnTo>
                    <a:pt x="75" y="218"/>
                  </a:lnTo>
                  <a:lnTo>
                    <a:pt x="71" y="218"/>
                  </a:lnTo>
                  <a:lnTo>
                    <a:pt x="69" y="217"/>
                  </a:lnTo>
                  <a:lnTo>
                    <a:pt x="66" y="216"/>
                  </a:lnTo>
                  <a:lnTo>
                    <a:pt x="65" y="215"/>
                  </a:lnTo>
                  <a:lnTo>
                    <a:pt x="63" y="212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9" y="208"/>
                  </a:lnTo>
                  <a:lnTo>
                    <a:pt x="58" y="217"/>
                  </a:lnTo>
                  <a:lnTo>
                    <a:pt x="55" y="225"/>
                  </a:lnTo>
                  <a:lnTo>
                    <a:pt x="44" y="222"/>
                  </a:lnTo>
                  <a:lnTo>
                    <a:pt x="43" y="222"/>
                  </a:lnTo>
                  <a:lnTo>
                    <a:pt x="41" y="223"/>
                  </a:lnTo>
                  <a:lnTo>
                    <a:pt x="40" y="222"/>
                  </a:lnTo>
                  <a:lnTo>
                    <a:pt x="39" y="221"/>
                  </a:lnTo>
                  <a:lnTo>
                    <a:pt x="39" y="220"/>
                  </a:lnTo>
                  <a:lnTo>
                    <a:pt x="39" y="218"/>
                  </a:lnTo>
                  <a:lnTo>
                    <a:pt x="41" y="218"/>
                  </a:lnTo>
                  <a:lnTo>
                    <a:pt x="43" y="217"/>
                  </a:lnTo>
                  <a:lnTo>
                    <a:pt x="44" y="217"/>
                  </a:lnTo>
                  <a:lnTo>
                    <a:pt x="53" y="220"/>
                  </a:lnTo>
                  <a:lnTo>
                    <a:pt x="56" y="208"/>
                  </a:lnTo>
                  <a:lnTo>
                    <a:pt x="40" y="203"/>
                  </a:lnTo>
                  <a:lnTo>
                    <a:pt x="40" y="206"/>
                  </a:lnTo>
                  <a:lnTo>
                    <a:pt x="41" y="211"/>
                  </a:lnTo>
                  <a:lnTo>
                    <a:pt x="39" y="212"/>
                  </a:lnTo>
                  <a:lnTo>
                    <a:pt x="36" y="202"/>
                  </a:lnTo>
                  <a:lnTo>
                    <a:pt x="34" y="203"/>
                  </a:lnTo>
                  <a:lnTo>
                    <a:pt x="28" y="207"/>
                  </a:lnTo>
                  <a:lnTo>
                    <a:pt x="29" y="212"/>
                  </a:lnTo>
                  <a:lnTo>
                    <a:pt x="34" y="231"/>
                  </a:lnTo>
                  <a:lnTo>
                    <a:pt x="35" y="236"/>
                  </a:lnTo>
                  <a:lnTo>
                    <a:pt x="31" y="237"/>
                  </a:lnTo>
                  <a:lnTo>
                    <a:pt x="30" y="236"/>
                  </a:lnTo>
                  <a:lnTo>
                    <a:pt x="26" y="217"/>
                  </a:lnTo>
                  <a:lnTo>
                    <a:pt x="25" y="213"/>
                  </a:lnTo>
                  <a:lnTo>
                    <a:pt x="18" y="208"/>
                  </a:lnTo>
                  <a:lnTo>
                    <a:pt x="11" y="197"/>
                  </a:lnTo>
                  <a:lnTo>
                    <a:pt x="8" y="192"/>
                  </a:lnTo>
                  <a:lnTo>
                    <a:pt x="6" y="191"/>
                  </a:lnTo>
                  <a:lnTo>
                    <a:pt x="8" y="191"/>
                  </a:lnTo>
                  <a:lnTo>
                    <a:pt x="8" y="190"/>
                  </a:lnTo>
                  <a:lnTo>
                    <a:pt x="6" y="190"/>
                  </a:lnTo>
                  <a:lnTo>
                    <a:pt x="6" y="188"/>
                  </a:lnTo>
                  <a:lnTo>
                    <a:pt x="8" y="187"/>
                  </a:lnTo>
                  <a:lnTo>
                    <a:pt x="9" y="188"/>
                  </a:lnTo>
                  <a:lnTo>
                    <a:pt x="11" y="188"/>
                  </a:lnTo>
                  <a:lnTo>
                    <a:pt x="11" y="187"/>
                  </a:lnTo>
                  <a:lnTo>
                    <a:pt x="11" y="185"/>
                  </a:lnTo>
                  <a:lnTo>
                    <a:pt x="13" y="183"/>
                  </a:lnTo>
                  <a:lnTo>
                    <a:pt x="13" y="182"/>
                  </a:lnTo>
                  <a:lnTo>
                    <a:pt x="14" y="180"/>
                  </a:lnTo>
                  <a:lnTo>
                    <a:pt x="14" y="177"/>
                  </a:lnTo>
                  <a:lnTo>
                    <a:pt x="14" y="175"/>
                  </a:lnTo>
                  <a:lnTo>
                    <a:pt x="13" y="175"/>
                  </a:lnTo>
                  <a:lnTo>
                    <a:pt x="13" y="173"/>
                  </a:lnTo>
                  <a:lnTo>
                    <a:pt x="11" y="173"/>
                  </a:lnTo>
                  <a:lnTo>
                    <a:pt x="10" y="173"/>
                  </a:lnTo>
                  <a:lnTo>
                    <a:pt x="9" y="173"/>
                  </a:lnTo>
                  <a:lnTo>
                    <a:pt x="8" y="173"/>
                  </a:lnTo>
                  <a:lnTo>
                    <a:pt x="5" y="172"/>
                  </a:lnTo>
                  <a:lnTo>
                    <a:pt x="5" y="168"/>
                  </a:lnTo>
                  <a:lnTo>
                    <a:pt x="5" y="167"/>
                  </a:lnTo>
                  <a:lnTo>
                    <a:pt x="5" y="166"/>
                  </a:lnTo>
                  <a:lnTo>
                    <a:pt x="5" y="163"/>
                  </a:lnTo>
                  <a:lnTo>
                    <a:pt x="4" y="162"/>
                  </a:lnTo>
                  <a:lnTo>
                    <a:pt x="3" y="161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3"/>
                  </a:lnTo>
                  <a:lnTo>
                    <a:pt x="1" y="152"/>
                  </a:lnTo>
                  <a:lnTo>
                    <a:pt x="3" y="150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5"/>
                  </a:lnTo>
                  <a:lnTo>
                    <a:pt x="3" y="143"/>
                  </a:lnTo>
                  <a:lnTo>
                    <a:pt x="3" y="142"/>
                  </a:lnTo>
                  <a:lnTo>
                    <a:pt x="4" y="142"/>
                  </a:lnTo>
                  <a:lnTo>
                    <a:pt x="5" y="143"/>
                  </a:lnTo>
                  <a:lnTo>
                    <a:pt x="6" y="142"/>
                  </a:lnTo>
                  <a:lnTo>
                    <a:pt x="5" y="142"/>
                  </a:lnTo>
                  <a:lnTo>
                    <a:pt x="4" y="141"/>
                  </a:lnTo>
                  <a:lnTo>
                    <a:pt x="4" y="140"/>
                  </a:lnTo>
                  <a:lnTo>
                    <a:pt x="5" y="139"/>
                  </a:lnTo>
                  <a:lnTo>
                    <a:pt x="6" y="139"/>
                  </a:lnTo>
                  <a:lnTo>
                    <a:pt x="8" y="139"/>
                  </a:lnTo>
                  <a:lnTo>
                    <a:pt x="9" y="139"/>
                  </a:lnTo>
                  <a:lnTo>
                    <a:pt x="11" y="141"/>
                  </a:lnTo>
                  <a:lnTo>
                    <a:pt x="13" y="142"/>
                  </a:lnTo>
                  <a:lnTo>
                    <a:pt x="14" y="141"/>
                  </a:lnTo>
                  <a:lnTo>
                    <a:pt x="15" y="141"/>
                  </a:lnTo>
                  <a:lnTo>
                    <a:pt x="16" y="140"/>
                  </a:lnTo>
                  <a:lnTo>
                    <a:pt x="16" y="139"/>
                  </a:lnTo>
                  <a:lnTo>
                    <a:pt x="16" y="137"/>
                  </a:lnTo>
                  <a:lnTo>
                    <a:pt x="18" y="136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6" y="134"/>
                  </a:lnTo>
                  <a:lnTo>
                    <a:pt x="18" y="132"/>
                  </a:lnTo>
                  <a:lnTo>
                    <a:pt x="19" y="131"/>
                  </a:lnTo>
                  <a:lnTo>
                    <a:pt x="18" y="130"/>
                  </a:lnTo>
                  <a:lnTo>
                    <a:pt x="18" y="129"/>
                  </a:lnTo>
                  <a:lnTo>
                    <a:pt x="18" y="127"/>
                  </a:lnTo>
                  <a:lnTo>
                    <a:pt x="19" y="126"/>
                  </a:lnTo>
                  <a:lnTo>
                    <a:pt x="20" y="126"/>
                  </a:lnTo>
                  <a:lnTo>
                    <a:pt x="20" y="127"/>
                  </a:lnTo>
                  <a:lnTo>
                    <a:pt x="23" y="127"/>
                  </a:lnTo>
                  <a:lnTo>
                    <a:pt x="24" y="126"/>
                  </a:lnTo>
                  <a:lnTo>
                    <a:pt x="25" y="126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21" y="124"/>
                  </a:lnTo>
                  <a:lnTo>
                    <a:pt x="20" y="122"/>
                  </a:lnTo>
                  <a:lnTo>
                    <a:pt x="20" y="121"/>
                  </a:lnTo>
                  <a:lnTo>
                    <a:pt x="20" y="120"/>
                  </a:lnTo>
                  <a:lnTo>
                    <a:pt x="21" y="121"/>
                  </a:lnTo>
                  <a:lnTo>
                    <a:pt x="23" y="121"/>
                  </a:lnTo>
                  <a:lnTo>
                    <a:pt x="23" y="120"/>
                  </a:lnTo>
                  <a:lnTo>
                    <a:pt x="24" y="119"/>
                  </a:lnTo>
                  <a:lnTo>
                    <a:pt x="25" y="119"/>
                  </a:lnTo>
                  <a:lnTo>
                    <a:pt x="26" y="119"/>
                  </a:lnTo>
                  <a:lnTo>
                    <a:pt x="26" y="117"/>
                  </a:lnTo>
                  <a:lnTo>
                    <a:pt x="26" y="116"/>
                  </a:lnTo>
                  <a:lnTo>
                    <a:pt x="28" y="117"/>
                  </a:lnTo>
                  <a:lnTo>
                    <a:pt x="29" y="119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20"/>
                  </a:lnTo>
                  <a:lnTo>
                    <a:pt x="35" y="120"/>
                  </a:lnTo>
                  <a:lnTo>
                    <a:pt x="38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41" y="120"/>
                  </a:lnTo>
                  <a:lnTo>
                    <a:pt x="43" y="119"/>
                  </a:lnTo>
                  <a:lnTo>
                    <a:pt x="45" y="117"/>
                  </a:lnTo>
                  <a:lnTo>
                    <a:pt x="46" y="116"/>
                  </a:lnTo>
                  <a:lnTo>
                    <a:pt x="48" y="114"/>
                  </a:lnTo>
                  <a:lnTo>
                    <a:pt x="48" y="110"/>
                  </a:lnTo>
                  <a:lnTo>
                    <a:pt x="49" y="107"/>
                  </a:lnTo>
                  <a:lnTo>
                    <a:pt x="49" y="106"/>
                  </a:lnTo>
                  <a:lnTo>
                    <a:pt x="49" y="105"/>
                  </a:lnTo>
                  <a:lnTo>
                    <a:pt x="48" y="105"/>
                  </a:lnTo>
                  <a:lnTo>
                    <a:pt x="45" y="104"/>
                  </a:lnTo>
                  <a:lnTo>
                    <a:pt x="44" y="102"/>
                  </a:lnTo>
                  <a:lnTo>
                    <a:pt x="43" y="101"/>
                  </a:lnTo>
                  <a:lnTo>
                    <a:pt x="43" y="100"/>
                  </a:lnTo>
                  <a:lnTo>
                    <a:pt x="41" y="99"/>
                  </a:lnTo>
                  <a:lnTo>
                    <a:pt x="41" y="95"/>
                  </a:lnTo>
                  <a:lnTo>
                    <a:pt x="41" y="94"/>
                  </a:lnTo>
                  <a:lnTo>
                    <a:pt x="41" y="91"/>
                  </a:lnTo>
                  <a:lnTo>
                    <a:pt x="43" y="89"/>
                  </a:lnTo>
                  <a:lnTo>
                    <a:pt x="46" y="89"/>
                  </a:lnTo>
                  <a:lnTo>
                    <a:pt x="48" y="89"/>
                  </a:lnTo>
                  <a:lnTo>
                    <a:pt x="50" y="89"/>
                  </a:lnTo>
                  <a:lnTo>
                    <a:pt x="53" y="89"/>
                  </a:lnTo>
                  <a:lnTo>
                    <a:pt x="54" y="89"/>
                  </a:lnTo>
                  <a:lnTo>
                    <a:pt x="55" y="87"/>
                  </a:lnTo>
                  <a:lnTo>
                    <a:pt x="59" y="84"/>
                  </a:lnTo>
                  <a:lnTo>
                    <a:pt x="60" y="81"/>
                  </a:lnTo>
                  <a:lnTo>
                    <a:pt x="61" y="77"/>
                  </a:lnTo>
                  <a:lnTo>
                    <a:pt x="61" y="75"/>
                  </a:lnTo>
                  <a:lnTo>
                    <a:pt x="61" y="74"/>
                  </a:lnTo>
                  <a:lnTo>
                    <a:pt x="60" y="71"/>
                  </a:lnTo>
                  <a:lnTo>
                    <a:pt x="59" y="70"/>
                  </a:lnTo>
                  <a:lnTo>
                    <a:pt x="60" y="69"/>
                  </a:lnTo>
                  <a:lnTo>
                    <a:pt x="63" y="69"/>
                  </a:lnTo>
                  <a:lnTo>
                    <a:pt x="64" y="66"/>
                  </a:lnTo>
                  <a:lnTo>
                    <a:pt x="65" y="64"/>
                  </a:lnTo>
                  <a:lnTo>
                    <a:pt x="65" y="62"/>
                  </a:lnTo>
                  <a:lnTo>
                    <a:pt x="65" y="61"/>
                  </a:lnTo>
                  <a:lnTo>
                    <a:pt x="63" y="61"/>
                  </a:lnTo>
                  <a:lnTo>
                    <a:pt x="63" y="60"/>
                  </a:lnTo>
                  <a:lnTo>
                    <a:pt x="63" y="59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1" y="55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6" y="52"/>
                  </a:lnTo>
                  <a:lnTo>
                    <a:pt x="66" y="49"/>
                  </a:lnTo>
                  <a:lnTo>
                    <a:pt x="66" y="45"/>
                  </a:lnTo>
                  <a:lnTo>
                    <a:pt x="66" y="44"/>
                  </a:lnTo>
                  <a:lnTo>
                    <a:pt x="66" y="41"/>
                  </a:lnTo>
                  <a:lnTo>
                    <a:pt x="65" y="37"/>
                  </a:lnTo>
                  <a:lnTo>
                    <a:pt x="65" y="34"/>
                  </a:lnTo>
                  <a:lnTo>
                    <a:pt x="65" y="31"/>
                  </a:lnTo>
                  <a:lnTo>
                    <a:pt x="63" y="26"/>
                  </a:lnTo>
                  <a:lnTo>
                    <a:pt x="63" y="25"/>
                  </a:lnTo>
                  <a:lnTo>
                    <a:pt x="63" y="24"/>
                  </a:lnTo>
                  <a:lnTo>
                    <a:pt x="64" y="22"/>
                  </a:lnTo>
                  <a:lnTo>
                    <a:pt x="65" y="21"/>
                  </a:lnTo>
                  <a:lnTo>
                    <a:pt x="65" y="19"/>
                  </a:lnTo>
                  <a:lnTo>
                    <a:pt x="66" y="17"/>
                  </a:lnTo>
                  <a:lnTo>
                    <a:pt x="65" y="15"/>
                  </a:lnTo>
                  <a:lnTo>
                    <a:pt x="64" y="12"/>
                  </a:lnTo>
                  <a:lnTo>
                    <a:pt x="64" y="11"/>
                  </a:lnTo>
                  <a:lnTo>
                    <a:pt x="65" y="10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9" y="9"/>
                  </a:lnTo>
                  <a:lnTo>
                    <a:pt x="69" y="10"/>
                  </a:lnTo>
                  <a:lnTo>
                    <a:pt x="69" y="9"/>
                  </a:lnTo>
                  <a:lnTo>
                    <a:pt x="70" y="7"/>
                  </a:lnTo>
                  <a:lnTo>
                    <a:pt x="70" y="5"/>
                  </a:lnTo>
                  <a:lnTo>
                    <a:pt x="70" y="4"/>
                  </a:lnTo>
                  <a:lnTo>
                    <a:pt x="70" y="2"/>
                  </a:lnTo>
                  <a:lnTo>
                    <a:pt x="73" y="1"/>
                  </a:lnTo>
                  <a:lnTo>
                    <a:pt x="75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5" name="Freeform 305">
              <a:extLst>
                <a:ext uri="{FF2B5EF4-FFF2-40B4-BE49-F238E27FC236}">
                  <a16:creationId xmlns:a16="http://schemas.microsoft.com/office/drawing/2014/main" id="{05F45E26-2EA9-B672-BFB5-9897510EF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653" y="4469264"/>
              <a:ext cx="784085" cy="778487"/>
            </a:xfrm>
            <a:custGeom>
              <a:avLst/>
              <a:gdLst>
                <a:gd name="T0" fmla="*/ 502 w 561"/>
                <a:gd name="T1" fmla="*/ 9 h 555"/>
                <a:gd name="T2" fmla="*/ 545 w 561"/>
                <a:gd name="T3" fmla="*/ 20 h 555"/>
                <a:gd name="T4" fmla="*/ 554 w 561"/>
                <a:gd name="T5" fmla="*/ 24 h 555"/>
                <a:gd name="T6" fmla="*/ 560 w 561"/>
                <a:gd name="T7" fmla="*/ 31 h 555"/>
                <a:gd name="T8" fmla="*/ 521 w 561"/>
                <a:gd name="T9" fmla="*/ 86 h 555"/>
                <a:gd name="T10" fmla="*/ 495 w 561"/>
                <a:gd name="T11" fmla="*/ 136 h 555"/>
                <a:gd name="T12" fmla="*/ 494 w 561"/>
                <a:gd name="T13" fmla="*/ 159 h 555"/>
                <a:gd name="T14" fmla="*/ 489 w 561"/>
                <a:gd name="T15" fmla="*/ 191 h 555"/>
                <a:gd name="T16" fmla="*/ 501 w 561"/>
                <a:gd name="T17" fmla="*/ 219 h 555"/>
                <a:gd name="T18" fmla="*/ 476 w 561"/>
                <a:gd name="T19" fmla="*/ 231 h 555"/>
                <a:gd name="T20" fmla="*/ 476 w 561"/>
                <a:gd name="T21" fmla="*/ 244 h 555"/>
                <a:gd name="T22" fmla="*/ 489 w 561"/>
                <a:gd name="T23" fmla="*/ 257 h 555"/>
                <a:gd name="T24" fmla="*/ 487 w 561"/>
                <a:gd name="T25" fmla="*/ 269 h 555"/>
                <a:gd name="T26" fmla="*/ 489 w 561"/>
                <a:gd name="T27" fmla="*/ 302 h 555"/>
                <a:gd name="T28" fmla="*/ 486 w 561"/>
                <a:gd name="T29" fmla="*/ 335 h 555"/>
                <a:gd name="T30" fmla="*/ 458 w 561"/>
                <a:gd name="T31" fmla="*/ 322 h 555"/>
                <a:gd name="T32" fmla="*/ 443 w 561"/>
                <a:gd name="T33" fmla="*/ 325 h 555"/>
                <a:gd name="T34" fmla="*/ 420 w 561"/>
                <a:gd name="T35" fmla="*/ 325 h 555"/>
                <a:gd name="T36" fmla="*/ 408 w 561"/>
                <a:gd name="T37" fmla="*/ 322 h 555"/>
                <a:gd name="T38" fmla="*/ 388 w 561"/>
                <a:gd name="T39" fmla="*/ 311 h 555"/>
                <a:gd name="T40" fmla="*/ 381 w 561"/>
                <a:gd name="T41" fmla="*/ 329 h 555"/>
                <a:gd name="T42" fmla="*/ 358 w 561"/>
                <a:gd name="T43" fmla="*/ 346 h 555"/>
                <a:gd name="T44" fmla="*/ 333 w 561"/>
                <a:gd name="T45" fmla="*/ 351 h 555"/>
                <a:gd name="T46" fmla="*/ 343 w 561"/>
                <a:gd name="T47" fmla="*/ 372 h 555"/>
                <a:gd name="T48" fmla="*/ 314 w 561"/>
                <a:gd name="T49" fmla="*/ 387 h 555"/>
                <a:gd name="T50" fmla="*/ 291 w 561"/>
                <a:gd name="T51" fmla="*/ 416 h 555"/>
                <a:gd name="T52" fmla="*/ 285 w 561"/>
                <a:gd name="T53" fmla="*/ 441 h 555"/>
                <a:gd name="T54" fmla="*/ 309 w 561"/>
                <a:gd name="T55" fmla="*/ 461 h 555"/>
                <a:gd name="T56" fmla="*/ 318 w 561"/>
                <a:gd name="T57" fmla="*/ 480 h 555"/>
                <a:gd name="T58" fmla="*/ 320 w 561"/>
                <a:gd name="T59" fmla="*/ 509 h 555"/>
                <a:gd name="T60" fmla="*/ 315 w 561"/>
                <a:gd name="T61" fmla="*/ 526 h 555"/>
                <a:gd name="T62" fmla="*/ 306 w 561"/>
                <a:gd name="T63" fmla="*/ 549 h 555"/>
                <a:gd name="T64" fmla="*/ 286 w 561"/>
                <a:gd name="T65" fmla="*/ 549 h 555"/>
                <a:gd name="T66" fmla="*/ 239 w 561"/>
                <a:gd name="T67" fmla="*/ 492 h 555"/>
                <a:gd name="T68" fmla="*/ 201 w 561"/>
                <a:gd name="T69" fmla="*/ 477 h 555"/>
                <a:gd name="T70" fmla="*/ 183 w 561"/>
                <a:gd name="T71" fmla="*/ 484 h 555"/>
                <a:gd name="T72" fmla="*/ 141 w 561"/>
                <a:gd name="T73" fmla="*/ 440 h 555"/>
                <a:gd name="T74" fmla="*/ 163 w 561"/>
                <a:gd name="T75" fmla="*/ 411 h 555"/>
                <a:gd name="T76" fmla="*/ 143 w 561"/>
                <a:gd name="T77" fmla="*/ 427 h 555"/>
                <a:gd name="T78" fmla="*/ 118 w 561"/>
                <a:gd name="T79" fmla="*/ 412 h 555"/>
                <a:gd name="T80" fmla="*/ 164 w 561"/>
                <a:gd name="T81" fmla="*/ 350 h 555"/>
                <a:gd name="T82" fmla="*/ 165 w 561"/>
                <a:gd name="T83" fmla="*/ 306 h 555"/>
                <a:gd name="T84" fmla="*/ 149 w 561"/>
                <a:gd name="T85" fmla="*/ 274 h 555"/>
                <a:gd name="T86" fmla="*/ 123 w 561"/>
                <a:gd name="T87" fmla="*/ 250 h 555"/>
                <a:gd name="T88" fmla="*/ 98 w 561"/>
                <a:gd name="T89" fmla="*/ 231 h 555"/>
                <a:gd name="T90" fmla="*/ 91 w 561"/>
                <a:gd name="T91" fmla="*/ 220 h 555"/>
                <a:gd name="T92" fmla="*/ 80 w 561"/>
                <a:gd name="T93" fmla="*/ 200 h 555"/>
                <a:gd name="T94" fmla="*/ 48 w 561"/>
                <a:gd name="T95" fmla="*/ 175 h 555"/>
                <a:gd name="T96" fmla="*/ 26 w 561"/>
                <a:gd name="T97" fmla="*/ 156 h 555"/>
                <a:gd name="T98" fmla="*/ 13 w 561"/>
                <a:gd name="T99" fmla="*/ 123 h 555"/>
                <a:gd name="T100" fmla="*/ 6 w 561"/>
                <a:gd name="T101" fmla="*/ 86 h 555"/>
                <a:gd name="T102" fmla="*/ 30 w 561"/>
                <a:gd name="T103" fmla="*/ 90 h 555"/>
                <a:gd name="T104" fmla="*/ 46 w 561"/>
                <a:gd name="T105" fmla="*/ 115 h 555"/>
                <a:gd name="T106" fmla="*/ 80 w 561"/>
                <a:gd name="T107" fmla="*/ 75 h 555"/>
                <a:gd name="T108" fmla="*/ 114 w 561"/>
                <a:gd name="T109" fmla="*/ 64 h 555"/>
                <a:gd name="T110" fmla="*/ 158 w 561"/>
                <a:gd name="T111" fmla="*/ 59 h 555"/>
                <a:gd name="T112" fmla="*/ 189 w 561"/>
                <a:gd name="T113" fmla="*/ 45 h 555"/>
                <a:gd name="T114" fmla="*/ 216 w 561"/>
                <a:gd name="T115" fmla="*/ 39 h 555"/>
                <a:gd name="T116" fmla="*/ 280 w 561"/>
                <a:gd name="T117" fmla="*/ 30 h 555"/>
                <a:gd name="T118" fmla="*/ 355 w 561"/>
                <a:gd name="T119" fmla="*/ 15 h 555"/>
                <a:gd name="T120" fmla="*/ 408 w 561"/>
                <a:gd name="T121" fmla="*/ 1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61" h="555">
                  <a:moveTo>
                    <a:pt x="449" y="1"/>
                  </a:moveTo>
                  <a:lnTo>
                    <a:pt x="450" y="1"/>
                  </a:lnTo>
                  <a:lnTo>
                    <a:pt x="453" y="1"/>
                  </a:lnTo>
                  <a:lnTo>
                    <a:pt x="456" y="1"/>
                  </a:lnTo>
                  <a:lnTo>
                    <a:pt x="458" y="3"/>
                  </a:lnTo>
                  <a:lnTo>
                    <a:pt x="460" y="3"/>
                  </a:lnTo>
                  <a:lnTo>
                    <a:pt x="461" y="3"/>
                  </a:lnTo>
                  <a:lnTo>
                    <a:pt x="463" y="3"/>
                  </a:lnTo>
                  <a:lnTo>
                    <a:pt x="473" y="3"/>
                  </a:lnTo>
                  <a:lnTo>
                    <a:pt x="476" y="4"/>
                  </a:lnTo>
                  <a:lnTo>
                    <a:pt x="479" y="4"/>
                  </a:lnTo>
                  <a:lnTo>
                    <a:pt x="481" y="5"/>
                  </a:lnTo>
                  <a:lnTo>
                    <a:pt x="484" y="5"/>
                  </a:lnTo>
                  <a:lnTo>
                    <a:pt x="485" y="6"/>
                  </a:lnTo>
                  <a:lnTo>
                    <a:pt x="486" y="6"/>
                  </a:lnTo>
                  <a:lnTo>
                    <a:pt x="487" y="8"/>
                  </a:lnTo>
                  <a:lnTo>
                    <a:pt x="489" y="8"/>
                  </a:lnTo>
                  <a:lnTo>
                    <a:pt x="497" y="8"/>
                  </a:lnTo>
                  <a:lnTo>
                    <a:pt x="499" y="9"/>
                  </a:lnTo>
                  <a:lnTo>
                    <a:pt x="502" y="9"/>
                  </a:lnTo>
                  <a:lnTo>
                    <a:pt x="506" y="10"/>
                  </a:lnTo>
                  <a:lnTo>
                    <a:pt x="512" y="10"/>
                  </a:lnTo>
                  <a:lnTo>
                    <a:pt x="517" y="11"/>
                  </a:lnTo>
                  <a:lnTo>
                    <a:pt x="519" y="11"/>
                  </a:lnTo>
                  <a:lnTo>
                    <a:pt x="520" y="13"/>
                  </a:lnTo>
                  <a:lnTo>
                    <a:pt x="521" y="13"/>
                  </a:lnTo>
                  <a:lnTo>
                    <a:pt x="522" y="13"/>
                  </a:lnTo>
                  <a:lnTo>
                    <a:pt x="524" y="14"/>
                  </a:lnTo>
                  <a:lnTo>
                    <a:pt x="525" y="13"/>
                  </a:lnTo>
                  <a:lnTo>
                    <a:pt x="526" y="13"/>
                  </a:lnTo>
                  <a:lnTo>
                    <a:pt x="532" y="13"/>
                  </a:lnTo>
                  <a:lnTo>
                    <a:pt x="536" y="13"/>
                  </a:lnTo>
                  <a:lnTo>
                    <a:pt x="537" y="13"/>
                  </a:lnTo>
                  <a:lnTo>
                    <a:pt x="539" y="13"/>
                  </a:lnTo>
                  <a:lnTo>
                    <a:pt x="541" y="14"/>
                  </a:lnTo>
                  <a:lnTo>
                    <a:pt x="541" y="15"/>
                  </a:lnTo>
                  <a:lnTo>
                    <a:pt x="541" y="16"/>
                  </a:lnTo>
                  <a:lnTo>
                    <a:pt x="542" y="18"/>
                  </a:lnTo>
                  <a:lnTo>
                    <a:pt x="544" y="19"/>
                  </a:lnTo>
                  <a:lnTo>
                    <a:pt x="545" y="20"/>
                  </a:lnTo>
                  <a:lnTo>
                    <a:pt x="546" y="20"/>
                  </a:lnTo>
                  <a:lnTo>
                    <a:pt x="547" y="21"/>
                  </a:lnTo>
                  <a:lnTo>
                    <a:pt x="549" y="21"/>
                  </a:lnTo>
                  <a:lnTo>
                    <a:pt x="550" y="23"/>
                  </a:lnTo>
                  <a:lnTo>
                    <a:pt x="551" y="24"/>
                  </a:lnTo>
                  <a:lnTo>
                    <a:pt x="551" y="25"/>
                  </a:lnTo>
                  <a:lnTo>
                    <a:pt x="552" y="26"/>
                  </a:lnTo>
                  <a:lnTo>
                    <a:pt x="551" y="26"/>
                  </a:lnTo>
                  <a:lnTo>
                    <a:pt x="550" y="26"/>
                  </a:lnTo>
                  <a:lnTo>
                    <a:pt x="549" y="26"/>
                  </a:lnTo>
                  <a:lnTo>
                    <a:pt x="549" y="28"/>
                  </a:lnTo>
                  <a:lnTo>
                    <a:pt x="549" y="29"/>
                  </a:lnTo>
                  <a:lnTo>
                    <a:pt x="549" y="30"/>
                  </a:lnTo>
                  <a:lnTo>
                    <a:pt x="550" y="31"/>
                  </a:lnTo>
                  <a:lnTo>
                    <a:pt x="550" y="30"/>
                  </a:lnTo>
                  <a:lnTo>
                    <a:pt x="551" y="30"/>
                  </a:lnTo>
                  <a:lnTo>
                    <a:pt x="552" y="29"/>
                  </a:lnTo>
                  <a:lnTo>
                    <a:pt x="554" y="28"/>
                  </a:lnTo>
                  <a:lnTo>
                    <a:pt x="555" y="28"/>
                  </a:lnTo>
                  <a:lnTo>
                    <a:pt x="554" y="24"/>
                  </a:lnTo>
                  <a:lnTo>
                    <a:pt x="552" y="23"/>
                  </a:lnTo>
                  <a:lnTo>
                    <a:pt x="551" y="21"/>
                  </a:lnTo>
                  <a:lnTo>
                    <a:pt x="550" y="20"/>
                  </a:lnTo>
                  <a:lnTo>
                    <a:pt x="547" y="20"/>
                  </a:lnTo>
                  <a:lnTo>
                    <a:pt x="546" y="19"/>
                  </a:lnTo>
                  <a:lnTo>
                    <a:pt x="545" y="18"/>
                  </a:lnTo>
                  <a:lnTo>
                    <a:pt x="545" y="16"/>
                  </a:lnTo>
                  <a:lnTo>
                    <a:pt x="546" y="16"/>
                  </a:lnTo>
                  <a:lnTo>
                    <a:pt x="549" y="18"/>
                  </a:lnTo>
                  <a:lnTo>
                    <a:pt x="550" y="18"/>
                  </a:lnTo>
                  <a:lnTo>
                    <a:pt x="551" y="16"/>
                  </a:lnTo>
                  <a:lnTo>
                    <a:pt x="552" y="16"/>
                  </a:lnTo>
                  <a:lnTo>
                    <a:pt x="555" y="18"/>
                  </a:lnTo>
                  <a:lnTo>
                    <a:pt x="559" y="20"/>
                  </a:lnTo>
                  <a:lnTo>
                    <a:pt x="561" y="21"/>
                  </a:lnTo>
                  <a:lnTo>
                    <a:pt x="561" y="24"/>
                  </a:lnTo>
                  <a:lnTo>
                    <a:pt x="560" y="26"/>
                  </a:lnTo>
                  <a:lnTo>
                    <a:pt x="561" y="28"/>
                  </a:lnTo>
                  <a:lnTo>
                    <a:pt x="560" y="29"/>
                  </a:lnTo>
                  <a:lnTo>
                    <a:pt x="560" y="31"/>
                  </a:lnTo>
                  <a:lnTo>
                    <a:pt x="559" y="33"/>
                  </a:lnTo>
                  <a:lnTo>
                    <a:pt x="556" y="35"/>
                  </a:lnTo>
                  <a:lnTo>
                    <a:pt x="555" y="39"/>
                  </a:lnTo>
                  <a:lnTo>
                    <a:pt x="555" y="41"/>
                  </a:lnTo>
                  <a:lnTo>
                    <a:pt x="554" y="45"/>
                  </a:lnTo>
                  <a:lnTo>
                    <a:pt x="551" y="48"/>
                  </a:lnTo>
                  <a:lnTo>
                    <a:pt x="550" y="49"/>
                  </a:lnTo>
                  <a:lnTo>
                    <a:pt x="550" y="50"/>
                  </a:lnTo>
                  <a:lnTo>
                    <a:pt x="547" y="55"/>
                  </a:lnTo>
                  <a:lnTo>
                    <a:pt x="546" y="58"/>
                  </a:lnTo>
                  <a:lnTo>
                    <a:pt x="542" y="66"/>
                  </a:lnTo>
                  <a:lnTo>
                    <a:pt x="541" y="69"/>
                  </a:lnTo>
                  <a:lnTo>
                    <a:pt x="539" y="71"/>
                  </a:lnTo>
                  <a:lnTo>
                    <a:pt x="535" y="76"/>
                  </a:lnTo>
                  <a:lnTo>
                    <a:pt x="531" y="78"/>
                  </a:lnTo>
                  <a:lnTo>
                    <a:pt x="530" y="79"/>
                  </a:lnTo>
                  <a:lnTo>
                    <a:pt x="527" y="81"/>
                  </a:lnTo>
                  <a:lnTo>
                    <a:pt x="526" y="84"/>
                  </a:lnTo>
                  <a:lnTo>
                    <a:pt x="524" y="84"/>
                  </a:lnTo>
                  <a:lnTo>
                    <a:pt x="521" y="86"/>
                  </a:lnTo>
                  <a:lnTo>
                    <a:pt x="519" y="88"/>
                  </a:lnTo>
                  <a:lnTo>
                    <a:pt x="516" y="90"/>
                  </a:lnTo>
                  <a:lnTo>
                    <a:pt x="512" y="93"/>
                  </a:lnTo>
                  <a:lnTo>
                    <a:pt x="512" y="94"/>
                  </a:lnTo>
                  <a:lnTo>
                    <a:pt x="511" y="95"/>
                  </a:lnTo>
                  <a:lnTo>
                    <a:pt x="509" y="96"/>
                  </a:lnTo>
                  <a:lnTo>
                    <a:pt x="507" y="99"/>
                  </a:lnTo>
                  <a:lnTo>
                    <a:pt x="506" y="100"/>
                  </a:lnTo>
                  <a:lnTo>
                    <a:pt x="504" y="104"/>
                  </a:lnTo>
                  <a:lnTo>
                    <a:pt x="502" y="108"/>
                  </a:lnTo>
                  <a:lnTo>
                    <a:pt x="501" y="110"/>
                  </a:lnTo>
                  <a:lnTo>
                    <a:pt x="499" y="115"/>
                  </a:lnTo>
                  <a:lnTo>
                    <a:pt x="497" y="118"/>
                  </a:lnTo>
                  <a:lnTo>
                    <a:pt x="497" y="120"/>
                  </a:lnTo>
                  <a:lnTo>
                    <a:pt x="497" y="124"/>
                  </a:lnTo>
                  <a:lnTo>
                    <a:pt x="496" y="128"/>
                  </a:lnTo>
                  <a:lnTo>
                    <a:pt x="495" y="130"/>
                  </a:lnTo>
                  <a:lnTo>
                    <a:pt x="495" y="134"/>
                  </a:lnTo>
                  <a:lnTo>
                    <a:pt x="495" y="135"/>
                  </a:lnTo>
                  <a:lnTo>
                    <a:pt x="495" y="136"/>
                  </a:lnTo>
                  <a:lnTo>
                    <a:pt x="496" y="138"/>
                  </a:lnTo>
                  <a:lnTo>
                    <a:pt x="497" y="139"/>
                  </a:lnTo>
                  <a:lnTo>
                    <a:pt x="497" y="140"/>
                  </a:lnTo>
                  <a:lnTo>
                    <a:pt x="499" y="140"/>
                  </a:lnTo>
                  <a:lnTo>
                    <a:pt x="499" y="141"/>
                  </a:lnTo>
                  <a:lnTo>
                    <a:pt x="497" y="141"/>
                  </a:lnTo>
                  <a:lnTo>
                    <a:pt x="496" y="141"/>
                  </a:lnTo>
                  <a:lnTo>
                    <a:pt x="496" y="143"/>
                  </a:lnTo>
                  <a:lnTo>
                    <a:pt x="496" y="144"/>
                  </a:lnTo>
                  <a:lnTo>
                    <a:pt x="495" y="145"/>
                  </a:lnTo>
                  <a:lnTo>
                    <a:pt x="496" y="148"/>
                  </a:lnTo>
                  <a:lnTo>
                    <a:pt x="496" y="149"/>
                  </a:lnTo>
                  <a:lnTo>
                    <a:pt x="497" y="150"/>
                  </a:lnTo>
                  <a:lnTo>
                    <a:pt x="497" y="151"/>
                  </a:lnTo>
                  <a:lnTo>
                    <a:pt x="496" y="153"/>
                  </a:lnTo>
                  <a:lnTo>
                    <a:pt x="495" y="154"/>
                  </a:lnTo>
                  <a:lnTo>
                    <a:pt x="495" y="155"/>
                  </a:lnTo>
                  <a:lnTo>
                    <a:pt x="495" y="158"/>
                  </a:lnTo>
                  <a:lnTo>
                    <a:pt x="494" y="158"/>
                  </a:lnTo>
                  <a:lnTo>
                    <a:pt x="494" y="159"/>
                  </a:lnTo>
                  <a:lnTo>
                    <a:pt x="495" y="160"/>
                  </a:lnTo>
                  <a:lnTo>
                    <a:pt x="495" y="161"/>
                  </a:lnTo>
                  <a:lnTo>
                    <a:pt x="495" y="162"/>
                  </a:lnTo>
                  <a:lnTo>
                    <a:pt x="496" y="166"/>
                  </a:lnTo>
                  <a:lnTo>
                    <a:pt x="497" y="169"/>
                  </a:lnTo>
                  <a:lnTo>
                    <a:pt x="497" y="171"/>
                  </a:lnTo>
                  <a:lnTo>
                    <a:pt x="497" y="172"/>
                  </a:lnTo>
                  <a:lnTo>
                    <a:pt x="496" y="172"/>
                  </a:lnTo>
                  <a:lnTo>
                    <a:pt x="495" y="172"/>
                  </a:lnTo>
                  <a:lnTo>
                    <a:pt x="495" y="174"/>
                  </a:lnTo>
                  <a:lnTo>
                    <a:pt x="495" y="175"/>
                  </a:lnTo>
                  <a:lnTo>
                    <a:pt x="496" y="176"/>
                  </a:lnTo>
                  <a:lnTo>
                    <a:pt x="497" y="177"/>
                  </a:lnTo>
                  <a:lnTo>
                    <a:pt x="496" y="179"/>
                  </a:lnTo>
                  <a:lnTo>
                    <a:pt x="495" y="179"/>
                  </a:lnTo>
                  <a:lnTo>
                    <a:pt x="494" y="180"/>
                  </a:lnTo>
                  <a:lnTo>
                    <a:pt x="492" y="181"/>
                  </a:lnTo>
                  <a:lnTo>
                    <a:pt x="492" y="185"/>
                  </a:lnTo>
                  <a:lnTo>
                    <a:pt x="491" y="187"/>
                  </a:lnTo>
                  <a:lnTo>
                    <a:pt x="489" y="191"/>
                  </a:lnTo>
                  <a:lnTo>
                    <a:pt x="489" y="194"/>
                  </a:lnTo>
                  <a:lnTo>
                    <a:pt x="487" y="195"/>
                  </a:lnTo>
                  <a:lnTo>
                    <a:pt x="487" y="196"/>
                  </a:lnTo>
                  <a:lnTo>
                    <a:pt x="487" y="199"/>
                  </a:lnTo>
                  <a:lnTo>
                    <a:pt x="487" y="200"/>
                  </a:lnTo>
                  <a:lnTo>
                    <a:pt x="489" y="201"/>
                  </a:lnTo>
                  <a:lnTo>
                    <a:pt x="490" y="204"/>
                  </a:lnTo>
                  <a:lnTo>
                    <a:pt x="492" y="205"/>
                  </a:lnTo>
                  <a:lnTo>
                    <a:pt x="494" y="206"/>
                  </a:lnTo>
                  <a:lnTo>
                    <a:pt x="496" y="205"/>
                  </a:lnTo>
                  <a:lnTo>
                    <a:pt x="499" y="205"/>
                  </a:lnTo>
                  <a:lnTo>
                    <a:pt x="501" y="207"/>
                  </a:lnTo>
                  <a:lnTo>
                    <a:pt x="504" y="210"/>
                  </a:lnTo>
                  <a:lnTo>
                    <a:pt x="504" y="215"/>
                  </a:lnTo>
                  <a:lnTo>
                    <a:pt x="504" y="216"/>
                  </a:lnTo>
                  <a:lnTo>
                    <a:pt x="504" y="217"/>
                  </a:lnTo>
                  <a:lnTo>
                    <a:pt x="505" y="217"/>
                  </a:lnTo>
                  <a:lnTo>
                    <a:pt x="505" y="220"/>
                  </a:lnTo>
                  <a:lnTo>
                    <a:pt x="502" y="220"/>
                  </a:lnTo>
                  <a:lnTo>
                    <a:pt x="501" y="219"/>
                  </a:lnTo>
                  <a:lnTo>
                    <a:pt x="500" y="217"/>
                  </a:lnTo>
                  <a:lnTo>
                    <a:pt x="500" y="216"/>
                  </a:lnTo>
                  <a:lnTo>
                    <a:pt x="500" y="215"/>
                  </a:lnTo>
                  <a:lnTo>
                    <a:pt x="497" y="214"/>
                  </a:lnTo>
                  <a:lnTo>
                    <a:pt x="496" y="211"/>
                  </a:lnTo>
                  <a:lnTo>
                    <a:pt x="495" y="210"/>
                  </a:lnTo>
                  <a:lnTo>
                    <a:pt x="495" y="209"/>
                  </a:lnTo>
                  <a:lnTo>
                    <a:pt x="492" y="207"/>
                  </a:lnTo>
                  <a:lnTo>
                    <a:pt x="491" y="207"/>
                  </a:lnTo>
                  <a:lnTo>
                    <a:pt x="490" y="209"/>
                  </a:lnTo>
                  <a:lnTo>
                    <a:pt x="487" y="212"/>
                  </a:lnTo>
                  <a:lnTo>
                    <a:pt x="484" y="216"/>
                  </a:lnTo>
                  <a:lnTo>
                    <a:pt x="482" y="217"/>
                  </a:lnTo>
                  <a:lnTo>
                    <a:pt x="482" y="219"/>
                  </a:lnTo>
                  <a:lnTo>
                    <a:pt x="481" y="220"/>
                  </a:lnTo>
                  <a:lnTo>
                    <a:pt x="479" y="224"/>
                  </a:lnTo>
                  <a:lnTo>
                    <a:pt x="477" y="226"/>
                  </a:lnTo>
                  <a:lnTo>
                    <a:pt x="477" y="229"/>
                  </a:lnTo>
                  <a:lnTo>
                    <a:pt x="476" y="230"/>
                  </a:lnTo>
                  <a:lnTo>
                    <a:pt x="476" y="231"/>
                  </a:lnTo>
                  <a:lnTo>
                    <a:pt x="476" y="232"/>
                  </a:lnTo>
                  <a:lnTo>
                    <a:pt x="476" y="235"/>
                  </a:lnTo>
                  <a:lnTo>
                    <a:pt x="477" y="235"/>
                  </a:lnTo>
                  <a:lnTo>
                    <a:pt x="480" y="235"/>
                  </a:lnTo>
                  <a:lnTo>
                    <a:pt x="480" y="236"/>
                  </a:lnTo>
                  <a:lnTo>
                    <a:pt x="480" y="237"/>
                  </a:lnTo>
                  <a:lnTo>
                    <a:pt x="477" y="239"/>
                  </a:lnTo>
                  <a:lnTo>
                    <a:pt x="476" y="240"/>
                  </a:lnTo>
                  <a:lnTo>
                    <a:pt x="477" y="241"/>
                  </a:lnTo>
                  <a:lnTo>
                    <a:pt x="477" y="240"/>
                  </a:lnTo>
                  <a:lnTo>
                    <a:pt x="479" y="240"/>
                  </a:lnTo>
                  <a:lnTo>
                    <a:pt x="480" y="240"/>
                  </a:lnTo>
                  <a:lnTo>
                    <a:pt x="482" y="241"/>
                  </a:lnTo>
                  <a:lnTo>
                    <a:pt x="482" y="242"/>
                  </a:lnTo>
                  <a:lnTo>
                    <a:pt x="482" y="245"/>
                  </a:lnTo>
                  <a:lnTo>
                    <a:pt x="482" y="246"/>
                  </a:lnTo>
                  <a:lnTo>
                    <a:pt x="481" y="246"/>
                  </a:lnTo>
                  <a:lnTo>
                    <a:pt x="480" y="246"/>
                  </a:lnTo>
                  <a:lnTo>
                    <a:pt x="477" y="245"/>
                  </a:lnTo>
                  <a:lnTo>
                    <a:pt x="476" y="244"/>
                  </a:lnTo>
                  <a:lnTo>
                    <a:pt x="475" y="242"/>
                  </a:lnTo>
                  <a:lnTo>
                    <a:pt x="474" y="244"/>
                  </a:lnTo>
                  <a:lnTo>
                    <a:pt x="473" y="244"/>
                  </a:lnTo>
                  <a:lnTo>
                    <a:pt x="475" y="245"/>
                  </a:lnTo>
                  <a:lnTo>
                    <a:pt x="475" y="247"/>
                  </a:lnTo>
                  <a:lnTo>
                    <a:pt x="476" y="249"/>
                  </a:lnTo>
                  <a:lnTo>
                    <a:pt x="476" y="250"/>
                  </a:lnTo>
                  <a:lnTo>
                    <a:pt x="477" y="251"/>
                  </a:lnTo>
                  <a:lnTo>
                    <a:pt x="479" y="251"/>
                  </a:lnTo>
                  <a:lnTo>
                    <a:pt x="479" y="252"/>
                  </a:lnTo>
                  <a:lnTo>
                    <a:pt x="480" y="252"/>
                  </a:lnTo>
                  <a:lnTo>
                    <a:pt x="481" y="252"/>
                  </a:lnTo>
                  <a:lnTo>
                    <a:pt x="481" y="254"/>
                  </a:lnTo>
                  <a:lnTo>
                    <a:pt x="481" y="255"/>
                  </a:lnTo>
                  <a:lnTo>
                    <a:pt x="484" y="256"/>
                  </a:lnTo>
                  <a:lnTo>
                    <a:pt x="485" y="256"/>
                  </a:lnTo>
                  <a:lnTo>
                    <a:pt x="486" y="256"/>
                  </a:lnTo>
                  <a:lnTo>
                    <a:pt x="487" y="257"/>
                  </a:lnTo>
                  <a:lnTo>
                    <a:pt x="489" y="259"/>
                  </a:lnTo>
                  <a:lnTo>
                    <a:pt x="489" y="257"/>
                  </a:lnTo>
                  <a:lnTo>
                    <a:pt x="490" y="259"/>
                  </a:lnTo>
                  <a:lnTo>
                    <a:pt x="491" y="261"/>
                  </a:lnTo>
                  <a:lnTo>
                    <a:pt x="491" y="262"/>
                  </a:lnTo>
                  <a:lnTo>
                    <a:pt x="492" y="264"/>
                  </a:lnTo>
                  <a:lnTo>
                    <a:pt x="494" y="266"/>
                  </a:lnTo>
                  <a:lnTo>
                    <a:pt x="495" y="267"/>
                  </a:lnTo>
                  <a:lnTo>
                    <a:pt x="495" y="269"/>
                  </a:lnTo>
                  <a:lnTo>
                    <a:pt x="495" y="270"/>
                  </a:lnTo>
                  <a:lnTo>
                    <a:pt x="495" y="272"/>
                  </a:lnTo>
                  <a:lnTo>
                    <a:pt x="494" y="272"/>
                  </a:lnTo>
                  <a:lnTo>
                    <a:pt x="492" y="274"/>
                  </a:lnTo>
                  <a:lnTo>
                    <a:pt x="491" y="274"/>
                  </a:lnTo>
                  <a:lnTo>
                    <a:pt x="491" y="272"/>
                  </a:lnTo>
                  <a:lnTo>
                    <a:pt x="490" y="271"/>
                  </a:lnTo>
                  <a:lnTo>
                    <a:pt x="489" y="270"/>
                  </a:lnTo>
                  <a:lnTo>
                    <a:pt x="487" y="269"/>
                  </a:lnTo>
                  <a:lnTo>
                    <a:pt x="486" y="266"/>
                  </a:lnTo>
                  <a:lnTo>
                    <a:pt x="486" y="265"/>
                  </a:lnTo>
                  <a:lnTo>
                    <a:pt x="485" y="265"/>
                  </a:lnTo>
                  <a:lnTo>
                    <a:pt x="487" y="269"/>
                  </a:lnTo>
                  <a:lnTo>
                    <a:pt x="487" y="270"/>
                  </a:lnTo>
                  <a:lnTo>
                    <a:pt x="489" y="271"/>
                  </a:lnTo>
                  <a:lnTo>
                    <a:pt x="489" y="272"/>
                  </a:lnTo>
                  <a:lnTo>
                    <a:pt x="490" y="272"/>
                  </a:lnTo>
                  <a:lnTo>
                    <a:pt x="490" y="274"/>
                  </a:lnTo>
                  <a:lnTo>
                    <a:pt x="490" y="276"/>
                  </a:lnTo>
                  <a:lnTo>
                    <a:pt x="490" y="277"/>
                  </a:lnTo>
                  <a:lnTo>
                    <a:pt x="489" y="279"/>
                  </a:lnTo>
                  <a:lnTo>
                    <a:pt x="489" y="280"/>
                  </a:lnTo>
                  <a:lnTo>
                    <a:pt x="489" y="281"/>
                  </a:lnTo>
                  <a:lnTo>
                    <a:pt x="489" y="284"/>
                  </a:lnTo>
                  <a:lnTo>
                    <a:pt x="490" y="285"/>
                  </a:lnTo>
                  <a:lnTo>
                    <a:pt x="490" y="287"/>
                  </a:lnTo>
                  <a:lnTo>
                    <a:pt x="489" y="290"/>
                  </a:lnTo>
                  <a:lnTo>
                    <a:pt x="489" y="291"/>
                  </a:lnTo>
                  <a:lnTo>
                    <a:pt x="489" y="294"/>
                  </a:lnTo>
                  <a:lnTo>
                    <a:pt x="489" y="296"/>
                  </a:lnTo>
                  <a:lnTo>
                    <a:pt x="489" y="297"/>
                  </a:lnTo>
                  <a:lnTo>
                    <a:pt x="489" y="300"/>
                  </a:lnTo>
                  <a:lnTo>
                    <a:pt x="489" y="302"/>
                  </a:lnTo>
                  <a:lnTo>
                    <a:pt x="489" y="304"/>
                  </a:lnTo>
                  <a:lnTo>
                    <a:pt x="487" y="304"/>
                  </a:lnTo>
                  <a:lnTo>
                    <a:pt x="487" y="305"/>
                  </a:lnTo>
                  <a:lnTo>
                    <a:pt x="487" y="306"/>
                  </a:lnTo>
                  <a:lnTo>
                    <a:pt x="487" y="307"/>
                  </a:lnTo>
                  <a:lnTo>
                    <a:pt x="487" y="309"/>
                  </a:lnTo>
                  <a:lnTo>
                    <a:pt x="487" y="310"/>
                  </a:lnTo>
                  <a:lnTo>
                    <a:pt x="487" y="311"/>
                  </a:lnTo>
                  <a:lnTo>
                    <a:pt x="489" y="312"/>
                  </a:lnTo>
                  <a:lnTo>
                    <a:pt x="489" y="314"/>
                  </a:lnTo>
                  <a:lnTo>
                    <a:pt x="489" y="315"/>
                  </a:lnTo>
                  <a:lnTo>
                    <a:pt x="487" y="315"/>
                  </a:lnTo>
                  <a:lnTo>
                    <a:pt x="487" y="319"/>
                  </a:lnTo>
                  <a:lnTo>
                    <a:pt x="489" y="326"/>
                  </a:lnTo>
                  <a:lnTo>
                    <a:pt x="487" y="329"/>
                  </a:lnTo>
                  <a:lnTo>
                    <a:pt x="487" y="330"/>
                  </a:lnTo>
                  <a:lnTo>
                    <a:pt x="487" y="331"/>
                  </a:lnTo>
                  <a:lnTo>
                    <a:pt x="487" y="334"/>
                  </a:lnTo>
                  <a:lnTo>
                    <a:pt x="487" y="335"/>
                  </a:lnTo>
                  <a:lnTo>
                    <a:pt x="486" y="335"/>
                  </a:lnTo>
                  <a:lnTo>
                    <a:pt x="485" y="336"/>
                  </a:lnTo>
                  <a:lnTo>
                    <a:pt x="481" y="336"/>
                  </a:lnTo>
                  <a:lnTo>
                    <a:pt x="479" y="335"/>
                  </a:lnTo>
                  <a:lnTo>
                    <a:pt x="477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4" y="330"/>
                  </a:lnTo>
                  <a:lnTo>
                    <a:pt x="473" y="329"/>
                  </a:lnTo>
                  <a:lnTo>
                    <a:pt x="471" y="327"/>
                  </a:lnTo>
                  <a:lnTo>
                    <a:pt x="470" y="326"/>
                  </a:lnTo>
                  <a:lnTo>
                    <a:pt x="469" y="326"/>
                  </a:lnTo>
                  <a:lnTo>
                    <a:pt x="468" y="327"/>
                  </a:lnTo>
                  <a:lnTo>
                    <a:pt x="466" y="327"/>
                  </a:lnTo>
                  <a:lnTo>
                    <a:pt x="465" y="326"/>
                  </a:lnTo>
                  <a:lnTo>
                    <a:pt x="463" y="325"/>
                  </a:lnTo>
                  <a:lnTo>
                    <a:pt x="463" y="324"/>
                  </a:lnTo>
                  <a:lnTo>
                    <a:pt x="460" y="324"/>
                  </a:lnTo>
                  <a:lnTo>
                    <a:pt x="459" y="324"/>
                  </a:lnTo>
                  <a:lnTo>
                    <a:pt x="458" y="322"/>
                  </a:lnTo>
                  <a:lnTo>
                    <a:pt x="456" y="322"/>
                  </a:lnTo>
                  <a:lnTo>
                    <a:pt x="455" y="321"/>
                  </a:lnTo>
                  <a:lnTo>
                    <a:pt x="453" y="321"/>
                  </a:lnTo>
                  <a:lnTo>
                    <a:pt x="451" y="320"/>
                  </a:lnTo>
                  <a:lnTo>
                    <a:pt x="450" y="319"/>
                  </a:lnTo>
                  <a:lnTo>
                    <a:pt x="450" y="320"/>
                  </a:lnTo>
                  <a:lnTo>
                    <a:pt x="450" y="321"/>
                  </a:lnTo>
                  <a:lnTo>
                    <a:pt x="449" y="321"/>
                  </a:lnTo>
                  <a:lnTo>
                    <a:pt x="448" y="321"/>
                  </a:lnTo>
                  <a:lnTo>
                    <a:pt x="446" y="321"/>
                  </a:lnTo>
                  <a:lnTo>
                    <a:pt x="445" y="320"/>
                  </a:lnTo>
                  <a:lnTo>
                    <a:pt x="444" y="319"/>
                  </a:lnTo>
                  <a:lnTo>
                    <a:pt x="443" y="319"/>
                  </a:lnTo>
                  <a:lnTo>
                    <a:pt x="443" y="320"/>
                  </a:lnTo>
                  <a:lnTo>
                    <a:pt x="443" y="321"/>
                  </a:lnTo>
                  <a:lnTo>
                    <a:pt x="443" y="322"/>
                  </a:lnTo>
                  <a:lnTo>
                    <a:pt x="443" y="324"/>
                  </a:lnTo>
                  <a:lnTo>
                    <a:pt x="441" y="324"/>
                  </a:lnTo>
                  <a:lnTo>
                    <a:pt x="441" y="325"/>
                  </a:lnTo>
                  <a:lnTo>
                    <a:pt x="443" y="325"/>
                  </a:lnTo>
                  <a:lnTo>
                    <a:pt x="444" y="326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39" y="326"/>
                  </a:lnTo>
                  <a:lnTo>
                    <a:pt x="436" y="326"/>
                  </a:lnTo>
                  <a:lnTo>
                    <a:pt x="436" y="325"/>
                  </a:lnTo>
                  <a:lnTo>
                    <a:pt x="435" y="322"/>
                  </a:lnTo>
                  <a:lnTo>
                    <a:pt x="434" y="321"/>
                  </a:lnTo>
                  <a:lnTo>
                    <a:pt x="433" y="320"/>
                  </a:lnTo>
                  <a:lnTo>
                    <a:pt x="431" y="317"/>
                  </a:lnTo>
                  <a:lnTo>
                    <a:pt x="430" y="316"/>
                  </a:lnTo>
                  <a:lnTo>
                    <a:pt x="429" y="316"/>
                  </a:lnTo>
                  <a:lnTo>
                    <a:pt x="428" y="316"/>
                  </a:lnTo>
                  <a:lnTo>
                    <a:pt x="428" y="317"/>
                  </a:lnTo>
                  <a:lnTo>
                    <a:pt x="426" y="320"/>
                  </a:lnTo>
                  <a:lnTo>
                    <a:pt x="425" y="320"/>
                  </a:lnTo>
                  <a:lnTo>
                    <a:pt x="425" y="324"/>
                  </a:lnTo>
                  <a:lnTo>
                    <a:pt x="424" y="325"/>
                  </a:lnTo>
                  <a:lnTo>
                    <a:pt x="421" y="325"/>
                  </a:lnTo>
                  <a:lnTo>
                    <a:pt x="420" y="325"/>
                  </a:lnTo>
                  <a:lnTo>
                    <a:pt x="420" y="324"/>
                  </a:lnTo>
                  <a:lnTo>
                    <a:pt x="420" y="322"/>
                  </a:lnTo>
                  <a:lnTo>
                    <a:pt x="420" y="321"/>
                  </a:lnTo>
                  <a:lnTo>
                    <a:pt x="420" y="317"/>
                  </a:lnTo>
                  <a:lnTo>
                    <a:pt x="419" y="319"/>
                  </a:lnTo>
                  <a:lnTo>
                    <a:pt x="419" y="317"/>
                  </a:lnTo>
                  <a:lnTo>
                    <a:pt x="419" y="316"/>
                  </a:lnTo>
                  <a:lnTo>
                    <a:pt x="419" y="317"/>
                  </a:lnTo>
                  <a:lnTo>
                    <a:pt x="418" y="317"/>
                  </a:lnTo>
                  <a:lnTo>
                    <a:pt x="416" y="317"/>
                  </a:lnTo>
                  <a:lnTo>
                    <a:pt x="416" y="315"/>
                  </a:lnTo>
                  <a:lnTo>
                    <a:pt x="415" y="315"/>
                  </a:lnTo>
                  <a:lnTo>
                    <a:pt x="415" y="316"/>
                  </a:lnTo>
                  <a:lnTo>
                    <a:pt x="415" y="317"/>
                  </a:lnTo>
                  <a:lnTo>
                    <a:pt x="415" y="320"/>
                  </a:lnTo>
                  <a:lnTo>
                    <a:pt x="414" y="320"/>
                  </a:lnTo>
                  <a:lnTo>
                    <a:pt x="413" y="320"/>
                  </a:lnTo>
                  <a:lnTo>
                    <a:pt x="411" y="321"/>
                  </a:lnTo>
                  <a:lnTo>
                    <a:pt x="411" y="322"/>
                  </a:lnTo>
                  <a:lnTo>
                    <a:pt x="408" y="322"/>
                  </a:lnTo>
                  <a:lnTo>
                    <a:pt x="406" y="321"/>
                  </a:lnTo>
                  <a:lnTo>
                    <a:pt x="405" y="321"/>
                  </a:lnTo>
                  <a:lnTo>
                    <a:pt x="405" y="320"/>
                  </a:lnTo>
                  <a:lnTo>
                    <a:pt x="404" y="320"/>
                  </a:lnTo>
                  <a:lnTo>
                    <a:pt x="404" y="319"/>
                  </a:lnTo>
                  <a:lnTo>
                    <a:pt x="403" y="317"/>
                  </a:lnTo>
                  <a:lnTo>
                    <a:pt x="401" y="317"/>
                  </a:lnTo>
                  <a:lnTo>
                    <a:pt x="400" y="317"/>
                  </a:lnTo>
                  <a:lnTo>
                    <a:pt x="399" y="317"/>
                  </a:lnTo>
                  <a:lnTo>
                    <a:pt x="399" y="316"/>
                  </a:lnTo>
                  <a:lnTo>
                    <a:pt x="398" y="315"/>
                  </a:lnTo>
                  <a:lnTo>
                    <a:pt x="396" y="314"/>
                  </a:lnTo>
                  <a:lnTo>
                    <a:pt x="395" y="314"/>
                  </a:lnTo>
                  <a:lnTo>
                    <a:pt x="394" y="312"/>
                  </a:lnTo>
                  <a:lnTo>
                    <a:pt x="394" y="311"/>
                  </a:lnTo>
                  <a:lnTo>
                    <a:pt x="393" y="310"/>
                  </a:lnTo>
                  <a:lnTo>
                    <a:pt x="391" y="310"/>
                  </a:lnTo>
                  <a:lnTo>
                    <a:pt x="391" y="311"/>
                  </a:lnTo>
                  <a:lnTo>
                    <a:pt x="389" y="311"/>
                  </a:lnTo>
                  <a:lnTo>
                    <a:pt x="388" y="311"/>
                  </a:lnTo>
                  <a:lnTo>
                    <a:pt x="386" y="312"/>
                  </a:lnTo>
                  <a:lnTo>
                    <a:pt x="384" y="312"/>
                  </a:lnTo>
                  <a:lnTo>
                    <a:pt x="383" y="314"/>
                  </a:lnTo>
                  <a:lnTo>
                    <a:pt x="381" y="314"/>
                  </a:lnTo>
                  <a:lnTo>
                    <a:pt x="383" y="315"/>
                  </a:lnTo>
                  <a:lnTo>
                    <a:pt x="381" y="316"/>
                  </a:lnTo>
                  <a:lnTo>
                    <a:pt x="380" y="317"/>
                  </a:lnTo>
                  <a:lnTo>
                    <a:pt x="381" y="319"/>
                  </a:lnTo>
                  <a:lnTo>
                    <a:pt x="381" y="320"/>
                  </a:lnTo>
                  <a:lnTo>
                    <a:pt x="380" y="320"/>
                  </a:lnTo>
                  <a:lnTo>
                    <a:pt x="379" y="320"/>
                  </a:lnTo>
                  <a:lnTo>
                    <a:pt x="378" y="321"/>
                  </a:lnTo>
                  <a:lnTo>
                    <a:pt x="376" y="322"/>
                  </a:lnTo>
                  <a:lnTo>
                    <a:pt x="376" y="324"/>
                  </a:lnTo>
                  <a:lnTo>
                    <a:pt x="376" y="325"/>
                  </a:lnTo>
                  <a:lnTo>
                    <a:pt x="378" y="326"/>
                  </a:lnTo>
                  <a:lnTo>
                    <a:pt x="379" y="326"/>
                  </a:lnTo>
                  <a:lnTo>
                    <a:pt x="379" y="327"/>
                  </a:lnTo>
                  <a:lnTo>
                    <a:pt x="380" y="327"/>
                  </a:lnTo>
                  <a:lnTo>
                    <a:pt x="381" y="329"/>
                  </a:lnTo>
                  <a:lnTo>
                    <a:pt x="383" y="329"/>
                  </a:lnTo>
                  <a:lnTo>
                    <a:pt x="383" y="330"/>
                  </a:lnTo>
                  <a:lnTo>
                    <a:pt x="380" y="330"/>
                  </a:lnTo>
                  <a:lnTo>
                    <a:pt x="379" y="330"/>
                  </a:lnTo>
                  <a:lnTo>
                    <a:pt x="378" y="330"/>
                  </a:lnTo>
                  <a:lnTo>
                    <a:pt x="378" y="331"/>
                  </a:lnTo>
                  <a:lnTo>
                    <a:pt x="375" y="332"/>
                  </a:lnTo>
                  <a:lnTo>
                    <a:pt x="374" y="332"/>
                  </a:lnTo>
                  <a:lnTo>
                    <a:pt x="371" y="332"/>
                  </a:lnTo>
                  <a:lnTo>
                    <a:pt x="370" y="332"/>
                  </a:lnTo>
                  <a:lnTo>
                    <a:pt x="370" y="334"/>
                  </a:lnTo>
                  <a:lnTo>
                    <a:pt x="370" y="335"/>
                  </a:lnTo>
                  <a:lnTo>
                    <a:pt x="368" y="337"/>
                  </a:lnTo>
                  <a:lnTo>
                    <a:pt x="368" y="340"/>
                  </a:lnTo>
                  <a:lnTo>
                    <a:pt x="365" y="342"/>
                  </a:lnTo>
                  <a:lnTo>
                    <a:pt x="364" y="344"/>
                  </a:lnTo>
                  <a:lnTo>
                    <a:pt x="363" y="345"/>
                  </a:lnTo>
                  <a:lnTo>
                    <a:pt x="360" y="345"/>
                  </a:lnTo>
                  <a:lnTo>
                    <a:pt x="360" y="346"/>
                  </a:lnTo>
                  <a:lnTo>
                    <a:pt x="358" y="346"/>
                  </a:lnTo>
                  <a:lnTo>
                    <a:pt x="356" y="349"/>
                  </a:lnTo>
                  <a:lnTo>
                    <a:pt x="355" y="350"/>
                  </a:lnTo>
                  <a:lnTo>
                    <a:pt x="354" y="351"/>
                  </a:lnTo>
                  <a:lnTo>
                    <a:pt x="353" y="351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9" y="352"/>
                  </a:lnTo>
                  <a:lnTo>
                    <a:pt x="349" y="354"/>
                  </a:lnTo>
                  <a:lnTo>
                    <a:pt x="348" y="355"/>
                  </a:lnTo>
                  <a:lnTo>
                    <a:pt x="345" y="355"/>
                  </a:lnTo>
                  <a:lnTo>
                    <a:pt x="344" y="354"/>
                  </a:lnTo>
                  <a:lnTo>
                    <a:pt x="341" y="352"/>
                  </a:lnTo>
                  <a:lnTo>
                    <a:pt x="340" y="351"/>
                  </a:lnTo>
                  <a:lnTo>
                    <a:pt x="339" y="350"/>
                  </a:lnTo>
                  <a:lnTo>
                    <a:pt x="338" y="347"/>
                  </a:lnTo>
                  <a:lnTo>
                    <a:pt x="336" y="347"/>
                  </a:lnTo>
                  <a:lnTo>
                    <a:pt x="335" y="347"/>
                  </a:lnTo>
                  <a:lnTo>
                    <a:pt x="335" y="349"/>
                  </a:lnTo>
                  <a:lnTo>
                    <a:pt x="334" y="350"/>
                  </a:lnTo>
                  <a:lnTo>
                    <a:pt x="333" y="351"/>
                  </a:lnTo>
                  <a:lnTo>
                    <a:pt x="333" y="352"/>
                  </a:lnTo>
                  <a:lnTo>
                    <a:pt x="333" y="354"/>
                  </a:lnTo>
                  <a:lnTo>
                    <a:pt x="331" y="354"/>
                  </a:lnTo>
                  <a:lnTo>
                    <a:pt x="331" y="355"/>
                  </a:lnTo>
                  <a:lnTo>
                    <a:pt x="333" y="356"/>
                  </a:lnTo>
                  <a:lnTo>
                    <a:pt x="334" y="356"/>
                  </a:lnTo>
                  <a:lnTo>
                    <a:pt x="334" y="357"/>
                  </a:lnTo>
                  <a:lnTo>
                    <a:pt x="334" y="359"/>
                  </a:lnTo>
                  <a:lnTo>
                    <a:pt x="335" y="359"/>
                  </a:lnTo>
                  <a:lnTo>
                    <a:pt x="336" y="360"/>
                  </a:lnTo>
                  <a:lnTo>
                    <a:pt x="338" y="360"/>
                  </a:lnTo>
                  <a:lnTo>
                    <a:pt x="339" y="361"/>
                  </a:lnTo>
                  <a:lnTo>
                    <a:pt x="339" y="362"/>
                  </a:lnTo>
                  <a:lnTo>
                    <a:pt x="340" y="364"/>
                  </a:lnTo>
                  <a:lnTo>
                    <a:pt x="341" y="365"/>
                  </a:lnTo>
                  <a:lnTo>
                    <a:pt x="341" y="367"/>
                  </a:lnTo>
                  <a:lnTo>
                    <a:pt x="341" y="369"/>
                  </a:lnTo>
                  <a:lnTo>
                    <a:pt x="343" y="369"/>
                  </a:lnTo>
                  <a:lnTo>
                    <a:pt x="343" y="371"/>
                  </a:lnTo>
                  <a:lnTo>
                    <a:pt x="343" y="372"/>
                  </a:lnTo>
                  <a:lnTo>
                    <a:pt x="343" y="374"/>
                  </a:lnTo>
                  <a:lnTo>
                    <a:pt x="343" y="375"/>
                  </a:lnTo>
                  <a:lnTo>
                    <a:pt x="341" y="376"/>
                  </a:lnTo>
                  <a:lnTo>
                    <a:pt x="339" y="377"/>
                  </a:lnTo>
                  <a:lnTo>
                    <a:pt x="338" y="377"/>
                  </a:lnTo>
                  <a:lnTo>
                    <a:pt x="336" y="379"/>
                  </a:lnTo>
                  <a:lnTo>
                    <a:pt x="334" y="380"/>
                  </a:lnTo>
                  <a:lnTo>
                    <a:pt x="331" y="381"/>
                  </a:lnTo>
                  <a:lnTo>
                    <a:pt x="330" y="384"/>
                  </a:lnTo>
                  <a:lnTo>
                    <a:pt x="329" y="384"/>
                  </a:lnTo>
                  <a:lnTo>
                    <a:pt x="328" y="384"/>
                  </a:lnTo>
                  <a:lnTo>
                    <a:pt x="326" y="385"/>
                  </a:lnTo>
                  <a:lnTo>
                    <a:pt x="324" y="385"/>
                  </a:lnTo>
                  <a:lnTo>
                    <a:pt x="320" y="384"/>
                  </a:lnTo>
                  <a:lnTo>
                    <a:pt x="319" y="384"/>
                  </a:lnTo>
                  <a:lnTo>
                    <a:pt x="318" y="384"/>
                  </a:lnTo>
                  <a:lnTo>
                    <a:pt x="318" y="385"/>
                  </a:lnTo>
                  <a:lnTo>
                    <a:pt x="315" y="385"/>
                  </a:lnTo>
                  <a:lnTo>
                    <a:pt x="314" y="386"/>
                  </a:lnTo>
                  <a:lnTo>
                    <a:pt x="314" y="387"/>
                  </a:lnTo>
                  <a:lnTo>
                    <a:pt x="311" y="387"/>
                  </a:lnTo>
                  <a:lnTo>
                    <a:pt x="310" y="389"/>
                  </a:lnTo>
                  <a:lnTo>
                    <a:pt x="308" y="389"/>
                  </a:lnTo>
                  <a:lnTo>
                    <a:pt x="306" y="389"/>
                  </a:lnTo>
                  <a:lnTo>
                    <a:pt x="304" y="391"/>
                  </a:lnTo>
                  <a:lnTo>
                    <a:pt x="300" y="392"/>
                  </a:lnTo>
                  <a:lnTo>
                    <a:pt x="299" y="392"/>
                  </a:lnTo>
                  <a:lnTo>
                    <a:pt x="296" y="392"/>
                  </a:lnTo>
                  <a:lnTo>
                    <a:pt x="295" y="395"/>
                  </a:lnTo>
                  <a:lnTo>
                    <a:pt x="295" y="397"/>
                  </a:lnTo>
                  <a:lnTo>
                    <a:pt x="294" y="400"/>
                  </a:lnTo>
                  <a:lnTo>
                    <a:pt x="293" y="402"/>
                  </a:lnTo>
                  <a:lnTo>
                    <a:pt x="291" y="404"/>
                  </a:lnTo>
                  <a:lnTo>
                    <a:pt x="291" y="405"/>
                  </a:lnTo>
                  <a:lnTo>
                    <a:pt x="291" y="407"/>
                  </a:lnTo>
                  <a:lnTo>
                    <a:pt x="291" y="409"/>
                  </a:lnTo>
                  <a:lnTo>
                    <a:pt x="290" y="411"/>
                  </a:lnTo>
                  <a:lnTo>
                    <a:pt x="290" y="414"/>
                  </a:lnTo>
                  <a:lnTo>
                    <a:pt x="290" y="416"/>
                  </a:lnTo>
                  <a:lnTo>
                    <a:pt x="291" y="416"/>
                  </a:lnTo>
                  <a:lnTo>
                    <a:pt x="293" y="417"/>
                  </a:lnTo>
                  <a:lnTo>
                    <a:pt x="293" y="421"/>
                  </a:lnTo>
                  <a:lnTo>
                    <a:pt x="294" y="425"/>
                  </a:lnTo>
                  <a:lnTo>
                    <a:pt x="294" y="426"/>
                  </a:lnTo>
                  <a:lnTo>
                    <a:pt x="290" y="427"/>
                  </a:lnTo>
                  <a:lnTo>
                    <a:pt x="289" y="430"/>
                  </a:lnTo>
                  <a:lnTo>
                    <a:pt x="299" y="430"/>
                  </a:lnTo>
                  <a:lnTo>
                    <a:pt x="300" y="431"/>
                  </a:lnTo>
                  <a:lnTo>
                    <a:pt x="304" y="437"/>
                  </a:lnTo>
                  <a:lnTo>
                    <a:pt x="304" y="440"/>
                  </a:lnTo>
                  <a:lnTo>
                    <a:pt x="303" y="441"/>
                  </a:lnTo>
                  <a:lnTo>
                    <a:pt x="300" y="441"/>
                  </a:lnTo>
                  <a:lnTo>
                    <a:pt x="299" y="441"/>
                  </a:lnTo>
                  <a:lnTo>
                    <a:pt x="299" y="440"/>
                  </a:lnTo>
                  <a:lnTo>
                    <a:pt x="299" y="439"/>
                  </a:lnTo>
                  <a:lnTo>
                    <a:pt x="298" y="434"/>
                  </a:lnTo>
                  <a:lnTo>
                    <a:pt x="289" y="434"/>
                  </a:lnTo>
                  <a:lnTo>
                    <a:pt x="289" y="440"/>
                  </a:lnTo>
                  <a:lnTo>
                    <a:pt x="285" y="440"/>
                  </a:lnTo>
                  <a:lnTo>
                    <a:pt x="285" y="441"/>
                  </a:lnTo>
                  <a:lnTo>
                    <a:pt x="285" y="444"/>
                  </a:lnTo>
                  <a:lnTo>
                    <a:pt x="285" y="445"/>
                  </a:lnTo>
                  <a:lnTo>
                    <a:pt x="286" y="446"/>
                  </a:lnTo>
                  <a:lnTo>
                    <a:pt x="288" y="449"/>
                  </a:lnTo>
                  <a:lnTo>
                    <a:pt x="288" y="450"/>
                  </a:lnTo>
                  <a:lnTo>
                    <a:pt x="289" y="452"/>
                  </a:lnTo>
                  <a:lnTo>
                    <a:pt x="290" y="454"/>
                  </a:lnTo>
                  <a:lnTo>
                    <a:pt x="293" y="455"/>
                  </a:lnTo>
                  <a:lnTo>
                    <a:pt x="294" y="456"/>
                  </a:lnTo>
                  <a:lnTo>
                    <a:pt x="295" y="457"/>
                  </a:lnTo>
                  <a:lnTo>
                    <a:pt x="298" y="459"/>
                  </a:lnTo>
                  <a:lnTo>
                    <a:pt x="299" y="459"/>
                  </a:lnTo>
                  <a:lnTo>
                    <a:pt x="300" y="460"/>
                  </a:lnTo>
                  <a:lnTo>
                    <a:pt x="301" y="460"/>
                  </a:lnTo>
                  <a:lnTo>
                    <a:pt x="303" y="460"/>
                  </a:lnTo>
                  <a:lnTo>
                    <a:pt x="304" y="461"/>
                  </a:lnTo>
                  <a:lnTo>
                    <a:pt x="305" y="461"/>
                  </a:lnTo>
                  <a:lnTo>
                    <a:pt x="306" y="461"/>
                  </a:lnTo>
                  <a:lnTo>
                    <a:pt x="308" y="461"/>
                  </a:lnTo>
                  <a:lnTo>
                    <a:pt x="309" y="461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3" y="461"/>
                  </a:lnTo>
                  <a:lnTo>
                    <a:pt x="314" y="461"/>
                  </a:lnTo>
                  <a:lnTo>
                    <a:pt x="316" y="460"/>
                  </a:lnTo>
                  <a:lnTo>
                    <a:pt x="318" y="462"/>
                  </a:lnTo>
                  <a:lnTo>
                    <a:pt x="316" y="464"/>
                  </a:lnTo>
                  <a:lnTo>
                    <a:pt x="313" y="466"/>
                  </a:lnTo>
                  <a:lnTo>
                    <a:pt x="309" y="466"/>
                  </a:lnTo>
                  <a:lnTo>
                    <a:pt x="306" y="466"/>
                  </a:lnTo>
                  <a:lnTo>
                    <a:pt x="303" y="466"/>
                  </a:lnTo>
                  <a:lnTo>
                    <a:pt x="309" y="479"/>
                  </a:lnTo>
                  <a:lnTo>
                    <a:pt x="313" y="481"/>
                  </a:lnTo>
                  <a:lnTo>
                    <a:pt x="314" y="481"/>
                  </a:lnTo>
                  <a:lnTo>
                    <a:pt x="314" y="482"/>
                  </a:lnTo>
                  <a:lnTo>
                    <a:pt x="315" y="482"/>
                  </a:lnTo>
                  <a:lnTo>
                    <a:pt x="316" y="482"/>
                  </a:lnTo>
                  <a:lnTo>
                    <a:pt x="316" y="481"/>
                  </a:lnTo>
                  <a:lnTo>
                    <a:pt x="316" y="480"/>
                  </a:lnTo>
                  <a:lnTo>
                    <a:pt x="318" y="480"/>
                  </a:lnTo>
                  <a:lnTo>
                    <a:pt x="319" y="480"/>
                  </a:lnTo>
                  <a:lnTo>
                    <a:pt x="319" y="481"/>
                  </a:lnTo>
                  <a:lnTo>
                    <a:pt x="320" y="482"/>
                  </a:lnTo>
                  <a:lnTo>
                    <a:pt x="321" y="482"/>
                  </a:lnTo>
                  <a:lnTo>
                    <a:pt x="321" y="484"/>
                  </a:lnTo>
                  <a:lnTo>
                    <a:pt x="321" y="486"/>
                  </a:lnTo>
                  <a:lnTo>
                    <a:pt x="320" y="487"/>
                  </a:lnTo>
                  <a:lnTo>
                    <a:pt x="319" y="494"/>
                  </a:lnTo>
                  <a:lnTo>
                    <a:pt x="319" y="496"/>
                  </a:lnTo>
                  <a:lnTo>
                    <a:pt x="320" y="496"/>
                  </a:lnTo>
                  <a:lnTo>
                    <a:pt x="321" y="496"/>
                  </a:lnTo>
                  <a:lnTo>
                    <a:pt x="323" y="497"/>
                  </a:lnTo>
                  <a:lnTo>
                    <a:pt x="324" y="499"/>
                  </a:lnTo>
                  <a:lnTo>
                    <a:pt x="324" y="501"/>
                  </a:lnTo>
                  <a:lnTo>
                    <a:pt x="324" y="502"/>
                  </a:lnTo>
                  <a:lnTo>
                    <a:pt x="321" y="505"/>
                  </a:lnTo>
                  <a:lnTo>
                    <a:pt x="321" y="506"/>
                  </a:lnTo>
                  <a:lnTo>
                    <a:pt x="320" y="506"/>
                  </a:lnTo>
                  <a:lnTo>
                    <a:pt x="320" y="507"/>
                  </a:lnTo>
                  <a:lnTo>
                    <a:pt x="320" y="509"/>
                  </a:lnTo>
                  <a:lnTo>
                    <a:pt x="319" y="509"/>
                  </a:lnTo>
                  <a:lnTo>
                    <a:pt x="319" y="510"/>
                  </a:lnTo>
                  <a:lnTo>
                    <a:pt x="319" y="511"/>
                  </a:lnTo>
                  <a:lnTo>
                    <a:pt x="319" y="512"/>
                  </a:lnTo>
                  <a:lnTo>
                    <a:pt x="318" y="514"/>
                  </a:lnTo>
                  <a:lnTo>
                    <a:pt x="316" y="514"/>
                  </a:lnTo>
                  <a:lnTo>
                    <a:pt x="316" y="515"/>
                  </a:lnTo>
                  <a:lnTo>
                    <a:pt x="316" y="516"/>
                  </a:lnTo>
                  <a:lnTo>
                    <a:pt x="315" y="517"/>
                  </a:lnTo>
                  <a:lnTo>
                    <a:pt x="315" y="519"/>
                  </a:lnTo>
                  <a:lnTo>
                    <a:pt x="316" y="520"/>
                  </a:lnTo>
                  <a:lnTo>
                    <a:pt x="318" y="520"/>
                  </a:lnTo>
                  <a:lnTo>
                    <a:pt x="316" y="521"/>
                  </a:lnTo>
                  <a:lnTo>
                    <a:pt x="316" y="522"/>
                  </a:lnTo>
                  <a:lnTo>
                    <a:pt x="315" y="522"/>
                  </a:lnTo>
                  <a:lnTo>
                    <a:pt x="314" y="522"/>
                  </a:lnTo>
                  <a:lnTo>
                    <a:pt x="314" y="524"/>
                  </a:lnTo>
                  <a:lnTo>
                    <a:pt x="314" y="525"/>
                  </a:lnTo>
                  <a:lnTo>
                    <a:pt x="315" y="525"/>
                  </a:lnTo>
                  <a:lnTo>
                    <a:pt x="315" y="526"/>
                  </a:lnTo>
                  <a:lnTo>
                    <a:pt x="315" y="527"/>
                  </a:lnTo>
                  <a:lnTo>
                    <a:pt x="315" y="529"/>
                  </a:lnTo>
                  <a:lnTo>
                    <a:pt x="315" y="530"/>
                  </a:lnTo>
                  <a:lnTo>
                    <a:pt x="315" y="531"/>
                  </a:lnTo>
                  <a:lnTo>
                    <a:pt x="313" y="531"/>
                  </a:lnTo>
                  <a:lnTo>
                    <a:pt x="311" y="532"/>
                  </a:lnTo>
                  <a:lnTo>
                    <a:pt x="310" y="534"/>
                  </a:lnTo>
                  <a:lnTo>
                    <a:pt x="310" y="535"/>
                  </a:lnTo>
                  <a:lnTo>
                    <a:pt x="310" y="536"/>
                  </a:lnTo>
                  <a:lnTo>
                    <a:pt x="310" y="537"/>
                  </a:lnTo>
                  <a:lnTo>
                    <a:pt x="309" y="537"/>
                  </a:lnTo>
                  <a:lnTo>
                    <a:pt x="308" y="539"/>
                  </a:lnTo>
                  <a:lnTo>
                    <a:pt x="308" y="540"/>
                  </a:lnTo>
                  <a:lnTo>
                    <a:pt x="309" y="541"/>
                  </a:lnTo>
                  <a:lnTo>
                    <a:pt x="310" y="544"/>
                  </a:lnTo>
                  <a:lnTo>
                    <a:pt x="310" y="545"/>
                  </a:lnTo>
                  <a:lnTo>
                    <a:pt x="309" y="546"/>
                  </a:lnTo>
                  <a:lnTo>
                    <a:pt x="309" y="549"/>
                  </a:lnTo>
                  <a:lnTo>
                    <a:pt x="308" y="549"/>
                  </a:lnTo>
                  <a:lnTo>
                    <a:pt x="306" y="549"/>
                  </a:lnTo>
                  <a:lnTo>
                    <a:pt x="306" y="550"/>
                  </a:lnTo>
                  <a:lnTo>
                    <a:pt x="305" y="551"/>
                  </a:lnTo>
                  <a:lnTo>
                    <a:pt x="304" y="552"/>
                  </a:lnTo>
                  <a:lnTo>
                    <a:pt x="305" y="554"/>
                  </a:lnTo>
                  <a:lnTo>
                    <a:pt x="305" y="555"/>
                  </a:lnTo>
                  <a:lnTo>
                    <a:pt x="304" y="555"/>
                  </a:lnTo>
                  <a:lnTo>
                    <a:pt x="303" y="555"/>
                  </a:lnTo>
                  <a:lnTo>
                    <a:pt x="301" y="555"/>
                  </a:lnTo>
                  <a:lnTo>
                    <a:pt x="300" y="555"/>
                  </a:lnTo>
                  <a:lnTo>
                    <a:pt x="299" y="554"/>
                  </a:lnTo>
                  <a:lnTo>
                    <a:pt x="296" y="555"/>
                  </a:lnTo>
                  <a:lnTo>
                    <a:pt x="295" y="554"/>
                  </a:lnTo>
                  <a:lnTo>
                    <a:pt x="295" y="552"/>
                  </a:lnTo>
                  <a:lnTo>
                    <a:pt x="295" y="550"/>
                  </a:lnTo>
                  <a:lnTo>
                    <a:pt x="294" y="550"/>
                  </a:lnTo>
                  <a:lnTo>
                    <a:pt x="293" y="550"/>
                  </a:lnTo>
                  <a:lnTo>
                    <a:pt x="293" y="551"/>
                  </a:lnTo>
                  <a:lnTo>
                    <a:pt x="290" y="551"/>
                  </a:lnTo>
                  <a:lnTo>
                    <a:pt x="289" y="550"/>
                  </a:lnTo>
                  <a:lnTo>
                    <a:pt x="286" y="549"/>
                  </a:lnTo>
                  <a:lnTo>
                    <a:pt x="286" y="546"/>
                  </a:lnTo>
                  <a:lnTo>
                    <a:pt x="288" y="545"/>
                  </a:lnTo>
                  <a:lnTo>
                    <a:pt x="289" y="542"/>
                  </a:lnTo>
                  <a:lnTo>
                    <a:pt x="291" y="540"/>
                  </a:lnTo>
                  <a:lnTo>
                    <a:pt x="293" y="539"/>
                  </a:lnTo>
                  <a:lnTo>
                    <a:pt x="293" y="537"/>
                  </a:lnTo>
                  <a:lnTo>
                    <a:pt x="293" y="534"/>
                  </a:lnTo>
                  <a:lnTo>
                    <a:pt x="290" y="532"/>
                  </a:lnTo>
                  <a:lnTo>
                    <a:pt x="288" y="527"/>
                  </a:lnTo>
                  <a:lnTo>
                    <a:pt x="286" y="525"/>
                  </a:lnTo>
                  <a:lnTo>
                    <a:pt x="284" y="524"/>
                  </a:lnTo>
                  <a:lnTo>
                    <a:pt x="279" y="519"/>
                  </a:lnTo>
                  <a:lnTo>
                    <a:pt x="276" y="517"/>
                  </a:lnTo>
                  <a:lnTo>
                    <a:pt x="268" y="510"/>
                  </a:lnTo>
                  <a:lnTo>
                    <a:pt x="264" y="507"/>
                  </a:lnTo>
                  <a:lnTo>
                    <a:pt x="255" y="501"/>
                  </a:lnTo>
                  <a:lnTo>
                    <a:pt x="251" y="500"/>
                  </a:lnTo>
                  <a:lnTo>
                    <a:pt x="249" y="497"/>
                  </a:lnTo>
                  <a:lnTo>
                    <a:pt x="244" y="495"/>
                  </a:lnTo>
                  <a:lnTo>
                    <a:pt x="239" y="492"/>
                  </a:lnTo>
                  <a:lnTo>
                    <a:pt x="238" y="492"/>
                  </a:lnTo>
                  <a:lnTo>
                    <a:pt x="235" y="492"/>
                  </a:lnTo>
                  <a:lnTo>
                    <a:pt x="234" y="492"/>
                  </a:lnTo>
                  <a:lnTo>
                    <a:pt x="231" y="490"/>
                  </a:lnTo>
                  <a:lnTo>
                    <a:pt x="226" y="487"/>
                  </a:lnTo>
                  <a:lnTo>
                    <a:pt x="224" y="486"/>
                  </a:lnTo>
                  <a:lnTo>
                    <a:pt x="223" y="485"/>
                  </a:lnTo>
                  <a:lnTo>
                    <a:pt x="221" y="486"/>
                  </a:lnTo>
                  <a:lnTo>
                    <a:pt x="219" y="484"/>
                  </a:lnTo>
                  <a:lnTo>
                    <a:pt x="218" y="482"/>
                  </a:lnTo>
                  <a:lnTo>
                    <a:pt x="216" y="480"/>
                  </a:lnTo>
                  <a:lnTo>
                    <a:pt x="214" y="479"/>
                  </a:lnTo>
                  <a:lnTo>
                    <a:pt x="213" y="477"/>
                  </a:lnTo>
                  <a:lnTo>
                    <a:pt x="211" y="476"/>
                  </a:lnTo>
                  <a:lnTo>
                    <a:pt x="210" y="476"/>
                  </a:lnTo>
                  <a:lnTo>
                    <a:pt x="209" y="475"/>
                  </a:lnTo>
                  <a:lnTo>
                    <a:pt x="206" y="474"/>
                  </a:lnTo>
                  <a:lnTo>
                    <a:pt x="205" y="475"/>
                  </a:lnTo>
                  <a:lnTo>
                    <a:pt x="204" y="476"/>
                  </a:lnTo>
                  <a:lnTo>
                    <a:pt x="201" y="477"/>
                  </a:lnTo>
                  <a:lnTo>
                    <a:pt x="200" y="475"/>
                  </a:lnTo>
                  <a:lnTo>
                    <a:pt x="200" y="474"/>
                  </a:lnTo>
                  <a:lnTo>
                    <a:pt x="199" y="472"/>
                  </a:lnTo>
                  <a:lnTo>
                    <a:pt x="199" y="475"/>
                  </a:lnTo>
                  <a:lnTo>
                    <a:pt x="199" y="476"/>
                  </a:lnTo>
                  <a:lnTo>
                    <a:pt x="196" y="479"/>
                  </a:lnTo>
                  <a:lnTo>
                    <a:pt x="195" y="479"/>
                  </a:lnTo>
                  <a:lnTo>
                    <a:pt x="194" y="479"/>
                  </a:lnTo>
                  <a:lnTo>
                    <a:pt x="193" y="480"/>
                  </a:lnTo>
                  <a:lnTo>
                    <a:pt x="193" y="481"/>
                  </a:lnTo>
                  <a:lnTo>
                    <a:pt x="190" y="482"/>
                  </a:lnTo>
                  <a:lnTo>
                    <a:pt x="190" y="484"/>
                  </a:lnTo>
                  <a:lnTo>
                    <a:pt x="189" y="487"/>
                  </a:lnTo>
                  <a:lnTo>
                    <a:pt x="189" y="489"/>
                  </a:lnTo>
                  <a:lnTo>
                    <a:pt x="188" y="490"/>
                  </a:lnTo>
                  <a:lnTo>
                    <a:pt x="186" y="490"/>
                  </a:lnTo>
                  <a:lnTo>
                    <a:pt x="185" y="490"/>
                  </a:lnTo>
                  <a:lnTo>
                    <a:pt x="184" y="487"/>
                  </a:lnTo>
                  <a:lnTo>
                    <a:pt x="183" y="486"/>
                  </a:lnTo>
                  <a:lnTo>
                    <a:pt x="183" y="484"/>
                  </a:lnTo>
                  <a:lnTo>
                    <a:pt x="181" y="484"/>
                  </a:lnTo>
                  <a:lnTo>
                    <a:pt x="180" y="482"/>
                  </a:lnTo>
                  <a:lnTo>
                    <a:pt x="179" y="482"/>
                  </a:lnTo>
                  <a:lnTo>
                    <a:pt x="178" y="481"/>
                  </a:lnTo>
                  <a:lnTo>
                    <a:pt x="176" y="481"/>
                  </a:lnTo>
                  <a:lnTo>
                    <a:pt x="175" y="481"/>
                  </a:lnTo>
                  <a:lnTo>
                    <a:pt x="174" y="480"/>
                  </a:lnTo>
                  <a:lnTo>
                    <a:pt x="174" y="479"/>
                  </a:lnTo>
                  <a:lnTo>
                    <a:pt x="175" y="474"/>
                  </a:lnTo>
                  <a:lnTo>
                    <a:pt x="179" y="469"/>
                  </a:lnTo>
                  <a:lnTo>
                    <a:pt x="180" y="465"/>
                  </a:lnTo>
                  <a:lnTo>
                    <a:pt x="178" y="457"/>
                  </a:lnTo>
                  <a:lnTo>
                    <a:pt x="149" y="455"/>
                  </a:lnTo>
                  <a:lnTo>
                    <a:pt x="148" y="454"/>
                  </a:lnTo>
                  <a:lnTo>
                    <a:pt x="141" y="446"/>
                  </a:lnTo>
                  <a:lnTo>
                    <a:pt x="125" y="446"/>
                  </a:lnTo>
                  <a:lnTo>
                    <a:pt x="123" y="446"/>
                  </a:lnTo>
                  <a:lnTo>
                    <a:pt x="123" y="442"/>
                  </a:lnTo>
                  <a:lnTo>
                    <a:pt x="140" y="441"/>
                  </a:lnTo>
                  <a:lnTo>
                    <a:pt x="141" y="440"/>
                  </a:lnTo>
                  <a:lnTo>
                    <a:pt x="143" y="440"/>
                  </a:lnTo>
                  <a:lnTo>
                    <a:pt x="148" y="447"/>
                  </a:lnTo>
                  <a:lnTo>
                    <a:pt x="153" y="447"/>
                  </a:lnTo>
                  <a:lnTo>
                    <a:pt x="153" y="430"/>
                  </a:lnTo>
                  <a:lnTo>
                    <a:pt x="155" y="430"/>
                  </a:lnTo>
                  <a:lnTo>
                    <a:pt x="155" y="432"/>
                  </a:lnTo>
                  <a:lnTo>
                    <a:pt x="159" y="432"/>
                  </a:lnTo>
                  <a:lnTo>
                    <a:pt x="159" y="436"/>
                  </a:lnTo>
                  <a:lnTo>
                    <a:pt x="155" y="436"/>
                  </a:lnTo>
                  <a:lnTo>
                    <a:pt x="155" y="447"/>
                  </a:lnTo>
                  <a:lnTo>
                    <a:pt x="165" y="449"/>
                  </a:lnTo>
                  <a:lnTo>
                    <a:pt x="164" y="440"/>
                  </a:lnTo>
                  <a:lnTo>
                    <a:pt x="168" y="440"/>
                  </a:lnTo>
                  <a:lnTo>
                    <a:pt x="168" y="446"/>
                  </a:lnTo>
                  <a:lnTo>
                    <a:pt x="176" y="447"/>
                  </a:lnTo>
                  <a:lnTo>
                    <a:pt x="176" y="436"/>
                  </a:lnTo>
                  <a:lnTo>
                    <a:pt x="164" y="436"/>
                  </a:lnTo>
                  <a:lnTo>
                    <a:pt x="164" y="432"/>
                  </a:lnTo>
                  <a:lnTo>
                    <a:pt x="164" y="429"/>
                  </a:lnTo>
                  <a:lnTo>
                    <a:pt x="163" y="411"/>
                  </a:lnTo>
                  <a:lnTo>
                    <a:pt x="166" y="410"/>
                  </a:lnTo>
                  <a:lnTo>
                    <a:pt x="166" y="431"/>
                  </a:lnTo>
                  <a:lnTo>
                    <a:pt x="171" y="431"/>
                  </a:lnTo>
                  <a:lnTo>
                    <a:pt x="171" y="429"/>
                  </a:lnTo>
                  <a:lnTo>
                    <a:pt x="178" y="429"/>
                  </a:lnTo>
                  <a:lnTo>
                    <a:pt x="176" y="417"/>
                  </a:lnTo>
                  <a:lnTo>
                    <a:pt x="176" y="416"/>
                  </a:lnTo>
                  <a:lnTo>
                    <a:pt x="169" y="416"/>
                  </a:lnTo>
                  <a:lnTo>
                    <a:pt x="169" y="412"/>
                  </a:lnTo>
                  <a:lnTo>
                    <a:pt x="178" y="412"/>
                  </a:lnTo>
                  <a:lnTo>
                    <a:pt x="178" y="404"/>
                  </a:lnTo>
                  <a:lnTo>
                    <a:pt x="158" y="404"/>
                  </a:lnTo>
                  <a:lnTo>
                    <a:pt x="159" y="406"/>
                  </a:lnTo>
                  <a:lnTo>
                    <a:pt x="146" y="409"/>
                  </a:lnTo>
                  <a:lnTo>
                    <a:pt x="145" y="411"/>
                  </a:lnTo>
                  <a:lnTo>
                    <a:pt x="134" y="414"/>
                  </a:lnTo>
                  <a:lnTo>
                    <a:pt x="139" y="421"/>
                  </a:lnTo>
                  <a:lnTo>
                    <a:pt x="139" y="420"/>
                  </a:lnTo>
                  <a:lnTo>
                    <a:pt x="144" y="422"/>
                  </a:lnTo>
                  <a:lnTo>
                    <a:pt x="143" y="427"/>
                  </a:lnTo>
                  <a:lnTo>
                    <a:pt x="135" y="425"/>
                  </a:lnTo>
                  <a:lnTo>
                    <a:pt x="130" y="415"/>
                  </a:lnTo>
                  <a:lnTo>
                    <a:pt x="130" y="414"/>
                  </a:lnTo>
                  <a:lnTo>
                    <a:pt x="123" y="415"/>
                  </a:lnTo>
                  <a:lnTo>
                    <a:pt x="121" y="415"/>
                  </a:lnTo>
                  <a:lnTo>
                    <a:pt x="114" y="422"/>
                  </a:lnTo>
                  <a:lnTo>
                    <a:pt x="105" y="429"/>
                  </a:lnTo>
                  <a:lnTo>
                    <a:pt x="98" y="437"/>
                  </a:lnTo>
                  <a:lnTo>
                    <a:pt x="99" y="439"/>
                  </a:lnTo>
                  <a:lnTo>
                    <a:pt x="113" y="447"/>
                  </a:lnTo>
                  <a:lnTo>
                    <a:pt x="111" y="451"/>
                  </a:lnTo>
                  <a:lnTo>
                    <a:pt x="98" y="446"/>
                  </a:lnTo>
                  <a:lnTo>
                    <a:pt x="96" y="445"/>
                  </a:lnTo>
                  <a:lnTo>
                    <a:pt x="95" y="442"/>
                  </a:lnTo>
                  <a:lnTo>
                    <a:pt x="90" y="440"/>
                  </a:lnTo>
                  <a:lnTo>
                    <a:pt x="96" y="434"/>
                  </a:lnTo>
                  <a:lnTo>
                    <a:pt x="100" y="427"/>
                  </a:lnTo>
                  <a:lnTo>
                    <a:pt x="104" y="422"/>
                  </a:lnTo>
                  <a:lnTo>
                    <a:pt x="111" y="419"/>
                  </a:lnTo>
                  <a:lnTo>
                    <a:pt x="118" y="412"/>
                  </a:lnTo>
                  <a:lnTo>
                    <a:pt x="120" y="411"/>
                  </a:lnTo>
                  <a:lnTo>
                    <a:pt x="128" y="410"/>
                  </a:lnTo>
                  <a:lnTo>
                    <a:pt x="131" y="410"/>
                  </a:lnTo>
                  <a:lnTo>
                    <a:pt x="131" y="406"/>
                  </a:lnTo>
                  <a:lnTo>
                    <a:pt x="131" y="405"/>
                  </a:lnTo>
                  <a:lnTo>
                    <a:pt x="133" y="402"/>
                  </a:lnTo>
                  <a:lnTo>
                    <a:pt x="138" y="387"/>
                  </a:lnTo>
                  <a:lnTo>
                    <a:pt x="139" y="385"/>
                  </a:lnTo>
                  <a:lnTo>
                    <a:pt x="141" y="382"/>
                  </a:lnTo>
                  <a:lnTo>
                    <a:pt x="145" y="381"/>
                  </a:lnTo>
                  <a:lnTo>
                    <a:pt x="150" y="379"/>
                  </a:lnTo>
                  <a:lnTo>
                    <a:pt x="155" y="376"/>
                  </a:lnTo>
                  <a:lnTo>
                    <a:pt x="159" y="372"/>
                  </a:lnTo>
                  <a:lnTo>
                    <a:pt x="160" y="371"/>
                  </a:lnTo>
                  <a:lnTo>
                    <a:pt x="159" y="366"/>
                  </a:lnTo>
                  <a:lnTo>
                    <a:pt x="160" y="362"/>
                  </a:lnTo>
                  <a:lnTo>
                    <a:pt x="163" y="357"/>
                  </a:lnTo>
                  <a:lnTo>
                    <a:pt x="164" y="355"/>
                  </a:lnTo>
                  <a:lnTo>
                    <a:pt x="164" y="351"/>
                  </a:lnTo>
                  <a:lnTo>
                    <a:pt x="164" y="350"/>
                  </a:lnTo>
                  <a:lnTo>
                    <a:pt x="161" y="347"/>
                  </a:lnTo>
                  <a:lnTo>
                    <a:pt x="160" y="344"/>
                  </a:lnTo>
                  <a:lnTo>
                    <a:pt x="160" y="340"/>
                  </a:lnTo>
                  <a:lnTo>
                    <a:pt x="160" y="335"/>
                  </a:lnTo>
                  <a:lnTo>
                    <a:pt x="160" y="334"/>
                  </a:lnTo>
                  <a:lnTo>
                    <a:pt x="160" y="332"/>
                  </a:lnTo>
                  <a:lnTo>
                    <a:pt x="159" y="332"/>
                  </a:lnTo>
                  <a:lnTo>
                    <a:pt x="158" y="331"/>
                  </a:lnTo>
                  <a:lnTo>
                    <a:pt x="156" y="330"/>
                  </a:lnTo>
                  <a:lnTo>
                    <a:pt x="155" y="329"/>
                  </a:lnTo>
                  <a:lnTo>
                    <a:pt x="154" y="327"/>
                  </a:lnTo>
                  <a:lnTo>
                    <a:pt x="155" y="326"/>
                  </a:lnTo>
                  <a:lnTo>
                    <a:pt x="156" y="322"/>
                  </a:lnTo>
                  <a:lnTo>
                    <a:pt x="158" y="319"/>
                  </a:lnTo>
                  <a:lnTo>
                    <a:pt x="159" y="316"/>
                  </a:lnTo>
                  <a:lnTo>
                    <a:pt x="163" y="314"/>
                  </a:lnTo>
                  <a:lnTo>
                    <a:pt x="164" y="312"/>
                  </a:lnTo>
                  <a:lnTo>
                    <a:pt x="164" y="311"/>
                  </a:lnTo>
                  <a:lnTo>
                    <a:pt x="165" y="309"/>
                  </a:lnTo>
                  <a:lnTo>
                    <a:pt x="165" y="306"/>
                  </a:lnTo>
                  <a:lnTo>
                    <a:pt x="164" y="305"/>
                  </a:lnTo>
                  <a:lnTo>
                    <a:pt x="163" y="305"/>
                  </a:lnTo>
                  <a:lnTo>
                    <a:pt x="161" y="305"/>
                  </a:lnTo>
                  <a:lnTo>
                    <a:pt x="160" y="304"/>
                  </a:lnTo>
                  <a:lnTo>
                    <a:pt x="163" y="302"/>
                  </a:lnTo>
                  <a:lnTo>
                    <a:pt x="163" y="301"/>
                  </a:lnTo>
                  <a:lnTo>
                    <a:pt x="163" y="295"/>
                  </a:lnTo>
                  <a:lnTo>
                    <a:pt x="163" y="291"/>
                  </a:lnTo>
                  <a:lnTo>
                    <a:pt x="163" y="290"/>
                  </a:lnTo>
                  <a:lnTo>
                    <a:pt x="161" y="289"/>
                  </a:lnTo>
                  <a:lnTo>
                    <a:pt x="160" y="286"/>
                  </a:lnTo>
                  <a:lnTo>
                    <a:pt x="159" y="285"/>
                  </a:lnTo>
                  <a:lnTo>
                    <a:pt x="156" y="282"/>
                  </a:lnTo>
                  <a:lnTo>
                    <a:pt x="155" y="280"/>
                  </a:lnTo>
                  <a:lnTo>
                    <a:pt x="154" y="279"/>
                  </a:lnTo>
                  <a:lnTo>
                    <a:pt x="153" y="276"/>
                  </a:lnTo>
                  <a:lnTo>
                    <a:pt x="151" y="276"/>
                  </a:lnTo>
                  <a:lnTo>
                    <a:pt x="150" y="276"/>
                  </a:lnTo>
                  <a:lnTo>
                    <a:pt x="149" y="275"/>
                  </a:lnTo>
                  <a:lnTo>
                    <a:pt x="149" y="274"/>
                  </a:lnTo>
                  <a:lnTo>
                    <a:pt x="148" y="272"/>
                  </a:lnTo>
                  <a:lnTo>
                    <a:pt x="146" y="272"/>
                  </a:lnTo>
                  <a:lnTo>
                    <a:pt x="146" y="271"/>
                  </a:lnTo>
                  <a:lnTo>
                    <a:pt x="146" y="270"/>
                  </a:lnTo>
                  <a:lnTo>
                    <a:pt x="146" y="269"/>
                  </a:lnTo>
                  <a:lnTo>
                    <a:pt x="146" y="267"/>
                  </a:lnTo>
                  <a:lnTo>
                    <a:pt x="145" y="266"/>
                  </a:lnTo>
                  <a:lnTo>
                    <a:pt x="144" y="264"/>
                  </a:lnTo>
                  <a:lnTo>
                    <a:pt x="141" y="262"/>
                  </a:lnTo>
                  <a:lnTo>
                    <a:pt x="140" y="262"/>
                  </a:lnTo>
                  <a:lnTo>
                    <a:pt x="139" y="264"/>
                  </a:lnTo>
                  <a:lnTo>
                    <a:pt x="139" y="265"/>
                  </a:lnTo>
                  <a:lnTo>
                    <a:pt x="136" y="264"/>
                  </a:lnTo>
                  <a:lnTo>
                    <a:pt x="135" y="262"/>
                  </a:lnTo>
                  <a:lnTo>
                    <a:pt x="135" y="259"/>
                  </a:lnTo>
                  <a:lnTo>
                    <a:pt x="134" y="256"/>
                  </a:lnTo>
                  <a:lnTo>
                    <a:pt x="133" y="254"/>
                  </a:lnTo>
                  <a:lnTo>
                    <a:pt x="130" y="251"/>
                  </a:lnTo>
                  <a:lnTo>
                    <a:pt x="125" y="250"/>
                  </a:lnTo>
                  <a:lnTo>
                    <a:pt x="123" y="250"/>
                  </a:lnTo>
                  <a:lnTo>
                    <a:pt x="119" y="249"/>
                  </a:lnTo>
                  <a:lnTo>
                    <a:pt x="116" y="247"/>
                  </a:lnTo>
                  <a:lnTo>
                    <a:pt x="114" y="244"/>
                  </a:lnTo>
                  <a:lnTo>
                    <a:pt x="113" y="244"/>
                  </a:lnTo>
                  <a:lnTo>
                    <a:pt x="111" y="245"/>
                  </a:lnTo>
                  <a:lnTo>
                    <a:pt x="110" y="246"/>
                  </a:lnTo>
                  <a:lnTo>
                    <a:pt x="110" y="247"/>
                  </a:lnTo>
                  <a:lnTo>
                    <a:pt x="109" y="246"/>
                  </a:lnTo>
                  <a:lnTo>
                    <a:pt x="106" y="246"/>
                  </a:lnTo>
                  <a:lnTo>
                    <a:pt x="104" y="245"/>
                  </a:lnTo>
                  <a:lnTo>
                    <a:pt x="101" y="245"/>
                  </a:lnTo>
                  <a:lnTo>
                    <a:pt x="100" y="244"/>
                  </a:lnTo>
                  <a:lnTo>
                    <a:pt x="100" y="242"/>
                  </a:lnTo>
                  <a:lnTo>
                    <a:pt x="100" y="241"/>
                  </a:lnTo>
                  <a:lnTo>
                    <a:pt x="99" y="239"/>
                  </a:lnTo>
                  <a:lnTo>
                    <a:pt x="98" y="239"/>
                  </a:lnTo>
                  <a:lnTo>
                    <a:pt x="96" y="235"/>
                  </a:lnTo>
                  <a:lnTo>
                    <a:pt x="96" y="232"/>
                  </a:lnTo>
                  <a:lnTo>
                    <a:pt x="96" y="231"/>
                  </a:lnTo>
                  <a:lnTo>
                    <a:pt x="98" y="231"/>
                  </a:lnTo>
                  <a:lnTo>
                    <a:pt x="99" y="231"/>
                  </a:lnTo>
                  <a:lnTo>
                    <a:pt x="101" y="232"/>
                  </a:lnTo>
                  <a:lnTo>
                    <a:pt x="104" y="232"/>
                  </a:lnTo>
                  <a:lnTo>
                    <a:pt x="105" y="231"/>
                  </a:lnTo>
                  <a:lnTo>
                    <a:pt x="105" y="230"/>
                  </a:lnTo>
                  <a:lnTo>
                    <a:pt x="104" y="229"/>
                  </a:lnTo>
                  <a:lnTo>
                    <a:pt x="103" y="227"/>
                  </a:lnTo>
                  <a:lnTo>
                    <a:pt x="101" y="227"/>
                  </a:lnTo>
                  <a:lnTo>
                    <a:pt x="103" y="226"/>
                  </a:lnTo>
                  <a:lnTo>
                    <a:pt x="104" y="226"/>
                  </a:lnTo>
                  <a:lnTo>
                    <a:pt x="104" y="225"/>
                  </a:lnTo>
                  <a:lnTo>
                    <a:pt x="103" y="222"/>
                  </a:lnTo>
                  <a:lnTo>
                    <a:pt x="101" y="222"/>
                  </a:lnTo>
                  <a:lnTo>
                    <a:pt x="99" y="224"/>
                  </a:lnTo>
                  <a:lnTo>
                    <a:pt x="96" y="225"/>
                  </a:lnTo>
                  <a:lnTo>
                    <a:pt x="95" y="225"/>
                  </a:lnTo>
                  <a:lnTo>
                    <a:pt x="94" y="225"/>
                  </a:lnTo>
                  <a:lnTo>
                    <a:pt x="94" y="224"/>
                  </a:lnTo>
                  <a:lnTo>
                    <a:pt x="93" y="221"/>
                  </a:lnTo>
                  <a:lnTo>
                    <a:pt x="91" y="220"/>
                  </a:lnTo>
                  <a:lnTo>
                    <a:pt x="90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90" y="214"/>
                  </a:lnTo>
                  <a:lnTo>
                    <a:pt x="90" y="212"/>
                  </a:lnTo>
                  <a:lnTo>
                    <a:pt x="91" y="211"/>
                  </a:lnTo>
                  <a:lnTo>
                    <a:pt x="91" y="210"/>
                  </a:lnTo>
                  <a:lnTo>
                    <a:pt x="89" y="201"/>
                  </a:lnTo>
                  <a:lnTo>
                    <a:pt x="93" y="201"/>
                  </a:lnTo>
                  <a:lnTo>
                    <a:pt x="94" y="204"/>
                  </a:lnTo>
                  <a:lnTo>
                    <a:pt x="95" y="202"/>
                  </a:lnTo>
                  <a:lnTo>
                    <a:pt x="93" y="197"/>
                  </a:lnTo>
                  <a:lnTo>
                    <a:pt x="90" y="197"/>
                  </a:lnTo>
                  <a:lnTo>
                    <a:pt x="89" y="197"/>
                  </a:lnTo>
                  <a:lnTo>
                    <a:pt x="88" y="199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3" y="200"/>
                  </a:lnTo>
                  <a:lnTo>
                    <a:pt x="81" y="200"/>
                  </a:lnTo>
                  <a:lnTo>
                    <a:pt x="80" y="200"/>
                  </a:lnTo>
                  <a:lnTo>
                    <a:pt x="78" y="200"/>
                  </a:lnTo>
                  <a:lnTo>
                    <a:pt x="76" y="200"/>
                  </a:lnTo>
                  <a:lnTo>
                    <a:pt x="75" y="199"/>
                  </a:lnTo>
                  <a:lnTo>
                    <a:pt x="74" y="197"/>
                  </a:lnTo>
                  <a:lnTo>
                    <a:pt x="73" y="196"/>
                  </a:lnTo>
                  <a:lnTo>
                    <a:pt x="73" y="194"/>
                  </a:lnTo>
                  <a:lnTo>
                    <a:pt x="73" y="191"/>
                  </a:lnTo>
                  <a:lnTo>
                    <a:pt x="73" y="189"/>
                  </a:lnTo>
                  <a:lnTo>
                    <a:pt x="71" y="187"/>
                  </a:lnTo>
                  <a:lnTo>
                    <a:pt x="69" y="185"/>
                  </a:lnTo>
                  <a:lnTo>
                    <a:pt x="68" y="184"/>
                  </a:lnTo>
                  <a:lnTo>
                    <a:pt x="64" y="181"/>
                  </a:lnTo>
                  <a:lnTo>
                    <a:pt x="61" y="176"/>
                  </a:lnTo>
                  <a:lnTo>
                    <a:pt x="60" y="175"/>
                  </a:lnTo>
                  <a:lnTo>
                    <a:pt x="56" y="174"/>
                  </a:lnTo>
                  <a:lnTo>
                    <a:pt x="55" y="174"/>
                  </a:lnTo>
                  <a:lnTo>
                    <a:pt x="53" y="174"/>
                  </a:lnTo>
                  <a:lnTo>
                    <a:pt x="51" y="175"/>
                  </a:lnTo>
                  <a:lnTo>
                    <a:pt x="49" y="175"/>
                  </a:lnTo>
                  <a:lnTo>
                    <a:pt x="48" y="175"/>
                  </a:lnTo>
                  <a:lnTo>
                    <a:pt x="45" y="174"/>
                  </a:lnTo>
                  <a:lnTo>
                    <a:pt x="43" y="170"/>
                  </a:lnTo>
                  <a:lnTo>
                    <a:pt x="40" y="169"/>
                  </a:lnTo>
                  <a:lnTo>
                    <a:pt x="38" y="166"/>
                  </a:lnTo>
                  <a:lnTo>
                    <a:pt x="38" y="165"/>
                  </a:lnTo>
                  <a:lnTo>
                    <a:pt x="39" y="166"/>
                  </a:lnTo>
                  <a:lnTo>
                    <a:pt x="40" y="166"/>
                  </a:lnTo>
                  <a:lnTo>
                    <a:pt x="43" y="166"/>
                  </a:lnTo>
                  <a:lnTo>
                    <a:pt x="44" y="164"/>
                  </a:lnTo>
                  <a:lnTo>
                    <a:pt x="44" y="161"/>
                  </a:lnTo>
                  <a:lnTo>
                    <a:pt x="43" y="158"/>
                  </a:lnTo>
                  <a:lnTo>
                    <a:pt x="41" y="156"/>
                  </a:lnTo>
                  <a:lnTo>
                    <a:pt x="40" y="154"/>
                  </a:lnTo>
                  <a:lnTo>
                    <a:pt x="36" y="153"/>
                  </a:lnTo>
                  <a:lnTo>
                    <a:pt x="35" y="153"/>
                  </a:lnTo>
                  <a:lnTo>
                    <a:pt x="34" y="153"/>
                  </a:lnTo>
                  <a:lnTo>
                    <a:pt x="31" y="156"/>
                  </a:lnTo>
                  <a:lnTo>
                    <a:pt x="28" y="158"/>
                  </a:lnTo>
                  <a:lnTo>
                    <a:pt x="26" y="158"/>
                  </a:lnTo>
                  <a:lnTo>
                    <a:pt x="26" y="156"/>
                  </a:lnTo>
                  <a:lnTo>
                    <a:pt x="28" y="154"/>
                  </a:lnTo>
                  <a:lnTo>
                    <a:pt x="26" y="153"/>
                  </a:lnTo>
                  <a:lnTo>
                    <a:pt x="24" y="151"/>
                  </a:lnTo>
                  <a:lnTo>
                    <a:pt x="21" y="149"/>
                  </a:lnTo>
                  <a:lnTo>
                    <a:pt x="21" y="148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20" y="141"/>
                  </a:lnTo>
                  <a:lnTo>
                    <a:pt x="18" y="139"/>
                  </a:lnTo>
                  <a:lnTo>
                    <a:pt x="16" y="138"/>
                  </a:lnTo>
                  <a:lnTo>
                    <a:pt x="14" y="134"/>
                  </a:lnTo>
                  <a:lnTo>
                    <a:pt x="11" y="129"/>
                  </a:lnTo>
                  <a:lnTo>
                    <a:pt x="6" y="124"/>
                  </a:lnTo>
                  <a:lnTo>
                    <a:pt x="4" y="120"/>
                  </a:lnTo>
                  <a:lnTo>
                    <a:pt x="4" y="119"/>
                  </a:lnTo>
                  <a:lnTo>
                    <a:pt x="5" y="119"/>
                  </a:lnTo>
                  <a:lnTo>
                    <a:pt x="8" y="120"/>
                  </a:lnTo>
                  <a:lnTo>
                    <a:pt x="10" y="123"/>
                  </a:lnTo>
                  <a:lnTo>
                    <a:pt x="11" y="123"/>
                  </a:lnTo>
                  <a:lnTo>
                    <a:pt x="13" y="123"/>
                  </a:lnTo>
                  <a:lnTo>
                    <a:pt x="13" y="120"/>
                  </a:lnTo>
                  <a:lnTo>
                    <a:pt x="14" y="119"/>
                  </a:lnTo>
                  <a:lnTo>
                    <a:pt x="14" y="118"/>
                  </a:lnTo>
                  <a:lnTo>
                    <a:pt x="13" y="115"/>
                  </a:lnTo>
                  <a:lnTo>
                    <a:pt x="11" y="114"/>
                  </a:lnTo>
                  <a:lnTo>
                    <a:pt x="9" y="113"/>
                  </a:lnTo>
                  <a:lnTo>
                    <a:pt x="8" y="111"/>
                  </a:lnTo>
                  <a:lnTo>
                    <a:pt x="6" y="108"/>
                  </a:lnTo>
                  <a:lnTo>
                    <a:pt x="6" y="104"/>
                  </a:lnTo>
                  <a:lnTo>
                    <a:pt x="5" y="101"/>
                  </a:lnTo>
                  <a:lnTo>
                    <a:pt x="4" y="99"/>
                  </a:lnTo>
                  <a:lnTo>
                    <a:pt x="3" y="98"/>
                  </a:lnTo>
                  <a:lnTo>
                    <a:pt x="3" y="91"/>
                  </a:lnTo>
                  <a:lnTo>
                    <a:pt x="1" y="89"/>
                  </a:lnTo>
                  <a:lnTo>
                    <a:pt x="0" y="85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4" y="85"/>
                  </a:lnTo>
                  <a:lnTo>
                    <a:pt x="6" y="86"/>
                  </a:lnTo>
                  <a:lnTo>
                    <a:pt x="9" y="88"/>
                  </a:lnTo>
                  <a:lnTo>
                    <a:pt x="10" y="86"/>
                  </a:lnTo>
                  <a:lnTo>
                    <a:pt x="10" y="84"/>
                  </a:lnTo>
                  <a:lnTo>
                    <a:pt x="9" y="83"/>
                  </a:lnTo>
                  <a:lnTo>
                    <a:pt x="9" y="79"/>
                  </a:lnTo>
                  <a:lnTo>
                    <a:pt x="10" y="75"/>
                  </a:lnTo>
                  <a:lnTo>
                    <a:pt x="11" y="74"/>
                  </a:lnTo>
                  <a:lnTo>
                    <a:pt x="13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5" y="79"/>
                  </a:lnTo>
                  <a:lnTo>
                    <a:pt x="18" y="81"/>
                  </a:lnTo>
                  <a:lnTo>
                    <a:pt x="20" y="83"/>
                  </a:lnTo>
                  <a:lnTo>
                    <a:pt x="23" y="83"/>
                  </a:lnTo>
                  <a:lnTo>
                    <a:pt x="25" y="84"/>
                  </a:lnTo>
                  <a:lnTo>
                    <a:pt x="28" y="84"/>
                  </a:lnTo>
                  <a:lnTo>
                    <a:pt x="29" y="85"/>
                  </a:lnTo>
                  <a:lnTo>
                    <a:pt x="29" y="86"/>
                  </a:lnTo>
                  <a:lnTo>
                    <a:pt x="30" y="88"/>
                  </a:lnTo>
                  <a:lnTo>
                    <a:pt x="30" y="90"/>
                  </a:lnTo>
                  <a:lnTo>
                    <a:pt x="31" y="91"/>
                  </a:lnTo>
                  <a:lnTo>
                    <a:pt x="29" y="104"/>
                  </a:lnTo>
                  <a:lnTo>
                    <a:pt x="31" y="110"/>
                  </a:lnTo>
                  <a:lnTo>
                    <a:pt x="35" y="101"/>
                  </a:lnTo>
                  <a:lnTo>
                    <a:pt x="39" y="90"/>
                  </a:lnTo>
                  <a:lnTo>
                    <a:pt x="40" y="91"/>
                  </a:lnTo>
                  <a:lnTo>
                    <a:pt x="36" y="100"/>
                  </a:lnTo>
                  <a:lnTo>
                    <a:pt x="35" y="106"/>
                  </a:lnTo>
                  <a:lnTo>
                    <a:pt x="33" y="110"/>
                  </a:lnTo>
                  <a:lnTo>
                    <a:pt x="33" y="111"/>
                  </a:lnTo>
                  <a:lnTo>
                    <a:pt x="35" y="113"/>
                  </a:lnTo>
                  <a:lnTo>
                    <a:pt x="35" y="114"/>
                  </a:lnTo>
                  <a:lnTo>
                    <a:pt x="36" y="115"/>
                  </a:lnTo>
                  <a:lnTo>
                    <a:pt x="38" y="115"/>
                  </a:lnTo>
                  <a:lnTo>
                    <a:pt x="39" y="115"/>
                  </a:lnTo>
                  <a:lnTo>
                    <a:pt x="41" y="116"/>
                  </a:lnTo>
                  <a:lnTo>
                    <a:pt x="43" y="116"/>
                  </a:lnTo>
                  <a:lnTo>
                    <a:pt x="44" y="116"/>
                  </a:lnTo>
                  <a:lnTo>
                    <a:pt x="45" y="115"/>
                  </a:lnTo>
                  <a:lnTo>
                    <a:pt x="46" y="115"/>
                  </a:lnTo>
                  <a:lnTo>
                    <a:pt x="50" y="115"/>
                  </a:lnTo>
                  <a:lnTo>
                    <a:pt x="69" y="96"/>
                  </a:lnTo>
                  <a:lnTo>
                    <a:pt x="61" y="90"/>
                  </a:lnTo>
                  <a:lnTo>
                    <a:pt x="54" y="99"/>
                  </a:lnTo>
                  <a:lnTo>
                    <a:pt x="53" y="98"/>
                  </a:lnTo>
                  <a:lnTo>
                    <a:pt x="60" y="89"/>
                  </a:lnTo>
                  <a:lnTo>
                    <a:pt x="54" y="84"/>
                  </a:lnTo>
                  <a:lnTo>
                    <a:pt x="45" y="84"/>
                  </a:lnTo>
                  <a:lnTo>
                    <a:pt x="45" y="81"/>
                  </a:lnTo>
                  <a:lnTo>
                    <a:pt x="55" y="83"/>
                  </a:lnTo>
                  <a:lnTo>
                    <a:pt x="66" y="93"/>
                  </a:lnTo>
                  <a:lnTo>
                    <a:pt x="73" y="99"/>
                  </a:lnTo>
                  <a:lnTo>
                    <a:pt x="79" y="83"/>
                  </a:lnTo>
                  <a:lnTo>
                    <a:pt x="79" y="81"/>
                  </a:lnTo>
                  <a:lnTo>
                    <a:pt x="80" y="80"/>
                  </a:lnTo>
                  <a:lnTo>
                    <a:pt x="83" y="79"/>
                  </a:lnTo>
                  <a:lnTo>
                    <a:pt x="83" y="78"/>
                  </a:lnTo>
                  <a:lnTo>
                    <a:pt x="83" y="76"/>
                  </a:lnTo>
                  <a:lnTo>
                    <a:pt x="81" y="75"/>
                  </a:lnTo>
                  <a:lnTo>
                    <a:pt x="80" y="75"/>
                  </a:lnTo>
                  <a:lnTo>
                    <a:pt x="78" y="75"/>
                  </a:lnTo>
                  <a:lnTo>
                    <a:pt x="75" y="75"/>
                  </a:lnTo>
                  <a:lnTo>
                    <a:pt x="75" y="73"/>
                  </a:lnTo>
                  <a:lnTo>
                    <a:pt x="74" y="70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5" y="66"/>
                  </a:lnTo>
                  <a:lnTo>
                    <a:pt x="79" y="65"/>
                  </a:lnTo>
                  <a:lnTo>
                    <a:pt x="81" y="66"/>
                  </a:lnTo>
                  <a:lnTo>
                    <a:pt x="93" y="66"/>
                  </a:lnTo>
                  <a:lnTo>
                    <a:pt x="98" y="65"/>
                  </a:lnTo>
                  <a:lnTo>
                    <a:pt x="101" y="63"/>
                  </a:lnTo>
                  <a:lnTo>
                    <a:pt x="101" y="61"/>
                  </a:lnTo>
                  <a:lnTo>
                    <a:pt x="103" y="61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6" y="64"/>
                  </a:lnTo>
                  <a:lnTo>
                    <a:pt x="110" y="65"/>
                  </a:lnTo>
                  <a:lnTo>
                    <a:pt x="113" y="65"/>
                  </a:lnTo>
                  <a:lnTo>
                    <a:pt x="114" y="64"/>
                  </a:lnTo>
                  <a:lnTo>
                    <a:pt x="116" y="63"/>
                  </a:lnTo>
                  <a:lnTo>
                    <a:pt x="118" y="60"/>
                  </a:lnTo>
                  <a:lnTo>
                    <a:pt x="118" y="59"/>
                  </a:lnTo>
                  <a:lnTo>
                    <a:pt x="119" y="59"/>
                  </a:lnTo>
                  <a:lnTo>
                    <a:pt x="123" y="59"/>
                  </a:lnTo>
                  <a:lnTo>
                    <a:pt x="124" y="59"/>
                  </a:lnTo>
                  <a:lnTo>
                    <a:pt x="126" y="59"/>
                  </a:lnTo>
                  <a:lnTo>
                    <a:pt x="128" y="59"/>
                  </a:lnTo>
                  <a:lnTo>
                    <a:pt x="129" y="60"/>
                  </a:lnTo>
                  <a:lnTo>
                    <a:pt x="131" y="61"/>
                  </a:lnTo>
                  <a:lnTo>
                    <a:pt x="135" y="63"/>
                  </a:lnTo>
                  <a:lnTo>
                    <a:pt x="138" y="64"/>
                  </a:lnTo>
                  <a:lnTo>
                    <a:pt x="143" y="64"/>
                  </a:lnTo>
                  <a:lnTo>
                    <a:pt x="146" y="64"/>
                  </a:lnTo>
                  <a:lnTo>
                    <a:pt x="149" y="64"/>
                  </a:lnTo>
                  <a:lnTo>
                    <a:pt x="153" y="63"/>
                  </a:lnTo>
                  <a:lnTo>
                    <a:pt x="154" y="61"/>
                  </a:lnTo>
                  <a:lnTo>
                    <a:pt x="155" y="60"/>
                  </a:lnTo>
                  <a:lnTo>
                    <a:pt x="156" y="59"/>
                  </a:lnTo>
                  <a:lnTo>
                    <a:pt x="158" y="59"/>
                  </a:lnTo>
                  <a:lnTo>
                    <a:pt x="158" y="60"/>
                  </a:lnTo>
                  <a:lnTo>
                    <a:pt x="159" y="60"/>
                  </a:lnTo>
                  <a:lnTo>
                    <a:pt x="163" y="60"/>
                  </a:lnTo>
                  <a:lnTo>
                    <a:pt x="165" y="59"/>
                  </a:lnTo>
                  <a:lnTo>
                    <a:pt x="169" y="58"/>
                  </a:lnTo>
                  <a:lnTo>
                    <a:pt x="170" y="56"/>
                  </a:lnTo>
                  <a:lnTo>
                    <a:pt x="170" y="54"/>
                  </a:lnTo>
                  <a:lnTo>
                    <a:pt x="170" y="53"/>
                  </a:lnTo>
                  <a:lnTo>
                    <a:pt x="170" y="51"/>
                  </a:lnTo>
                  <a:lnTo>
                    <a:pt x="171" y="51"/>
                  </a:lnTo>
                  <a:lnTo>
                    <a:pt x="173" y="50"/>
                  </a:lnTo>
                  <a:lnTo>
                    <a:pt x="174" y="49"/>
                  </a:lnTo>
                  <a:lnTo>
                    <a:pt x="175" y="48"/>
                  </a:lnTo>
                  <a:lnTo>
                    <a:pt x="176" y="48"/>
                  </a:lnTo>
                  <a:lnTo>
                    <a:pt x="178" y="48"/>
                  </a:lnTo>
                  <a:lnTo>
                    <a:pt x="181" y="48"/>
                  </a:lnTo>
                  <a:lnTo>
                    <a:pt x="184" y="48"/>
                  </a:lnTo>
                  <a:lnTo>
                    <a:pt x="186" y="46"/>
                  </a:lnTo>
                  <a:lnTo>
                    <a:pt x="188" y="45"/>
                  </a:lnTo>
                  <a:lnTo>
                    <a:pt x="189" y="45"/>
                  </a:lnTo>
                  <a:lnTo>
                    <a:pt x="189" y="44"/>
                  </a:lnTo>
                  <a:lnTo>
                    <a:pt x="189" y="43"/>
                  </a:lnTo>
                  <a:lnTo>
                    <a:pt x="188" y="41"/>
                  </a:lnTo>
                  <a:lnTo>
                    <a:pt x="188" y="40"/>
                  </a:lnTo>
                  <a:lnTo>
                    <a:pt x="189" y="39"/>
                  </a:lnTo>
                  <a:lnTo>
                    <a:pt x="190" y="39"/>
                  </a:lnTo>
                  <a:lnTo>
                    <a:pt x="191" y="40"/>
                  </a:lnTo>
                  <a:lnTo>
                    <a:pt x="191" y="41"/>
                  </a:lnTo>
                  <a:lnTo>
                    <a:pt x="193" y="43"/>
                  </a:lnTo>
                  <a:lnTo>
                    <a:pt x="193" y="44"/>
                  </a:lnTo>
                  <a:lnTo>
                    <a:pt x="194" y="44"/>
                  </a:lnTo>
                  <a:lnTo>
                    <a:pt x="195" y="44"/>
                  </a:lnTo>
                  <a:lnTo>
                    <a:pt x="198" y="44"/>
                  </a:lnTo>
                  <a:lnTo>
                    <a:pt x="200" y="44"/>
                  </a:lnTo>
                  <a:lnTo>
                    <a:pt x="201" y="43"/>
                  </a:lnTo>
                  <a:lnTo>
                    <a:pt x="205" y="40"/>
                  </a:lnTo>
                  <a:lnTo>
                    <a:pt x="208" y="39"/>
                  </a:lnTo>
                  <a:lnTo>
                    <a:pt x="213" y="39"/>
                  </a:lnTo>
                  <a:lnTo>
                    <a:pt x="215" y="40"/>
                  </a:lnTo>
                  <a:lnTo>
                    <a:pt x="216" y="39"/>
                  </a:lnTo>
                  <a:lnTo>
                    <a:pt x="219" y="39"/>
                  </a:lnTo>
                  <a:lnTo>
                    <a:pt x="223" y="38"/>
                  </a:lnTo>
                  <a:lnTo>
                    <a:pt x="225" y="38"/>
                  </a:lnTo>
                  <a:lnTo>
                    <a:pt x="229" y="36"/>
                  </a:lnTo>
                  <a:lnTo>
                    <a:pt x="231" y="36"/>
                  </a:lnTo>
                  <a:lnTo>
                    <a:pt x="235" y="36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4" y="36"/>
                  </a:lnTo>
                  <a:lnTo>
                    <a:pt x="246" y="36"/>
                  </a:lnTo>
                  <a:lnTo>
                    <a:pt x="249" y="34"/>
                  </a:lnTo>
                  <a:lnTo>
                    <a:pt x="251" y="34"/>
                  </a:lnTo>
                  <a:lnTo>
                    <a:pt x="254" y="34"/>
                  </a:lnTo>
                  <a:lnTo>
                    <a:pt x="255" y="33"/>
                  </a:lnTo>
                  <a:lnTo>
                    <a:pt x="265" y="38"/>
                  </a:lnTo>
                  <a:lnTo>
                    <a:pt x="271" y="36"/>
                  </a:lnTo>
                  <a:lnTo>
                    <a:pt x="281" y="33"/>
                  </a:lnTo>
                  <a:lnTo>
                    <a:pt x="283" y="31"/>
                  </a:lnTo>
                  <a:lnTo>
                    <a:pt x="281" y="30"/>
                  </a:lnTo>
                  <a:lnTo>
                    <a:pt x="280" y="30"/>
                  </a:lnTo>
                  <a:lnTo>
                    <a:pt x="278" y="29"/>
                  </a:lnTo>
                  <a:lnTo>
                    <a:pt x="276" y="28"/>
                  </a:lnTo>
                  <a:lnTo>
                    <a:pt x="281" y="28"/>
                  </a:lnTo>
                  <a:lnTo>
                    <a:pt x="284" y="30"/>
                  </a:lnTo>
                  <a:lnTo>
                    <a:pt x="289" y="29"/>
                  </a:lnTo>
                  <a:lnTo>
                    <a:pt x="293" y="24"/>
                  </a:lnTo>
                  <a:lnTo>
                    <a:pt x="300" y="21"/>
                  </a:lnTo>
                  <a:lnTo>
                    <a:pt x="308" y="21"/>
                  </a:lnTo>
                  <a:lnTo>
                    <a:pt x="315" y="19"/>
                  </a:lnTo>
                  <a:lnTo>
                    <a:pt x="321" y="18"/>
                  </a:lnTo>
                  <a:lnTo>
                    <a:pt x="328" y="16"/>
                  </a:lnTo>
                  <a:lnTo>
                    <a:pt x="331" y="16"/>
                  </a:lnTo>
                  <a:lnTo>
                    <a:pt x="335" y="16"/>
                  </a:lnTo>
                  <a:lnTo>
                    <a:pt x="339" y="16"/>
                  </a:lnTo>
                  <a:lnTo>
                    <a:pt x="340" y="15"/>
                  </a:lnTo>
                  <a:lnTo>
                    <a:pt x="343" y="15"/>
                  </a:lnTo>
                  <a:lnTo>
                    <a:pt x="345" y="15"/>
                  </a:lnTo>
                  <a:lnTo>
                    <a:pt x="350" y="15"/>
                  </a:lnTo>
                  <a:lnTo>
                    <a:pt x="353" y="15"/>
                  </a:lnTo>
                  <a:lnTo>
                    <a:pt x="355" y="15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65" y="15"/>
                  </a:lnTo>
                  <a:lnTo>
                    <a:pt x="374" y="15"/>
                  </a:lnTo>
                  <a:lnTo>
                    <a:pt x="378" y="14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6" y="14"/>
                  </a:lnTo>
                  <a:lnTo>
                    <a:pt x="388" y="14"/>
                  </a:lnTo>
                  <a:lnTo>
                    <a:pt x="389" y="13"/>
                  </a:lnTo>
                  <a:lnTo>
                    <a:pt x="391" y="13"/>
                  </a:lnTo>
                  <a:lnTo>
                    <a:pt x="394" y="13"/>
                  </a:lnTo>
                  <a:lnTo>
                    <a:pt x="395" y="13"/>
                  </a:lnTo>
                  <a:lnTo>
                    <a:pt x="398" y="11"/>
                  </a:lnTo>
                  <a:lnTo>
                    <a:pt x="400" y="11"/>
                  </a:lnTo>
                  <a:lnTo>
                    <a:pt x="401" y="11"/>
                  </a:lnTo>
                  <a:lnTo>
                    <a:pt x="403" y="10"/>
                  </a:lnTo>
                  <a:lnTo>
                    <a:pt x="405" y="10"/>
                  </a:lnTo>
                  <a:lnTo>
                    <a:pt x="408" y="10"/>
                  </a:lnTo>
                  <a:lnTo>
                    <a:pt x="409" y="10"/>
                  </a:lnTo>
                  <a:lnTo>
                    <a:pt x="411" y="10"/>
                  </a:lnTo>
                  <a:lnTo>
                    <a:pt x="413" y="10"/>
                  </a:lnTo>
                  <a:lnTo>
                    <a:pt x="414" y="9"/>
                  </a:lnTo>
                  <a:lnTo>
                    <a:pt x="416" y="9"/>
                  </a:lnTo>
                  <a:lnTo>
                    <a:pt x="418" y="8"/>
                  </a:lnTo>
                  <a:lnTo>
                    <a:pt x="420" y="8"/>
                  </a:lnTo>
                  <a:lnTo>
                    <a:pt x="424" y="8"/>
                  </a:lnTo>
                  <a:lnTo>
                    <a:pt x="426" y="5"/>
                  </a:lnTo>
                  <a:lnTo>
                    <a:pt x="433" y="4"/>
                  </a:lnTo>
                  <a:lnTo>
                    <a:pt x="439" y="3"/>
                  </a:lnTo>
                  <a:lnTo>
                    <a:pt x="443" y="1"/>
                  </a:lnTo>
                  <a:lnTo>
                    <a:pt x="444" y="0"/>
                  </a:lnTo>
                  <a:lnTo>
                    <a:pt x="446" y="1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B0F87385-B585-DFD7-3D9F-0613C2A99394}"/>
                </a:ext>
              </a:extLst>
            </p:cNvPr>
            <p:cNvSpPr/>
            <p:nvPr/>
          </p:nvSpPr>
          <p:spPr>
            <a:xfrm>
              <a:off x="677975" y="1551418"/>
              <a:ext cx="3317991" cy="401677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67" name="群組 66">
            <a:extLst>
              <a:ext uri="{FF2B5EF4-FFF2-40B4-BE49-F238E27FC236}">
                <a16:creationId xmlns:a16="http://schemas.microsoft.com/office/drawing/2014/main" id="{8C20E44E-86D9-B315-E85A-54DDC33E138C}"/>
              </a:ext>
            </a:extLst>
          </p:cNvPr>
          <p:cNvGrpSpPr/>
          <p:nvPr/>
        </p:nvGrpSpPr>
        <p:grpSpPr>
          <a:xfrm>
            <a:off x="4748573" y="616808"/>
            <a:ext cx="4702154" cy="5793398"/>
            <a:chOff x="4748573" y="616808"/>
            <a:chExt cx="4702154" cy="5793398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4C28D9C-F001-3A71-CFBC-0CC216512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424" y="6077899"/>
              <a:ext cx="703384" cy="332307"/>
            </a:xfrm>
            <a:custGeom>
              <a:avLst/>
              <a:gdLst>
                <a:gd name="T0" fmla="*/ 491 w 510"/>
                <a:gd name="T1" fmla="*/ 44 h 240"/>
                <a:gd name="T2" fmla="*/ 510 w 510"/>
                <a:gd name="T3" fmla="*/ 60 h 240"/>
                <a:gd name="T4" fmla="*/ 503 w 510"/>
                <a:gd name="T5" fmla="*/ 72 h 240"/>
                <a:gd name="T6" fmla="*/ 473 w 510"/>
                <a:gd name="T7" fmla="*/ 79 h 240"/>
                <a:gd name="T8" fmla="*/ 440 w 510"/>
                <a:gd name="T9" fmla="*/ 83 h 240"/>
                <a:gd name="T10" fmla="*/ 403 w 510"/>
                <a:gd name="T11" fmla="*/ 100 h 240"/>
                <a:gd name="T12" fmla="*/ 382 w 510"/>
                <a:gd name="T13" fmla="*/ 115 h 240"/>
                <a:gd name="T14" fmla="*/ 332 w 510"/>
                <a:gd name="T15" fmla="*/ 152 h 240"/>
                <a:gd name="T16" fmla="*/ 291 w 510"/>
                <a:gd name="T17" fmla="*/ 182 h 240"/>
                <a:gd name="T18" fmla="*/ 272 w 510"/>
                <a:gd name="T19" fmla="*/ 184 h 240"/>
                <a:gd name="T20" fmla="*/ 246 w 510"/>
                <a:gd name="T21" fmla="*/ 183 h 240"/>
                <a:gd name="T22" fmla="*/ 216 w 510"/>
                <a:gd name="T23" fmla="*/ 185 h 240"/>
                <a:gd name="T24" fmla="*/ 190 w 510"/>
                <a:gd name="T25" fmla="*/ 192 h 240"/>
                <a:gd name="T26" fmla="*/ 175 w 510"/>
                <a:gd name="T27" fmla="*/ 199 h 240"/>
                <a:gd name="T28" fmla="*/ 152 w 510"/>
                <a:gd name="T29" fmla="*/ 200 h 240"/>
                <a:gd name="T30" fmla="*/ 139 w 510"/>
                <a:gd name="T31" fmla="*/ 198 h 240"/>
                <a:gd name="T32" fmla="*/ 114 w 510"/>
                <a:gd name="T33" fmla="*/ 205 h 240"/>
                <a:gd name="T34" fmla="*/ 87 w 510"/>
                <a:gd name="T35" fmla="*/ 215 h 240"/>
                <a:gd name="T36" fmla="*/ 75 w 510"/>
                <a:gd name="T37" fmla="*/ 233 h 240"/>
                <a:gd name="T38" fmla="*/ 54 w 510"/>
                <a:gd name="T39" fmla="*/ 235 h 240"/>
                <a:gd name="T40" fmla="*/ 36 w 510"/>
                <a:gd name="T41" fmla="*/ 239 h 240"/>
                <a:gd name="T42" fmla="*/ 20 w 510"/>
                <a:gd name="T43" fmla="*/ 229 h 240"/>
                <a:gd name="T44" fmla="*/ 5 w 510"/>
                <a:gd name="T45" fmla="*/ 213 h 240"/>
                <a:gd name="T46" fmla="*/ 1 w 510"/>
                <a:gd name="T47" fmla="*/ 187 h 240"/>
                <a:gd name="T48" fmla="*/ 10 w 510"/>
                <a:gd name="T49" fmla="*/ 163 h 240"/>
                <a:gd name="T50" fmla="*/ 10 w 510"/>
                <a:gd name="T51" fmla="*/ 137 h 240"/>
                <a:gd name="T52" fmla="*/ 11 w 510"/>
                <a:gd name="T53" fmla="*/ 112 h 240"/>
                <a:gd name="T54" fmla="*/ 35 w 510"/>
                <a:gd name="T55" fmla="*/ 104 h 240"/>
                <a:gd name="T56" fmla="*/ 57 w 510"/>
                <a:gd name="T57" fmla="*/ 117 h 240"/>
                <a:gd name="T58" fmla="*/ 57 w 510"/>
                <a:gd name="T59" fmla="*/ 133 h 240"/>
                <a:gd name="T60" fmla="*/ 69 w 510"/>
                <a:gd name="T61" fmla="*/ 149 h 240"/>
                <a:gd name="T62" fmla="*/ 81 w 510"/>
                <a:gd name="T63" fmla="*/ 159 h 240"/>
                <a:gd name="T64" fmla="*/ 77 w 510"/>
                <a:gd name="T65" fmla="*/ 177 h 240"/>
                <a:gd name="T66" fmla="*/ 114 w 510"/>
                <a:gd name="T67" fmla="*/ 163 h 240"/>
                <a:gd name="T68" fmla="*/ 121 w 510"/>
                <a:gd name="T69" fmla="*/ 184 h 240"/>
                <a:gd name="T70" fmla="*/ 125 w 510"/>
                <a:gd name="T71" fmla="*/ 169 h 240"/>
                <a:gd name="T72" fmla="*/ 112 w 510"/>
                <a:gd name="T73" fmla="*/ 152 h 240"/>
                <a:gd name="T74" fmla="*/ 166 w 510"/>
                <a:gd name="T75" fmla="*/ 133 h 240"/>
                <a:gd name="T76" fmla="*/ 175 w 510"/>
                <a:gd name="T77" fmla="*/ 123 h 240"/>
                <a:gd name="T78" fmla="*/ 171 w 510"/>
                <a:gd name="T79" fmla="*/ 105 h 240"/>
                <a:gd name="T80" fmla="*/ 175 w 510"/>
                <a:gd name="T81" fmla="*/ 93 h 240"/>
                <a:gd name="T82" fmla="*/ 186 w 510"/>
                <a:gd name="T83" fmla="*/ 88 h 240"/>
                <a:gd name="T84" fmla="*/ 191 w 510"/>
                <a:gd name="T85" fmla="*/ 88 h 240"/>
                <a:gd name="T86" fmla="*/ 196 w 510"/>
                <a:gd name="T87" fmla="*/ 90 h 240"/>
                <a:gd name="T88" fmla="*/ 218 w 510"/>
                <a:gd name="T89" fmla="*/ 83 h 240"/>
                <a:gd name="T90" fmla="*/ 232 w 510"/>
                <a:gd name="T91" fmla="*/ 82 h 240"/>
                <a:gd name="T92" fmla="*/ 250 w 510"/>
                <a:gd name="T93" fmla="*/ 82 h 240"/>
                <a:gd name="T94" fmla="*/ 263 w 510"/>
                <a:gd name="T95" fmla="*/ 69 h 240"/>
                <a:gd name="T96" fmla="*/ 280 w 510"/>
                <a:gd name="T97" fmla="*/ 49 h 240"/>
                <a:gd name="T98" fmla="*/ 292 w 510"/>
                <a:gd name="T99" fmla="*/ 40 h 240"/>
                <a:gd name="T100" fmla="*/ 317 w 510"/>
                <a:gd name="T101" fmla="*/ 33 h 240"/>
                <a:gd name="T102" fmla="*/ 338 w 510"/>
                <a:gd name="T103" fmla="*/ 32 h 240"/>
                <a:gd name="T104" fmla="*/ 360 w 510"/>
                <a:gd name="T105" fmla="*/ 33 h 240"/>
                <a:gd name="T106" fmla="*/ 377 w 510"/>
                <a:gd name="T107" fmla="*/ 35 h 240"/>
                <a:gd name="T108" fmla="*/ 395 w 510"/>
                <a:gd name="T109" fmla="*/ 27 h 240"/>
                <a:gd name="T110" fmla="*/ 407 w 510"/>
                <a:gd name="T111" fmla="*/ 8 h 240"/>
                <a:gd name="T112" fmla="*/ 421 w 510"/>
                <a:gd name="T113" fmla="*/ 0 h 240"/>
                <a:gd name="T114" fmla="*/ 447 w 510"/>
                <a:gd name="T115" fmla="*/ 19 h 240"/>
                <a:gd name="T116" fmla="*/ 471 w 510"/>
                <a:gd name="T117" fmla="*/ 3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240">
                  <a:moveTo>
                    <a:pt x="471" y="33"/>
                  </a:moveTo>
                  <a:lnTo>
                    <a:pt x="475" y="37"/>
                  </a:lnTo>
                  <a:lnTo>
                    <a:pt x="480" y="39"/>
                  </a:lnTo>
                  <a:lnTo>
                    <a:pt x="482" y="42"/>
                  </a:lnTo>
                  <a:lnTo>
                    <a:pt x="488" y="43"/>
                  </a:lnTo>
                  <a:lnTo>
                    <a:pt x="491" y="44"/>
                  </a:lnTo>
                  <a:lnTo>
                    <a:pt x="496" y="45"/>
                  </a:lnTo>
                  <a:lnTo>
                    <a:pt x="500" y="47"/>
                  </a:lnTo>
                  <a:lnTo>
                    <a:pt x="505" y="49"/>
                  </a:lnTo>
                  <a:lnTo>
                    <a:pt x="507" y="53"/>
                  </a:lnTo>
                  <a:lnTo>
                    <a:pt x="510" y="57"/>
                  </a:lnTo>
                  <a:lnTo>
                    <a:pt x="510" y="60"/>
                  </a:lnTo>
                  <a:lnTo>
                    <a:pt x="510" y="63"/>
                  </a:lnTo>
                  <a:lnTo>
                    <a:pt x="510" y="65"/>
                  </a:lnTo>
                  <a:lnTo>
                    <a:pt x="508" y="68"/>
                  </a:lnTo>
                  <a:lnTo>
                    <a:pt x="507" y="69"/>
                  </a:lnTo>
                  <a:lnTo>
                    <a:pt x="506" y="70"/>
                  </a:lnTo>
                  <a:lnTo>
                    <a:pt x="503" y="72"/>
                  </a:lnTo>
                  <a:lnTo>
                    <a:pt x="500" y="73"/>
                  </a:lnTo>
                  <a:lnTo>
                    <a:pt x="497" y="74"/>
                  </a:lnTo>
                  <a:lnTo>
                    <a:pt x="491" y="74"/>
                  </a:lnTo>
                  <a:lnTo>
                    <a:pt x="487" y="75"/>
                  </a:lnTo>
                  <a:lnTo>
                    <a:pt x="480" y="78"/>
                  </a:lnTo>
                  <a:lnTo>
                    <a:pt x="473" y="79"/>
                  </a:lnTo>
                  <a:lnTo>
                    <a:pt x="472" y="79"/>
                  </a:lnTo>
                  <a:lnTo>
                    <a:pt x="457" y="79"/>
                  </a:lnTo>
                  <a:lnTo>
                    <a:pt x="453" y="79"/>
                  </a:lnTo>
                  <a:lnTo>
                    <a:pt x="450" y="79"/>
                  </a:lnTo>
                  <a:lnTo>
                    <a:pt x="445" y="82"/>
                  </a:lnTo>
                  <a:lnTo>
                    <a:pt x="440" y="83"/>
                  </a:lnTo>
                  <a:lnTo>
                    <a:pt x="435" y="84"/>
                  </a:lnTo>
                  <a:lnTo>
                    <a:pt x="427" y="88"/>
                  </a:lnTo>
                  <a:lnTo>
                    <a:pt x="422" y="90"/>
                  </a:lnTo>
                  <a:lnTo>
                    <a:pt x="417" y="93"/>
                  </a:lnTo>
                  <a:lnTo>
                    <a:pt x="408" y="98"/>
                  </a:lnTo>
                  <a:lnTo>
                    <a:pt x="403" y="100"/>
                  </a:lnTo>
                  <a:lnTo>
                    <a:pt x="400" y="104"/>
                  </a:lnTo>
                  <a:lnTo>
                    <a:pt x="392" y="109"/>
                  </a:lnTo>
                  <a:lnTo>
                    <a:pt x="387" y="112"/>
                  </a:lnTo>
                  <a:lnTo>
                    <a:pt x="386" y="113"/>
                  </a:lnTo>
                  <a:lnTo>
                    <a:pt x="385" y="114"/>
                  </a:lnTo>
                  <a:lnTo>
                    <a:pt x="382" y="115"/>
                  </a:lnTo>
                  <a:lnTo>
                    <a:pt x="375" y="120"/>
                  </a:lnTo>
                  <a:lnTo>
                    <a:pt x="370" y="124"/>
                  </a:lnTo>
                  <a:lnTo>
                    <a:pt x="361" y="132"/>
                  </a:lnTo>
                  <a:lnTo>
                    <a:pt x="353" y="137"/>
                  </a:lnTo>
                  <a:lnTo>
                    <a:pt x="341" y="147"/>
                  </a:lnTo>
                  <a:lnTo>
                    <a:pt x="332" y="152"/>
                  </a:lnTo>
                  <a:lnTo>
                    <a:pt x="327" y="155"/>
                  </a:lnTo>
                  <a:lnTo>
                    <a:pt x="321" y="160"/>
                  </a:lnTo>
                  <a:lnTo>
                    <a:pt x="317" y="164"/>
                  </a:lnTo>
                  <a:lnTo>
                    <a:pt x="311" y="168"/>
                  </a:lnTo>
                  <a:lnTo>
                    <a:pt x="302" y="174"/>
                  </a:lnTo>
                  <a:lnTo>
                    <a:pt x="291" y="182"/>
                  </a:lnTo>
                  <a:lnTo>
                    <a:pt x="287" y="183"/>
                  </a:lnTo>
                  <a:lnTo>
                    <a:pt x="286" y="183"/>
                  </a:lnTo>
                  <a:lnTo>
                    <a:pt x="285" y="183"/>
                  </a:lnTo>
                  <a:lnTo>
                    <a:pt x="280" y="184"/>
                  </a:lnTo>
                  <a:lnTo>
                    <a:pt x="275" y="184"/>
                  </a:lnTo>
                  <a:lnTo>
                    <a:pt x="272" y="184"/>
                  </a:lnTo>
                  <a:lnTo>
                    <a:pt x="270" y="183"/>
                  </a:lnTo>
                  <a:lnTo>
                    <a:pt x="263" y="184"/>
                  </a:lnTo>
                  <a:lnTo>
                    <a:pt x="260" y="184"/>
                  </a:lnTo>
                  <a:lnTo>
                    <a:pt x="256" y="185"/>
                  </a:lnTo>
                  <a:lnTo>
                    <a:pt x="251" y="184"/>
                  </a:lnTo>
                  <a:lnTo>
                    <a:pt x="246" y="183"/>
                  </a:lnTo>
                  <a:lnTo>
                    <a:pt x="242" y="183"/>
                  </a:lnTo>
                  <a:lnTo>
                    <a:pt x="230" y="183"/>
                  </a:lnTo>
                  <a:lnTo>
                    <a:pt x="227" y="183"/>
                  </a:lnTo>
                  <a:lnTo>
                    <a:pt x="223" y="184"/>
                  </a:lnTo>
                  <a:lnTo>
                    <a:pt x="220" y="184"/>
                  </a:lnTo>
                  <a:lnTo>
                    <a:pt x="216" y="185"/>
                  </a:lnTo>
                  <a:lnTo>
                    <a:pt x="213" y="185"/>
                  </a:lnTo>
                  <a:lnTo>
                    <a:pt x="210" y="185"/>
                  </a:lnTo>
                  <a:lnTo>
                    <a:pt x="203" y="188"/>
                  </a:lnTo>
                  <a:lnTo>
                    <a:pt x="198" y="190"/>
                  </a:lnTo>
                  <a:lnTo>
                    <a:pt x="195" y="190"/>
                  </a:lnTo>
                  <a:lnTo>
                    <a:pt x="190" y="192"/>
                  </a:lnTo>
                  <a:lnTo>
                    <a:pt x="188" y="192"/>
                  </a:lnTo>
                  <a:lnTo>
                    <a:pt x="187" y="193"/>
                  </a:lnTo>
                  <a:lnTo>
                    <a:pt x="182" y="195"/>
                  </a:lnTo>
                  <a:lnTo>
                    <a:pt x="180" y="197"/>
                  </a:lnTo>
                  <a:lnTo>
                    <a:pt x="177" y="198"/>
                  </a:lnTo>
                  <a:lnTo>
                    <a:pt x="175" y="199"/>
                  </a:lnTo>
                  <a:lnTo>
                    <a:pt x="167" y="199"/>
                  </a:lnTo>
                  <a:lnTo>
                    <a:pt x="165" y="200"/>
                  </a:lnTo>
                  <a:lnTo>
                    <a:pt x="162" y="202"/>
                  </a:lnTo>
                  <a:lnTo>
                    <a:pt x="160" y="202"/>
                  </a:lnTo>
                  <a:lnTo>
                    <a:pt x="156" y="200"/>
                  </a:lnTo>
                  <a:lnTo>
                    <a:pt x="152" y="200"/>
                  </a:lnTo>
                  <a:lnTo>
                    <a:pt x="150" y="200"/>
                  </a:lnTo>
                  <a:lnTo>
                    <a:pt x="147" y="199"/>
                  </a:lnTo>
                  <a:lnTo>
                    <a:pt x="146" y="199"/>
                  </a:lnTo>
                  <a:lnTo>
                    <a:pt x="144" y="198"/>
                  </a:lnTo>
                  <a:lnTo>
                    <a:pt x="142" y="198"/>
                  </a:lnTo>
                  <a:lnTo>
                    <a:pt x="139" y="198"/>
                  </a:lnTo>
                  <a:lnTo>
                    <a:pt x="135" y="199"/>
                  </a:lnTo>
                  <a:lnTo>
                    <a:pt x="129" y="200"/>
                  </a:lnTo>
                  <a:lnTo>
                    <a:pt x="125" y="200"/>
                  </a:lnTo>
                  <a:lnTo>
                    <a:pt x="122" y="200"/>
                  </a:lnTo>
                  <a:lnTo>
                    <a:pt x="119" y="203"/>
                  </a:lnTo>
                  <a:lnTo>
                    <a:pt x="114" y="205"/>
                  </a:lnTo>
                  <a:lnTo>
                    <a:pt x="112" y="207"/>
                  </a:lnTo>
                  <a:lnTo>
                    <a:pt x="106" y="208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90" y="213"/>
                  </a:lnTo>
                  <a:lnTo>
                    <a:pt x="87" y="215"/>
                  </a:lnTo>
                  <a:lnTo>
                    <a:pt x="86" y="217"/>
                  </a:lnTo>
                  <a:lnTo>
                    <a:pt x="85" y="222"/>
                  </a:lnTo>
                  <a:lnTo>
                    <a:pt x="84" y="225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5" y="233"/>
                  </a:lnTo>
                  <a:lnTo>
                    <a:pt x="72" y="233"/>
                  </a:lnTo>
                  <a:lnTo>
                    <a:pt x="70" y="234"/>
                  </a:lnTo>
                  <a:lnTo>
                    <a:pt x="66" y="234"/>
                  </a:lnTo>
                  <a:lnTo>
                    <a:pt x="61" y="234"/>
                  </a:lnTo>
                  <a:lnTo>
                    <a:pt x="57" y="235"/>
                  </a:lnTo>
                  <a:lnTo>
                    <a:pt x="54" y="235"/>
                  </a:lnTo>
                  <a:lnTo>
                    <a:pt x="52" y="235"/>
                  </a:lnTo>
                  <a:lnTo>
                    <a:pt x="49" y="238"/>
                  </a:lnTo>
                  <a:lnTo>
                    <a:pt x="46" y="239"/>
                  </a:lnTo>
                  <a:lnTo>
                    <a:pt x="41" y="240"/>
                  </a:lnTo>
                  <a:lnTo>
                    <a:pt x="40" y="239"/>
                  </a:lnTo>
                  <a:lnTo>
                    <a:pt x="36" y="239"/>
                  </a:lnTo>
                  <a:lnTo>
                    <a:pt x="34" y="239"/>
                  </a:lnTo>
                  <a:lnTo>
                    <a:pt x="31" y="238"/>
                  </a:lnTo>
                  <a:lnTo>
                    <a:pt x="29" y="235"/>
                  </a:lnTo>
                  <a:lnTo>
                    <a:pt x="25" y="234"/>
                  </a:lnTo>
                  <a:lnTo>
                    <a:pt x="22" y="232"/>
                  </a:lnTo>
                  <a:lnTo>
                    <a:pt x="20" y="229"/>
                  </a:lnTo>
                  <a:lnTo>
                    <a:pt x="17" y="227"/>
                  </a:lnTo>
                  <a:lnTo>
                    <a:pt x="15" y="225"/>
                  </a:lnTo>
                  <a:lnTo>
                    <a:pt x="12" y="224"/>
                  </a:lnTo>
                  <a:lnTo>
                    <a:pt x="11" y="223"/>
                  </a:lnTo>
                  <a:lnTo>
                    <a:pt x="7" y="217"/>
                  </a:lnTo>
                  <a:lnTo>
                    <a:pt x="5" y="213"/>
                  </a:lnTo>
                  <a:lnTo>
                    <a:pt x="2" y="207"/>
                  </a:lnTo>
                  <a:lnTo>
                    <a:pt x="1" y="200"/>
                  </a:lnTo>
                  <a:lnTo>
                    <a:pt x="0" y="198"/>
                  </a:lnTo>
                  <a:lnTo>
                    <a:pt x="0" y="194"/>
                  </a:lnTo>
                  <a:lnTo>
                    <a:pt x="1" y="190"/>
                  </a:lnTo>
                  <a:lnTo>
                    <a:pt x="1" y="187"/>
                  </a:lnTo>
                  <a:lnTo>
                    <a:pt x="2" y="183"/>
                  </a:lnTo>
                  <a:lnTo>
                    <a:pt x="4" y="178"/>
                  </a:lnTo>
                  <a:lnTo>
                    <a:pt x="6" y="174"/>
                  </a:lnTo>
                  <a:lnTo>
                    <a:pt x="7" y="168"/>
                  </a:lnTo>
                  <a:lnTo>
                    <a:pt x="10" y="165"/>
                  </a:lnTo>
                  <a:lnTo>
                    <a:pt x="10" y="163"/>
                  </a:lnTo>
                  <a:lnTo>
                    <a:pt x="12" y="159"/>
                  </a:lnTo>
                  <a:lnTo>
                    <a:pt x="14" y="155"/>
                  </a:lnTo>
                  <a:lnTo>
                    <a:pt x="14" y="153"/>
                  </a:lnTo>
                  <a:lnTo>
                    <a:pt x="14" y="148"/>
                  </a:lnTo>
                  <a:lnTo>
                    <a:pt x="11" y="144"/>
                  </a:lnTo>
                  <a:lnTo>
                    <a:pt x="10" y="137"/>
                  </a:lnTo>
                  <a:lnTo>
                    <a:pt x="9" y="134"/>
                  </a:lnTo>
                  <a:lnTo>
                    <a:pt x="9" y="129"/>
                  </a:lnTo>
                  <a:lnTo>
                    <a:pt x="10" y="125"/>
                  </a:lnTo>
                  <a:lnTo>
                    <a:pt x="9" y="120"/>
                  </a:lnTo>
                  <a:lnTo>
                    <a:pt x="10" y="117"/>
                  </a:lnTo>
                  <a:lnTo>
                    <a:pt x="11" y="112"/>
                  </a:lnTo>
                  <a:lnTo>
                    <a:pt x="15" y="109"/>
                  </a:lnTo>
                  <a:lnTo>
                    <a:pt x="17" y="108"/>
                  </a:lnTo>
                  <a:lnTo>
                    <a:pt x="21" y="105"/>
                  </a:lnTo>
                  <a:lnTo>
                    <a:pt x="25" y="104"/>
                  </a:lnTo>
                  <a:lnTo>
                    <a:pt x="30" y="104"/>
                  </a:lnTo>
                  <a:lnTo>
                    <a:pt x="35" y="104"/>
                  </a:lnTo>
                  <a:lnTo>
                    <a:pt x="44" y="105"/>
                  </a:lnTo>
                  <a:lnTo>
                    <a:pt x="50" y="108"/>
                  </a:lnTo>
                  <a:lnTo>
                    <a:pt x="54" y="112"/>
                  </a:lnTo>
                  <a:lnTo>
                    <a:pt x="56" y="114"/>
                  </a:lnTo>
                  <a:lnTo>
                    <a:pt x="57" y="115"/>
                  </a:lnTo>
                  <a:lnTo>
                    <a:pt x="57" y="117"/>
                  </a:lnTo>
                  <a:lnTo>
                    <a:pt x="56" y="119"/>
                  </a:lnTo>
                  <a:lnTo>
                    <a:pt x="55" y="122"/>
                  </a:lnTo>
                  <a:lnTo>
                    <a:pt x="55" y="125"/>
                  </a:lnTo>
                  <a:lnTo>
                    <a:pt x="55" y="128"/>
                  </a:lnTo>
                  <a:lnTo>
                    <a:pt x="55" y="129"/>
                  </a:lnTo>
                  <a:lnTo>
                    <a:pt x="57" y="133"/>
                  </a:lnTo>
                  <a:lnTo>
                    <a:pt x="60" y="135"/>
                  </a:lnTo>
                  <a:lnTo>
                    <a:pt x="62" y="139"/>
                  </a:lnTo>
                  <a:lnTo>
                    <a:pt x="65" y="143"/>
                  </a:lnTo>
                  <a:lnTo>
                    <a:pt x="66" y="145"/>
                  </a:lnTo>
                  <a:lnTo>
                    <a:pt x="67" y="147"/>
                  </a:lnTo>
                  <a:lnTo>
                    <a:pt x="69" y="149"/>
                  </a:lnTo>
                  <a:lnTo>
                    <a:pt x="69" y="150"/>
                  </a:lnTo>
                  <a:lnTo>
                    <a:pt x="69" y="154"/>
                  </a:lnTo>
                  <a:lnTo>
                    <a:pt x="72" y="157"/>
                  </a:lnTo>
                  <a:lnTo>
                    <a:pt x="76" y="157"/>
                  </a:lnTo>
                  <a:lnTo>
                    <a:pt x="81" y="157"/>
                  </a:lnTo>
                  <a:lnTo>
                    <a:pt x="81" y="159"/>
                  </a:lnTo>
                  <a:lnTo>
                    <a:pt x="81" y="167"/>
                  </a:lnTo>
                  <a:lnTo>
                    <a:pt x="80" y="167"/>
                  </a:lnTo>
                  <a:lnTo>
                    <a:pt x="80" y="159"/>
                  </a:lnTo>
                  <a:lnTo>
                    <a:pt x="70" y="160"/>
                  </a:lnTo>
                  <a:lnTo>
                    <a:pt x="72" y="168"/>
                  </a:lnTo>
                  <a:lnTo>
                    <a:pt x="77" y="177"/>
                  </a:lnTo>
                  <a:lnTo>
                    <a:pt x="96" y="184"/>
                  </a:lnTo>
                  <a:lnTo>
                    <a:pt x="99" y="182"/>
                  </a:lnTo>
                  <a:lnTo>
                    <a:pt x="102" y="177"/>
                  </a:lnTo>
                  <a:lnTo>
                    <a:pt x="114" y="160"/>
                  </a:lnTo>
                  <a:lnTo>
                    <a:pt x="115" y="162"/>
                  </a:lnTo>
                  <a:lnTo>
                    <a:pt x="114" y="163"/>
                  </a:lnTo>
                  <a:lnTo>
                    <a:pt x="104" y="177"/>
                  </a:lnTo>
                  <a:lnTo>
                    <a:pt x="106" y="179"/>
                  </a:lnTo>
                  <a:lnTo>
                    <a:pt x="112" y="183"/>
                  </a:lnTo>
                  <a:lnTo>
                    <a:pt x="114" y="184"/>
                  </a:lnTo>
                  <a:lnTo>
                    <a:pt x="117" y="184"/>
                  </a:lnTo>
                  <a:lnTo>
                    <a:pt x="121" y="184"/>
                  </a:lnTo>
                  <a:lnTo>
                    <a:pt x="122" y="183"/>
                  </a:lnTo>
                  <a:lnTo>
                    <a:pt x="125" y="180"/>
                  </a:lnTo>
                  <a:lnTo>
                    <a:pt x="129" y="174"/>
                  </a:lnTo>
                  <a:lnTo>
                    <a:pt x="129" y="173"/>
                  </a:lnTo>
                  <a:lnTo>
                    <a:pt x="129" y="172"/>
                  </a:lnTo>
                  <a:lnTo>
                    <a:pt x="125" y="169"/>
                  </a:lnTo>
                  <a:lnTo>
                    <a:pt x="111" y="155"/>
                  </a:lnTo>
                  <a:lnTo>
                    <a:pt x="111" y="154"/>
                  </a:lnTo>
                  <a:lnTo>
                    <a:pt x="105" y="158"/>
                  </a:lnTo>
                  <a:lnTo>
                    <a:pt x="104" y="157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29" y="165"/>
                  </a:lnTo>
                  <a:lnTo>
                    <a:pt x="131" y="165"/>
                  </a:lnTo>
                  <a:lnTo>
                    <a:pt x="135" y="164"/>
                  </a:lnTo>
                  <a:lnTo>
                    <a:pt x="142" y="155"/>
                  </a:lnTo>
                  <a:lnTo>
                    <a:pt x="144" y="154"/>
                  </a:lnTo>
                  <a:lnTo>
                    <a:pt x="166" y="133"/>
                  </a:lnTo>
                  <a:lnTo>
                    <a:pt x="170" y="130"/>
                  </a:lnTo>
                  <a:lnTo>
                    <a:pt x="171" y="129"/>
                  </a:lnTo>
                  <a:lnTo>
                    <a:pt x="172" y="128"/>
                  </a:lnTo>
                  <a:lnTo>
                    <a:pt x="172" y="125"/>
                  </a:lnTo>
                  <a:lnTo>
                    <a:pt x="174" y="124"/>
                  </a:lnTo>
                  <a:lnTo>
                    <a:pt x="175" y="123"/>
                  </a:lnTo>
                  <a:lnTo>
                    <a:pt x="175" y="120"/>
                  </a:lnTo>
                  <a:lnTo>
                    <a:pt x="176" y="118"/>
                  </a:lnTo>
                  <a:lnTo>
                    <a:pt x="176" y="114"/>
                  </a:lnTo>
                  <a:lnTo>
                    <a:pt x="175" y="109"/>
                  </a:lnTo>
                  <a:lnTo>
                    <a:pt x="175" y="108"/>
                  </a:lnTo>
                  <a:lnTo>
                    <a:pt x="171" y="105"/>
                  </a:lnTo>
                  <a:lnTo>
                    <a:pt x="171" y="104"/>
                  </a:lnTo>
                  <a:lnTo>
                    <a:pt x="170" y="102"/>
                  </a:lnTo>
                  <a:lnTo>
                    <a:pt x="170" y="99"/>
                  </a:lnTo>
                  <a:lnTo>
                    <a:pt x="170" y="97"/>
                  </a:lnTo>
                  <a:lnTo>
                    <a:pt x="172" y="93"/>
                  </a:lnTo>
                  <a:lnTo>
                    <a:pt x="175" y="93"/>
                  </a:lnTo>
                  <a:lnTo>
                    <a:pt x="176" y="93"/>
                  </a:lnTo>
                  <a:lnTo>
                    <a:pt x="178" y="92"/>
                  </a:lnTo>
                  <a:lnTo>
                    <a:pt x="180" y="92"/>
                  </a:lnTo>
                  <a:lnTo>
                    <a:pt x="183" y="88"/>
                  </a:lnTo>
                  <a:lnTo>
                    <a:pt x="185" y="88"/>
                  </a:lnTo>
                  <a:lnTo>
                    <a:pt x="186" y="88"/>
                  </a:lnTo>
                  <a:lnTo>
                    <a:pt x="187" y="88"/>
                  </a:lnTo>
                  <a:lnTo>
                    <a:pt x="188" y="87"/>
                  </a:lnTo>
                  <a:lnTo>
                    <a:pt x="190" y="85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88" y="88"/>
                  </a:lnTo>
                  <a:lnTo>
                    <a:pt x="188" y="89"/>
                  </a:lnTo>
                  <a:lnTo>
                    <a:pt x="190" y="89"/>
                  </a:lnTo>
                  <a:lnTo>
                    <a:pt x="192" y="89"/>
                  </a:lnTo>
                  <a:lnTo>
                    <a:pt x="193" y="90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5" y="90"/>
                  </a:lnTo>
                  <a:lnTo>
                    <a:pt x="208" y="88"/>
                  </a:lnTo>
                  <a:lnTo>
                    <a:pt x="211" y="85"/>
                  </a:lnTo>
                  <a:lnTo>
                    <a:pt x="217" y="83"/>
                  </a:lnTo>
                  <a:lnTo>
                    <a:pt x="218" y="83"/>
                  </a:lnTo>
                  <a:lnTo>
                    <a:pt x="221" y="82"/>
                  </a:lnTo>
                  <a:lnTo>
                    <a:pt x="223" y="82"/>
                  </a:lnTo>
                  <a:lnTo>
                    <a:pt x="226" y="82"/>
                  </a:lnTo>
                  <a:lnTo>
                    <a:pt x="228" y="83"/>
                  </a:lnTo>
                  <a:lnTo>
                    <a:pt x="231" y="82"/>
                  </a:lnTo>
                  <a:lnTo>
                    <a:pt x="232" y="82"/>
                  </a:lnTo>
                  <a:lnTo>
                    <a:pt x="235" y="82"/>
                  </a:lnTo>
                  <a:lnTo>
                    <a:pt x="237" y="83"/>
                  </a:lnTo>
                  <a:lnTo>
                    <a:pt x="238" y="84"/>
                  </a:lnTo>
                  <a:lnTo>
                    <a:pt x="241" y="84"/>
                  </a:lnTo>
                  <a:lnTo>
                    <a:pt x="243" y="84"/>
                  </a:lnTo>
                  <a:lnTo>
                    <a:pt x="250" y="82"/>
                  </a:lnTo>
                  <a:lnTo>
                    <a:pt x="253" y="80"/>
                  </a:lnTo>
                  <a:lnTo>
                    <a:pt x="257" y="77"/>
                  </a:lnTo>
                  <a:lnTo>
                    <a:pt x="261" y="74"/>
                  </a:lnTo>
                  <a:lnTo>
                    <a:pt x="262" y="73"/>
                  </a:lnTo>
                  <a:lnTo>
                    <a:pt x="262" y="70"/>
                  </a:lnTo>
                  <a:lnTo>
                    <a:pt x="263" y="69"/>
                  </a:lnTo>
                  <a:lnTo>
                    <a:pt x="267" y="67"/>
                  </a:lnTo>
                  <a:lnTo>
                    <a:pt x="270" y="64"/>
                  </a:lnTo>
                  <a:lnTo>
                    <a:pt x="272" y="60"/>
                  </a:lnTo>
                  <a:lnTo>
                    <a:pt x="273" y="55"/>
                  </a:lnTo>
                  <a:lnTo>
                    <a:pt x="277" y="50"/>
                  </a:lnTo>
                  <a:lnTo>
                    <a:pt x="280" y="49"/>
                  </a:lnTo>
                  <a:lnTo>
                    <a:pt x="282" y="48"/>
                  </a:lnTo>
                  <a:lnTo>
                    <a:pt x="285" y="45"/>
                  </a:lnTo>
                  <a:lnTo>
                    <a:pt x="286" y="44"/>
                  </a:lnTo>
                  <a:lnTo>
                    <a:pt x="288" y="43"/>
                  </a:lnTo>
                  <a:lnTo>
                    <a:pt x="291" y="43"/>
                  </a:lnTo>
                  <a:lnTo>
                    <a:pt x="292" y="40"/>
                  </a:lnTo>
                  <a:lnTo>
                    <a:pt x="295" y="38"/>
                  </a:lnTo>
                  <a:lnTo>
                    <a:pt x="298" y="35"/>
                  </a:lnTo>
                  <a:lnTo>
                    <a:pt x="302" y="34"/>
                  </a:lnTo>
                  <a:lnTo>
                    <a:pt x="307" y="33"/>
                  </a:lnTo>
                  <a:lnTo>
                    <a:pt x="312" y="33"/>
                  </a:lnTo>
                  <a:lnTo>
                    <a:pt x="317" y="33"/>
                  </a:lnTo>
                  <a:lnTo>
                    <a:pt x="325" y="33"/>
                  </a:lnTo>
                  <a:lnTo>
                    <a:pt x="327" y="33"/>
                  </a:lnTo>
                  <a:lnTo>
                    <a:pt x="331" y="33"/>
                  </a:lnTo>
                  <a:lnTo>
                    <a:pt x="335" y="32"/>
                  </a:lnTo>
                  <a:lnTo>
                    <a:pt x="336" y="32"/>
                  </a:lnTo>
                  <a:lnTo>
                    <a:pt x="338" y="32"/>
                  </a:lnTo>
                  <a:lnTo>
                    <a:pt x="341" y="29"/>
                  </a:lnTo>
                  <a:lnTo>
                    <a:pt x="345" y="29"/>
                  </a:lnTo>
                  <a:lnTo>
                    <a:pt x="348" y="28"/>
                  </a:lnTo>
                  <a:lnTo>
                    <a:pt x="353" y="29"/>
                  </a:lnTo>
                  <a:lnTo>
                    <a:pt x="357" y="32"/>
                  </a:lnTo>
                  <a:lnTo>
                    <a:pt x="360" y="33"/>
                  </a:lnTo>
                  <a:lnTo>
                    <a:pt x="365" y="34"/>
                  </a:lnTo>
                  <a:lnTo>
                    <a:pt x="366" y="35"/>
                  </a:lnTo>
                  <a:lnTo>
                    <a:pt x="370" y="35"/>
                  </a:lnTo>
                  <a:lnTo>
                    <a:pt x="372" y="35"/>
                  </a:lnTo>
                  <a:lnTo>
                    <a:pt x="375" y="35"/>
                  </a:lnTo>
                  <a:lnTo>
                    <a:pt x="377" y="35"/>
                  </a:lnTo>
                  <a:lnTo>
                    <a:pt x="378" y="34"/>
                  </a:lnTo>
                  <a:lnTo>
                    <a:pt x="381" y="34"/>
                  </a:lnTo>
                  <a:lnTo>
                    <a:pt x="383" y="33"/>
                  </a:lnTo>
                  <a:lnTo>
                    <a:pt x="387" y="32"/>
                  </a:lnTo>
                  <a:lnTo>
                    <a:pt x="391" y="29"/>
                  </a:lnTo>
                  <a:lnTo>
                    <a:pt x="395" y="27"/>
                  </a:lnTo>
                  <a:lnTo>
                    <a:pt x="398" y="24"/>
                  </a:lnTo>
                  <a:lnTo>
                    <a:pt x="400" y="23"/>
                  </a:lnTo>
                  <a:lnTo>
                    <a:pt x="402" y="19"/>
                  </a:lnTo>
                  <a:lnTo>
                    <a:pt x="403" y="14"/>
                  </a:lnTo>
                  <a:lnTo>
                    <a:pt x="406" y="10"/>
                  </a:lnTo>
                  <a:lnTo>
                    <a:pt x="407" y="8"/>
                  </a:lnTo>
                  <a:lnTo>
                    <a:pt x="408" y="4"/>
                  </a:lnTo>
                  <a:lnTo>
                    <a:pt x="410" y="3"/>
                  </a:lnTo>
                  <a:lnTo>
                    <a:pt x="413" y="0"/>
                  </a:lnTo>
                  <a:lnTo>
                    <a:pt x="417" y="0"/>
                  </a:lnTo>
                  <a:lnTo>
                    <a:pt x="420" y="0"/>
                  </a:lnTo>
                  <a:lnTo>
                    <a:pt x="421" y="0"/>
                  </a:lnTo>
                  <a:lnTo>
                    <a:pt x="425" y="3"/>
                  </a:lnTo>
                  <a:lnTo>
                    <a:pt x="430" y="5"/>
                  </a:lnTo>
                  <a:lnTo>
                    <a:pt x="433" y="8"/>
                  </a:lnTo>
                  <a:lnTo>
                    <a:pt x="436" y="10"/>
                  </a:lnTo>
                  <a:lnTo>
                    <a:pt x="441" y="15"/>
                  </a:lnTo>
                  <a:lnTo>
                    <a:pt x="447" y="19"/>
                  </a:lnTo>
                  <a:lnTo>
                    <a:pt x="451" y="22"/>
                  </a:lnTo>
                  <a:lnTo>
                    <a:pt x="456" y="24"/>
                  </a:lnTo>
                  <a:lnTo>
                    <a:pt x="461" y="28"/>
                  </a:lnTo>
                  <a:lnTo>
                    <a:pt x="465" y="29"/>
                  </a:lnTo>
                  <a:lnTo>
                    <a:pt x="468" y="30"/>
                  </a:lnTo>
                  <a:lnTo>
                    <a:pt x="471" y="3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D75E655C-AAE9-CADE-A1C0-D25277BB0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193" y="5701279"/>
              <a:ext cx="155075" cy="144001"/>
            </a:xfrm>
            <a:custGeom>
              <a:avLst/>
              <a:gdLst>
                <a:gd name="T0" fmla="*/ 95 w 112"/>
                <a:gd name="T1" fmla="*/ 3 h 103"/>
                <a:gd name="T2" fmla="*/ 98 w 112"/>
                <a:gd name="T3" fmla="*/ 3 h 103"/>
                <a:gd name="T4" fmla="*/ 103 w 112"/>
                <a:gd name="T5" fmla="*/ 6 h 103"/>
                <a:gd name="T6" fmla="*/ 107 w 112"/>
                <a:gd name="T7" fmla="*/ 10 h 103"/>
                <a:gd name="T8" fmla="*/ 108 w 112"/>
                <a:gd name="T9" fmla="*/ 17 h 103"/>
                <a:gd name="T10" fmla="*/ 108 w 112"/>
                <a:gd name="T11" fmla="*/ 25 h 103"/>
                <a:gd name="T12" fmla="*/ 107 w 112"/>
                <a:gd name="T13" fmla="*/ 35 h 103"/>
                <a:gd name="T14" fmla="*/ 108 w 112"/>
                <a:gd name="T15" fmla="*/ 42 h 103"/>
                <a:gd name="T16" fmla="*/ 110 w 112"/>
                <a:gd name="T17" fmla="*/ 56 h 103"/>
                <a:gd name="T18" fmla="*/ 110 w 112"/>
                <a:gd name="T19" fmla="*/ 63 h 103"/>
                <a:gd name="T20" fmla="*/ 111 w 112"/>
                <a:gd name="T21" fmla="*/ 72 h 103"/>
                <a:gd name="T22" fmla="*/ 112 w 112"/>
                <a:gd name="T23" fmla="*/ 81 h 103"/>
                <a:gd name="T24" fmla="*/ 108 w 112"/>
                <a:gd name="T25" fmla="*/ 88 h 103"/>
                <a:gd name="T26" fmla="*/ 101 w 112"/>
                <a:gd name="T27" fmla="*/ 92 h 103"/>
                <a:gd name="T28" fmla="*/ 87 w 112"/>
                <a:gd name="T29" fmla="*/ 97 h 103"/>
                <a:gd name="T30" fmla="*/ 81 w 112"/>
                <a:gd name="T31" fmla="*/ 101 h 103"/>
                <a:gd name="T32" fmla="*/ 71 w 112"/>
                <a:gd name="T33" fmla="*/ 103 h 103"/>
                <a:gd name="T34" fmla="*/ 64 w 112"/>
                <a:gd name="T35" fmla="*/ 102 h 103"/>
                <a:gd name="T36" fmla="*/ 57 w 112"/>
                <a:gd name="T37" fmla="*/ 100 h 103"/>
                <a:gd name="T38" fmla="*/ 45 w 112"/>
                <a:gd name="T39" fmla="*/ 100 h 103"/>
                <a:gd name="T40" fmla="*/ 32 w 112"/>
                <a:gd name="T41" fmla="*/ 101 h 103"/>
                <a:gd name="T42" fmla="*/ 20 w 112"/>
                <a:gd name="T43" fmla="*/ 97 h 103"/>
                <a:gd name="T44" fmla="*/ 14 w 112"/>
                <a:gd name="T45" fmla="*/ 95 h 103"/>
                <a:gd name="T46" fmla="*/ 10 w 112"/>
                <a:gd name="T47" fmla="*/ 96 h 103"/>
                <a:gd name="T48" fmla="*/ 10 w 112"/>
                <a:gd name="T49" fmla="*/ 92 h 103"/>
                <a:gd name="T50" fmla="*/ 9 w 112"/>
                <a:gd name="T51" fmla="*/ 90 h 103"/>
                <a:gd name="T52" fmla="*/ 5 w 112"/>
                <a:gd name="T53" fmla="*/ 91 h 103"/>
                <a:gd name="T54" fmla="*/ 1 w 112"/>
                <a:gd name="T55" fmla="*/ 92 h 103"/>
                <a:gd name="T56" fmla="*/ 0 w 112"/>
                <a:gd name="T57" fmla="*/ 83 h 103"/>
                <a:gd name="T58" fmla="*/ 2 w 112"/>
                <a:gd name="T59" fmla="*/ 77 h 103"/>
                <a:gd name="T60" fmla="*/ 6 w 112"/>
                <a:gd name="T61" fmla="*/ 70 h 103"/>
                <a:gd name="T62" fmla="*/ 11 w 112"/>
                <a:gd name="T63" fmla="*/ 65 h 103"/>
                <a:gd name="T64" fmla="*/ 14 w 112"/>
                <a:gd name="T65" fmla="*/ 58 h 103"/>
                <a:gd name="T66" fmla="*/ 16 w 112"/>
                <a:gd name="T67" fmla="*/ 53 h 103"/>
                <a:gd name="T68" fmla="*/ 20 w 112"/>
                <a:gd name="T69" fmla="*/ 48 h 103"/>
                <a:gd name="T70" fmla="*/ 24 w 112"/>
                <a:gd name="T71" fmla="*/ 42 h 103"/>
                <a:gd name="T72" fmla="*/ 25 w 112"/>
                <a:gd name="T73" fmla="*/ 35 h 103"/>
                <a:gd name="T74" fmla="*/ 25 w 112"/>
                <a:gd name="T75" fmla="*/ 30 h 103"/>
                <a:gd name="T76" fmla="*/ 27 w 112"/>
                <a:gd name="T77" fmla="*/ 20 h 103"/>
                <a:gd name="T78" fmla="*/ 26 w 112"/>
                <a:gd name="T79" fmla="*/ 15 h 103"/>
                <a:gd name="T80" fmla="*/ 25 w 112"/>
                <a:gd name="T81" fmla="*/ 11 h 103"/>
                <a:gd name="T82" fmla="*/ 26 w 112"/>
                <a:gd name="T83" fmla="*/ 8 h 103"/>
                <a:gd name="T84" fmla="*/ 32 w 112"/>
                <a:gd name="T85" fmla="*/ 8 h 103"/>
                <a:gd name="T86" fmla="*/ 37 w 112"/>
                <a:gd name="T87" fmla="*/ 7 h 103"/>
                <a:gd name="T88" fmla="*/ 42 w 112"/>
                <a:gd name="T89" fmla="*/ 10 h 103"/>
                <a:gd name="T90" fmla="*/ 44 w 112"/>
                <a:gd name="T91" fmla="*/ 17 h 103"/>
                <a:gd name="T92" fmla="*/ 47 w 112"/>
                <a:gd name="T93" fmla="*/ 20 h 103"/>
                <a:gd name="T94" fmla="*/ 47 w 112"/>
                <a:gd name="T95" fmla="*/ 25 h 103"/>
                <a:gd name="T96" fmla="*/ 70 w 112"/>
                <a:gd name="T97" fmla="*/ 32 h 103"/>
                <a:gd name="T98" fmla="*/ 54 w 112"/>
                <a:gd name="T99" fmla="*/ 30 h 103"/>
                <a:gd name="T100" fmla="*/ 62 w 112"/>
                <a:gd name="T101" fmla="*/ 48 h 103"/>
                <a:gd name="T102" fmla="*/ 77 w 112"/>
                <a:gd name="T103" fmla="*/ 47 h 103"/>
                <a:gd name="T104" fmla="*/ 91 w 112"/>
                <a:gd name="T105" fmla="*/ 33 h 103"/>
                <a:gd name="T106" fmla="*/ 95 w 112"/>
                <a:gd name="T107" fmla="*/ 21 h 103"/>
                <a:gd name="T108" fmla="*/ 89 w 112"/>
                <a:gd name="T109" fmla="*/ 17 h 103"/>
                <a:gd name="T110" fmla="*/ 71 w 112"/>
                <a:gd name="T111" fmla="*/ 25 h 103"/>
                <a:gd name="T112" fmla="*/ 90 w 112"/>
                <a:gd name="T113" fmla="*/ 16 h 103"/>
                <a:gd name="T114" fmla="*/ 87 w 112"/>
                <a:gd name="T115" fmla="*/ 11 h 103"/>
                <a:gd name="T116" fmla="*/ 84 w 112"/>
                <a:gd name="T117" fmla="*/ 6 h 103"/>
                <a:gd name="T118" fmla="*/ 84 w 112"/>
                <a:gd name="T119" fmla="*/ 0 h 103"/>
                <a:gd name="T120" fmla="*/ 89 w 112"/>
                <a:gd name="T1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103">
                  <a:moveTo>
                    <a:pt x="90" y="2"/>
                  </a:moveTo>
                  <a:lnTo>
                    <a:pt x="91" y="3"/>
                  </a:lnTo>
                  <a:lnTo>
                    <a:pt x="95" y="3"/>
                  </a:lnTo>
                  <a:lnTo>
                    <a:pt x="95" y="2"/>
                  </a:lnTo>
                  <a:lnTo>
                    <a:pt x="97" y="2"/>
                  </a:lnTo>
                  <a:lnTo>
                    <a:pt x="98" y="3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3" y="6"/>
                  </a:lnTo>
                  <a:lnTo>
                    <a:pt x="105" y="6"/>
                  </a:lnTo>
                  <a:lnTo>
                    <a:pt x="106" y="7"/>
                  </a:lnTo>
                  <a:lnTo>
                    <a:pt x="107" y="10"/>
                  </a:lnTo>
                  <a:lnTo>
                    <a:pt x="108" y="12"/>
                  </a:lnTo>
                  <a:lnTo>
                    <a:pt x="108" y="13"/>
                  </a:lnTo>
                  <a:lnTo>
                    <a:pt x="108" y="17"/>
                  </a:lnTo>
                  <a:lnTo>
                    <a:pt x="108" y="20"/>
                  </a:lnTo>
                  <a:lnTo>
                    <a:pt x="108" y="21"/>
                  </a:lnTo>
                  <a:lnTo>
                    <a:pt x="108" y="25"/>
                  </a:lnTo>
                  <a:lnTo>
                    <a:pt x="107" y="28"/>
                  </a:lnTo>
                  <a:lnTo>
                    <a:pt x="107" y="31"/>
                  </a:lnTo>
                  <a:lnTo>
                    <a:pt x="107" y="35"/>
                  </a:lnTo>
                  <a:lnTo>
                    <a:pt x="107" y="38"/>
                  </a:lnTo>
                  <a:lnTo>
                    <a:pt x="107" y="40"/>
                  </a:lnTo>
                  <a:lnTo>
                    <a:pt x="108" y="42"/>
                  </a:lnTo>
                  <a:lnTo>
                    <a:pt x="108" y="47"/>
                  </a:lnTo>
                  <a:lnTo>
                    <a:pt x="110" y="51"/>
                  </a:lnTo>
                  <a:lnTo>
                    <a:pt x="110" y="56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10" y="63"/>
                  </a:lnTo>
                  <a:lnTo>
                    <a:pt x="110" y="67"/>
                  </a:lnTo>
                  <a:lnTo>
                    <a:pt x="111" y="70"/>
                  </a:lnTo>
                  <a:lnTo>
                    <a:pt x="111" y="72"/>
                  </a:lnTo>
                  <a:lnTo>
                    <a:pt x="112" y="76"/>
                  </a:lnTo>
                  <a:lnTo>
                    <a:pt x="112" y="78"/>
                  </a:lnTo>
                  <a:lnTo>
                    <a:pt x="112" y="81"/>
                  </a:lnTo>
                  <a:lnTo>
                    <a:pt x="112" y="83"/>
                  </a:lnTo>
                  <a:lnTo>
                    <a:pt x="111" y="86"/>
                  </a:lnTo>
                  <a:lnTo>
                    <a:pt x="108" y="88"/>
                  </a:lnTo>
                  <a:lnTo>
                    <a:pt x="106" y="90"/>
                  </a:lnTo>
                  <a:lnTo>
                    <a:pt x="103" y="91"/>
                  </a:lnTo>
                  <a:lnTo>
                    <a:pt x="101" y="92"/>
                  </a:lnTo>
                  <a:lnTo>
                    <a:pt x="95" y="95"/>
                  </a:lnTo>
                  <a:lnTo>
                    <a:pt x="90" y="97"/>
                  </a:lnTo>
                  <a:lnTo>
                    <a:pt x="87" y="97"/>
                  </a:lnTo>
                  <a:lnTo>
                    <a:pt x="85" y="98"/>
                  </a:lnTo>
                  <a:lnTo>
                    <a:pt x="84" y="100"/>
                  </a:lnTo>
                  <a:lnTo>
                    <a:pt x="81" y="101"/>
                  </a:lnTo>
                  <a:lnTo>
                    <a:pt x="79" y="101"/>
                  </a:lnTo>
                  <a:lnTo>
                    <a:pt x="76" y="103"/>
                  </a:lnTo>
                  <a:lnTo>
                    <a:pt x="71" y="103"/>
                  </a:lnTo>
                  <a:lnTo>
                    <a:pt x="70" y="103"/>
                  </a:lnTo>
                  <a:lnTo>
                    <a:pt x="69" y="102"/>
                  </a:lnTo>
                  <a:lnTo>
                    <a:pt x="64" y="102"/>
                  </a:lnTo>
                  <a:lnTo>
                    <a:pt x="61" y="101"/>
                  </a:lnTo>
                  <a:lnTo>
                    <a:pt x="60" y="101"/>
                  </a:lnTo>
                  <a:lnTo>
                    <a:pt x="57" y="100"/>
                  </a:lnTo>
                  <a:lnTo>
                    <a:pt x="56" y="100"/>
                  </a:lnTo>
                  <a:lnTo>
                    <a:pt x="49" y="100"/>
                  </a:lnTo>
                  <a:lnTo>
                    <a:pt x="45" y="100"/>
                  </a:lnTo>
                  <a:lnTo>
                    <a:pt x="37" y="100"/>
                  </a:lnTo>
                  <a:lnTo>
                    <a:pt x="35" y="101"/>
                  </a:lnTo>
                  <a:lnTo>
                    <a:pt x="32" y="101"/>
                  </a:lnTo>
                  <a:lnTo>
                    <a:pt x="29" y="100"/>
                  </a:lnTo>
                  <a:lnTo>
                    <a:pt x="22" y="97"/>
                  </a:lnTo>
                  <a:lnTo>
                    <a:pt x="20" y="97"/>
                  </a:lnTo>
                  <a:lnTo>
                    <a:pt x="16" y="95"/>
                  </a:lnTo>
                  <a:lnTo>
                    <a:pt x="15" y="93"/>
                  </a:lnTo>
                  <a:lnTo>
                    <a:pt x="14" y="95"/>
                  </a:lnTo>
                  <a:lnTo>
                    <a:pt x="12" y="96"/>
                  </a:lnTo>
                  <a:lnTo>
                    <a:pt x="11" y="96"/>
                  </a:lnTo>
                  <a:lnTo>
                    <a:pt x="10" y="96"/>
                  </a:lnTo>
                  <a:lnTo>
                    <a:pt x="10" y="95"/>
                  </a:lnTo>
                  <a:lnTo>
                    <a:pt x="10" y="93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9" y="91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6" y="90"/>
                  </a:lnTo>
                  <a:lnTo>
                    <a:pt x="5" y="91"/>
                  </a:lnTo>
                  <a:lnTo>
                    <a:pt x="4" y="92"/>
                  </a:lnTo>
                  <a:lnTo>
                    <a:pt x="2" y="92"/>
                  </a:lnTo>
                  <a:lnTo>
                    <a:pt x="1" y="92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0" y="83"/>
                  </a:lnTo>
                  <a:lnTo>
                    <a:pt x="1" y="82"/>
                  </a:lnTo>
                  <a:lnTo>
                    <a:pt x="2" y="80"/>
                  </a:lnTo>
                  <a:lnTo>
                    <a:pt x="2" y="77"/>
                  </a:lnTo>
                  <a:lnTo>
                    <a:pt x="4" y="75"/>
                  </a:lnTo>
                  <a:lnTo>
                    <a:pt x="5" y="72"/>
                  </a:lnTo>
                  <a:lnTo>
                    <a:pt x="6" y="70"/>
                  </a:lnTo>
                  <a:lnTo>
                    <a:pt x="7" y="67"/>
                  </a:lnTo>
                  <a:lnTo>
                    <a:pt x="10" y="66"/>
                  </a:lnTo>
                  <a:lnTo>
                    <a:pt x="11" y="65"/>
                  </a:lnTo>
                  <a:lnTo>
                    <a:pt x="12" y="62"/>
                  </a:lnTo>
                  <a:lnTo>
                    <a:pt x="12" y="61"/>
                  </a:lnTo>
                  <a:lnTo>
                    <a:pt x="14" y="58"/>
                  </a:lnTo>
                  <a:lnTo>
                    <a:pt x="14" y="57"/>
                  </a:lnTo>
                  <a:lnTo>
                    <a:pt x="15" y="55"/>
                  </a:lnTo>
                  <a:lnTo>
                    <a:pt x="16" y="53"/>
                  </a:lnTo>
                  <a:lnTo>
                    <a:pt x="17" y="52"/>
                  </a:lnTo>
                  <a:lnTo>
                    <a:pt x="19" y="50"/>
                  </a:lnTo>
                  <a:lnTo>
                    <a:pt x="20" y="48"/>
                  </a:lnTo>
                  <a:lnTo>
                    <a:pt x="21" y="47"/>
                  </a:lnTo>
                  <a:lnTo>
                    <a:pt x="22" y="45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32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5" y="27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27" y="15"/>
                  </a:lnTo>
                  <a:lnTo>
                    <a:pt x="26" y="15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5" y="8"/>
                  </a:lnTo>
                  <a:lnTo>
                    <a:pt x="26" y="8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2" y="8"/>
                  </a:lnTo>
                  <a:lnTo>
                    <a:pt x="35" y="8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5" y="17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51" y="26"/>
                  </a:lnTo>
                  <a:lnTo>
                    <a:pt x="61" y="31"/>
                  </a:lnTo>
                  <a:lnTo>
                    <a:pt x="70" y="32"/>
                  </a:lnTo>
                  <a:lnTo>
                    <a:pt x="69" y="35"/>
                  </a:lnTo>
                  <a:lnTo>
                    <a:pt x="61" y="35"/>
                  </a:lnTo>
                  <a:lnTo>
                    <a:pt x="54" y="30"/>
                  </a:lnTo>
                  <a:lnTo>
                    <a:pt x="47" y="41"/>
                  </a:lnTo>
                  <a:lnTo>
                    <a:pt x="60" y="47"/>
                  </a:lnTo>
                  <a:lnTo>
                    <a:pt x="62" y="48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77" y="47"/>
                  </a:lnTo>
                  <a:lnTo>
                    <a:pt x="84" y="45"/>
                  </a:lnTo>
                  <a:lnTo>
                    <a:pt x="90" y="36"/>
                  </a:lnTo>
                  <a:lnTo>
                    <a:pt x="91" y="33"/>
                  </a:lnTo>
                  <a:lnTo>
                    <a:pt x="92" y="28"/>
                  </a:lnTo>
                  <a:lnTo>
                    <a:pt x="95" y="23"/>
                  </a:lnTo>
                  <a:lnTo>
                    <a:pt x="95" y="21"/>
                  </a:lnTo>
                  <a:lnTo>
                    <a:pt x="95" y="20"/>
                  </a:lnTo>
                  <a:lnTo>
                    <a:pt x="94" y="18"/>
                  </a:lnTo>
                  <a:lnTo>
                    <a:pt x="89" y="17"/>
                  </a:lnTo>
                  <a:lnTo>
                    <a:pt x="84" y="25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82" y="22"/>
                  </a:lnTo>
                  <a:lnTo>
                    <a:pt x="87" y="16"/>
                  </a:lnTo>
                  <a:lnTo>
                    <a:pt x="90" y="16"/>
                  </a:lnTo>
                  <a:lnTo>
                    <a:pt x="91" y="12"/>
                  </a:lnTo>
                  <a:lnTo>
                    <a:pt x="95" y="8"/>
                  </a:lnTo>
                  <a:lnTo>
                    <a:pt x="87" y="11"/>
                  </a:lnTo>
                  <a:lnTo>
                    <a:pt x="86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4" y="5"/>
                  </a:lnTo>
                  <a:lnTo>
                    <a:pt x="84" y="1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0"/>
                  </a:lnTo>
                  <a:lnTo>
                    <a:pt x="90" y="1"/>
                  </a:lnTo>
                  <a:lnTo>
                    <a:pt x="90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71ADC8ED-EC1F-808C-B623-D3314AAFC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885" y="5108664"/>
              <a:ext cx="72000" cy="77539"/>
            </a:xfrm>
            <a:custGeom>
              <a:avLst/>
              <a:gdLst>
                <a:gd name="T0" fmla="*/ 48 w 51"/>
                <a:gd name="T1" fmla="*/ 7 h 52"/>
                <a:gd name="T2" fmla="*/ 51 w 51"/>
                <a:gd name="T3" fmla="*/ 12 h 52"/>
                <a:gd name="T4" fmla="*/ 50 w 51"/>
                <a:gd name="T5" fmla="*/ 17 h 52"/>
                <a:gd name="T6" fmla="*/ 46 w 51"/>
                <a:gd name="T7" fmla="*/ 22 h 52"/>
                <a:gd name="T8" fmla="*/ 45 w 51"/>
                <a:gd name="T9" fmla="*/ 25 h 52"/>
                <a:gd name="T10" fmla="*/ 45 w 51"/>
                <a:gd name="T11" fmla="*/ 31 h 52"/>
                <a:gd name="T12" fmla="*/ 47 w 51"/>
                <a:gd name="T13" fmla="*/ 37 h 52"/>
                <a:gd name="T14" fmla="*/ 48 w 51"/>
                <a:gd name="T15" fmla="*/ 40 h 52"/>
                <a:gd name="T16" fmla="*/ 47 w 51"/>
                <a:gd name="T17" fmla="*/ 46 h 52"/>
                <a:gd name="T18" fmla="*/ 45 w 51"/>
                <a:gd name="T19" fmla="*/ 50 h 52"/>
                <a:gd name="T20" fmla="*/ 42 w 51"/>
                <a:gd name="T21" fmla="*/ 50 h 52"/>
                <a:gd name="T22" fmla="*/ 40 w 51"/>
                <a:gd name="T23" fmla="*/ 51 h 52"/>
                <a:gd name="T24" fmla="*/ 37 w 51"/>
                <a:gd name="T25" fmla="*/ 52 h 52"/>
                <a:gd name="T26" fmla="*/ 33 w 51"/>
                <a:gd name="T27" fmla="*/ 51 h 52"/>
                <a:gd name="T28" fmla="*/ 32 w 51"/>
                <a:gd name="T29" fmla="*/ 48 h 52"/>
                <a:gd name="T30" fmla="*/ 30 w 51"/>
                <a:gd name="T31" fmla="*/ 46 h 52"/>
                <a:gd name="T32" fmla="*/ 27 w 51"/>
                <a:gd name="T33" fmla="*/ 45 h 52"/>
                <a:gd name="T34" fmla="*/ 23 w 51"/>
                <a:gd name="T35" fmla="*/ 42 h 52"/>
                <a:gd name="T36" fmla="*/ 22 w 51"/>
                <a:gd name="T37" fmla="*/ 38 h 52"/>
                <a:gd name="T38" fmla="*/ 21 w 51"/>
                <a:gd name="T39" fmla="*/ 37 h 52"/>
                <a:gd name="T40" fmla="*/ 21 w 51"/>
                <a:gd name="T41" fmla="*/ 35 h 52"/>
                <a:gd name="T42" fmla="*/ 21 w 51"/>
                <a:gd name="T43" fmla="*/ 32 h 52"/>
                <a:gd name="T44" fmla="*/ 22 w 51"/>
                <a:gd name="T45" fmla="*/ 28 h 52"/>
                <a:gd name="T46" fmla="*/ 23 w 51"/>
                <a:gd name="T47" fmla="*/ 26 h 52"/>
                <a:gd name="T48" fmla="*/ 22 w 51"/>
                <a:gd name="T49" fmla="*/ 20 h 52"/>
                <a:gd name="T50" fmla="*/ 20 w 51"/>
                <a:gd name="T51" fmla="*/ 17 h 52"/>
                <a:gd name="T52" fmla="*/ 16 w 51"/>
                <a:gd name="T53" fmla="*/ 16 h 52"/>
                <a:gd name="T54" fmla="*/ 11 w 51"/>
                <a:gd name="T55" fmla="*/ 16 h 52"/>
                <a:gd name="T56" fmla="*/ 8 w 51"/>
                <a:gd name="T57" fmla="*/ 15 h 52"/>
                <a:gd name="T58" fmla="*/ 6 w 51"/>
                <a:gd name="T59" fmla="*/ 13 h 52"/>
                <a:gd name="T60" fmla="*/ 1 w 51"/>
                <a:gd name="T61" fmla="*/ 13 h 52"/>
                <a:gd name="T62" fmla="*/ 0 w 51"/>
                <a:gd name="T63" fmla="*/ 11 h 52"/>
                <a:gd name="T64" fmla="*/ 1 w 51"/>
                <a:gd name="T65" fmla="*/ 8 h 52"/>
                <a:gd name="T66" fmla="*/ 5 w 51"/>
                <a:gd name="T67" fmla="*/ 8 h 52"/>
                <a:gd name="T68" fmla="*/ 7 w 51"/>
                <a:gd name="T69" fmla="*/ 7 h 52"/>
                <a:gd name="T70" fmla="*/ 11 w 51"/>
                <a:gd name="T71" fmla="*/ 6 h 52"/>
                <a:gd name="T72" fmla="*/ 15 w 51"/>
                <a:gd name="T73" fmla="*/ 6 h 52"/>
                <a:gd name="T74" fmla="*/ 18 w 51"/>
                <a:gd name="T75" fmla="*/ 7 h 52"/>
                <a:gd name="T76" fmla="*/ 23 w 51"/>
                <a:gd name="T77" fmla="*/ 7 h 52"/>
                <a:gd name="T78" fmla="*/ 27 w 51"/>
                <a:gd name="T79" fmla="*/ 6 h 52"/>
                <a:gd name="T80" fmla="*/ 30 w 51"/>
                <a:gd name="T81" fmla="*/ 5 h 52"/>
                <a:gd name="T82" fmla="*/ 33 w 51"/>
                <a:gd name="T83" fmla="*/ 3 h 52"/>
                <a:gd name="T84" fmla="*/ 38 w 51"/>
                <a:gd name="T85" fmla="*/ 1 h 52"/>
                <a:gd name="T86" fmla="*/ 41 w 51"/>
                <a:gd name="T87" fmla="*/ 0 h 52"/>
                <a:gd name="T88" fmla="*/ 43 w 51"/>
                <a:gd name="T89" fmla="*/ 2 h 52"/>
                <a:gd name="T90" fmla="*/ 47 w 51"/>
                <a:gd name="T91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52">
                  <a:moveTo>
                    <a:pt x="47" y="5"/>
                  </a:moveTo>
                  <a:lnTo>
                    <a:pt x="48" y="7"/>
                  </a:lnTo>
                  <a:lnTo>
                    <a:pt x="50" y="10"/>
                  </a:lnTo>
                  <a:lnTo>
                    <a:pt x="51" y="12"/>
                  </a:lnTo>
                  <a:lnTo>
                    <a:pt x="50" y="15"/>
                  </a:lnTo>
                  <a:lnTo>
                    <a:pt x="50" y="17"/>
                  </a:lnTo>
                  <a:lnTo>
                    <a:pt x="48" y="20"/>
                  </a:lnTo>
                  <a:lnTo>
                    <a:pt x="46" y="22"/>
                  </a:lnTo>
                  <a:lnTo>
                    <a:pt x="46" y="23"/>
                  </a:lnTo>
                  <a:lnTo>
                    <a:pt x="45" y="25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46" y="33"/>
                  </a:lnTo>
                  <a:lnTo>
                    <a:pt x="47" y="37"/>
                  </a:lnTo>
                  <a:lnTo>
                    <a:pt x="48" y="38"/>
                  </a:lnTo>
                  <a:lnTo>
                    <a:pt x="48" y="40"/>
                  </a:lnTo>
                  <a:lnTo>
                    <a:pt x="48" y="42"/>
                  </a:lnTo>
                  <a:lnTo>
                    <a:pt x="47" y="46"/>
                  </a:lnTo>
                  <a:lnTo>
                    <a:pt x="46" y="47"/>
                  </a:lnTo>
                  <a:lnTo>
                    <a:pt x="45" y="50"/>
                  </a:lnTo>
                  <a:lnTo>
                    <a:pt x="43" y="50"/>
                  </a:lnTo>
                  <a:lnTo>
                    <a:pt x="42" y="50"/>
                  </a:lnTo>
                  <a:lnTo>
                    <a:pt x="41" y="50"/>
                  </a:lnTo>
                  <a:lnTo>
                    <a:pt x="40" y="51"/>
                  </a:lnTo>
                  <a:lnTo>
                    <a:pt x="37" y="51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3" y="51"/>
                  </a:lnTo>
                  <a:lnTo>
                    <a:pt x="33" y="50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5"/>
                  </a:lnTo>
                  <a:lnTo>
                    <a:pt x="25" y="42"/>
                  </a:lnTo>
                  <a:lnTo>
                    <a:pt x="23" y="42"/>
                  </a:lnTo>
                  <a:lnTo>
                    <a:pt x="23" y="41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7"/>
                  </a:lnTo>
                  <a:lnTo>
                    <a:pt x="21" y="36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22" y="28"/>
                  </a:lnTo>
                  <a:lnTo>
                    <a:pt x="23" y="27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1" y="18"/>
                  </a:lnTo>
                  <a:lnTo>
                    <a:pt x="20" y="17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7" y="7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20" y="7"/>
                  </a:lnTo>
                  <a:lnTo>
                    <a:pt x="23" y="7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6" y="2"/>
                  </a:lnTo>
                  <a:lnTo>
                    <a:pt x="38" y="1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1"/>
                  </a:lnTo>
                  <a:lnTo>
                    <a:pt x="43" y="2"/>
                  </a:lnTo>
                  <a:lnTo>
                    <a:pt x="45" y="3"/>
                  </a:lnTo>
                  <a:lnTo>
                    <a:pt x="47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21E3BEB7-C3D1-4CBC-A891-1BA95AADD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960" y="4842818"/>
              <a:ext cx="11076" cy="0"/>
            </a:xfrm>
            <a:custGeom>
              <a:avLst/>
              <a:gdLst>
                <a:gd name="T0" fmla="*/ 6 w 6"/>
                <a:gd name="T1" fmla="*/ 0 h 2"/>
                <a:gd name="T2" fmla="*/ 6 w 6"/>
                <a:gd name="T3" fmla="*/ 1 h 2"/>
                <a:gd name="T4" fmla="*/ 5 w 6"/>
                <a:gd name="T5" fmla="*/ 1 h 2"/>
                <a:gd name="T6" fmla="*/ 4 w 6"/>
                <a:gd name="T7" fmla="*/ 2 h 2"/>
                <a:gd name="T8" fmla="*/ 3 w 6"/>
                <a:gd name="T9" fmla="*/ 2 h 2"/>
                <a:gd name="T10" fmla="*/ 1 w 6"/>
                <a:gd name="T11" fmla="*/ 2 h 2"/>
                <a:gd name="T12" fmla="*/ 0 w 6"/>
                <a:gd name="T13" fmla="*/ 2 h 2"/>
                <a:gd name="T14" fmla="*/ 0 w 6"/>
                <a:gd name="T15" fmla="*/ 1 h 2"/>
                <a:gd name="T16" fmla="*/ 0 w 6"/>
                <a:gd name="T17" fmla="*/ 0 h 2"/>
                <a:gd name="T18" fmla="*/ 1 w 6"/>
                <a:gd name="T19" fmla="*/ 0 h 2"/>
                <a:gd name="T20" fmla="*/ 3 w 6"/>
                <a:gd name="T21" fmla="*/ 0 h 2"/>
                <a:gd name="T22" fmla="*/ 4 w 6"/>
                <a:gd name="T23" fmla="*/ 0 h 2"/>
                <a:gd name="T24" fmla="*/ 5 w 6"/>
                <a:gd name="T25" fmla="*/ 0 h 2"/>
                <a:gd name="T26" fmla="*/ 6 w 6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0412F849-89EB-AB26-1410-2E7790B78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960" y="4815126"/>
              <a:ext cx="44307" cy="60923"/>
            </a:xfrm>
            <a:custGeom>
              <a:avLst/>
              <a:gdLst>
                <a:gd name="T0" fmla="*/ 24 w 29"/>
                <a:gd name="T1" fmla="*/ 10 h 41"/>
                <a:gd name="T2" fmla="*/ 29 w 29"/>
                <a:gd name="T3" fmla="*/ 16 h 41"/>
                <a:gd name="T4" fmla="*/ 29 w 29"/>
                <a:gd name="T5" fmla="*/ 21 h 41"/>
                <a:gd name="T6" fmla="*/ 29 w 29"/>
                <a:gd name="T7" fmla="*/ 29 h 41"/>
                <a:gd name="T8" fmla="*/ 27 w 29"/>
                <a:gd name="T9" fmla="*/ 33 h 41"/>
                <a:gd name="T10" fmla="*/ 20 w 29"/>
                <a:gd name="T11" fmla="*/ 36 h 41"/>
                <a:gd name="T12" fmla="*/ 17 w 29"/>
                <a:gd name="T13" fmla="*/ 38 h 41"/>
                <a:gd name="T14" fmla="*/ 13 w 29"/>
                <a:gd name="T15" fmla="*/ 39 h 41"/>
                <a:gd name="T16" fmla="*/ 10 w 29"/>
                <a:gd name="T17" fmla="*/ 41 h 41"/>
                <a:gd name="T18" fmla="*/ 7 w 29"/>
                <a:gd name="T19" fmla="*/ 40 h 41"/>
                <a:gd name="T20" fmla="*/ 5 w 29"/>
                <a:gd name="T21" fmla="*/ 39 h 41"/>
                <a:gd name="T22" fmla="*/ 3 w 29"/>
                <a:gd name="T23" fmla="*/ 39 h 41"/>
                <a:gd name="T24" fmla="*/ 0 w 29"/>
                <a:gd name="T25" fmla="*/ 38 h 41"/>
                <a:gd name="T26" fmla="*/ 2 w 29"/>
                <a:gd name="T27" fmla="*/ 35 h 41"/>
                <a:gd name="T28" fmla="*/ 4 w 29"/>
                <a:gd name="T29" fmla="*/ 34 h 41"/>
                <a:gd name="T30" fmla="*/ 4 w 29"/>
                <a:gd name="T31" fmla="*/ 31 h 41"/>
                <a:gd name="T32" fmla="*/ 3 w 29"/>
                <a:gd name="T33" fmla="*/ 29 h 41"/>
                <a:gd name="T34" fmla="*/ 2 w 29"/>
                <a:gd name="T35" fmla="*/ 26 h 41"/>
                <a:gd name="T36" fmla="*/ 2 w 29"/>
                <a:gd name="T37" fmla="*/ 23 h 41"/>
                <a:gd name="T38" fmla="*/ 4 w 29"/>
                <a:gd name="T39" fmla="*/ 24 h 41"/>
                <a:gd name="T40" fmla="*/ 5 w 29"/>
                <a:gd name="T41" fmla="*/ 25 h 41"/>
                <a:gd name="T42" fmla="*/ 7 w 29"/>
                <a:gd name="T43" fmla="*/ 24 h 41"/>
                <a:gd name="T44" fmla="*/ 5 w 29"/>
                <a:gd name="T45" fmla="*/ 21 h 41"/>
                <a:gd name="T46" fmla="*/ 7 w 29"/>
                <a:gd name="T47" fmla="*/ 19 h 41"/>
                <a:gd name="T48" fmla="*/ 8 w 29"/>
                <a:gd name="T49" fmla="*/ 18 h 41"/>
                <a:gd name="T50" fmla="*/ 8 w 29"/>
                <a:gd name="T51" fmla="*/ 15 h 41"/>
                <a:gd name="T52" fmla="*/ 7 w 29"/>
                <a:gd name="T53" fmla="*/ 13 h 41"/>
                <a:gd name="T54" fmla="*/ 2 w 29"/>
                <a:gd name="T55" fmla="*/ 11 h 41"/>
                <a:gd name="T56" fmla="*/ 0 w 29"/>
                <a:gd name="T57" fmla="*/ 9 h 41"/>
                <a:gd name="T58" fmla="*/ 2 w 29"/>
                <a:gd name="T59" fmla="*/ 6 h 41"/>
                <a:gd name="T60" fmla="*/ 4 w 29"/>
                <a:gd name="T61" fmla="*/ 4 h 41"/>
                <a:gd name="T62" fmla="*/ 8 w 29"/>
                <a:gd name="T63" fmla="*/ 4 h 41"/>
                <a:gd name="T64" fmla="*/ 12 w 29"/>
                <a:gd name="T65" fmla="*/ 5 h 41"/>
                <a:gd name="T66" fmla="*/ 15 w 29"/>
                <a:gd name="T67" fmla="*/ 6 h 41"/>
                <a:gd name="T68" fmla="*/ 17 w 29"/>
                <a:gd name="T69" fmla="*/ 8 h 41"/>
                <a:gd name="T70" fmla="*/ 19 w 29"/>
                <a:gd name="T71" fmla="*/ 6 h 41"/>
                <a:gd name="T72" fmla="*/ 22 w 29"/>
                <a:gd name="T73" fmla="*/ 3 h 41"/>
                <a:gd name="T74" fmla="*/ 23 w 29"/>
                <a:gd name="T75" fmla="*/ 0 h 41"/>
                <a:gd name="T76" fmla="*/ 25 w 29"/>
                <a:gd name="T77" fmla="*/ 1 h 41"/>
                <a:gd name="T78" fmla="*/ 24 w 29"/>
                <a:gd name="T79" fmla="*/ 4 h 41"/>
                <a:gd name="T80" fmla="*/ 23 w 29"/>
                <a:gd name="T8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41">
                  <a:moveTo>
                    <a:pt x="23" y="8"/>
                  </a:moveTo>
                  <a:lnTo>
                    <a:pt x="24" y="10"/>
                  </a:lnTo>
                  <a:lnTo>
                    <a:pt x="27" y="13"/>
                  </a:lnTo>
                  <a:lnTo>
                    <a:pt x="29" y="16"/>
                  </a:lnTo>
                  <a:lnTo>
                    <a:pt x="29" y="19"/>
                  </a:lnTo>
                  <a:lnTo>
                    <a:pt x="29" y="21"/>
                  </a:lnTo>
                  <a:lnTo>
                    <a:pt x="29" y="24"/>
                  </a:lnTo>
                  <a:lnTo>
                    <a:pt x="29" y="29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4" y="34"/>
                  </a:lnTo>
                  <a:lnTo>
                    <a:pt x="20" y="36"/>
                  </a:lnTo>
                  <a:lnTo>
                    <a:pt x="18" y="38"/>
                  </a:lnTo>
                  <a:lnTo>
                    <a:pt x="17" y="38"/>
                  </a:lnTo>
                  <a:lnTo>
                    <a:pt x="14" y="38"/>
                  </a:lnTo>
                  <a:lnTo>
                    <a:pt x="13" y="39"/>
                  </a:lnTo>
                  <a:lnTo>
                    <a:pt x="12" y="40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7" y="40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39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3" y="29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4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8" y="8"/>
                  </a:lnTo>
                  <a:lnTo>
                    <a:pt x="19" y="6"/>
                  </a:lnTo>
                  <a:lnTo>
                    <a:pt x="20" y="5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FD01D5F7-3647-83A9-D850-124A855A4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193" y="4117281"/>
              <a:ext cx="38771" cy="22156"/>
            </a:xfrm>
            <a:custGeom>
              <a:avLst/>
              <a:gdLst>
                <a:gd name="T0" fmla="*/ 28 w 31"/>
                <a:gd name="T1" fmla="*/ 0 h 16"/>
                <a:gd name="T2" fmla="*/ 30 w 31"/>
                <a:gd name="T3" fmla="*/ 1 h 16"/>
                <a:gd name="T4" fmla="*/ 31 w 31"/>
                <a:gd name="T5" fmla="*/ 4 h 16"/>
                <a:gd name="T6" fmla="*/ 31 w 31"/>
                <a:gd name="T7" fmla="*/ 5 h 16"/>
                <a:gd name="T8" fmla="*/ 30 w 31"/>
                <a:gd name="T9" fmla="*/ 6 h 16"/>
                <a:gd name="T10" fmla="*/ 28 w 31"/>
                <a:gd name="T11" fmla="*/ 8 h 16"/>
                <a:gd name="T12" fmla="*/ 27 w 31"/>
                <a:gd name="T13" fmla="*/ 8 h 16"/>
                <a:gd name="T14" fmla="*/ 26 w 31"/>
                <a:gd name="T15" fmla="*/ 8 h 16"/>
                <a:gd name="T16" fmla="*/ 23 w 31"/>
                <a:gd name="T17" fmla="*/ 8 h 16"/>
                <a:gd name="T18" fmla="*/ 18 w 31"/>
                <a:gd name="T19" fmla="*/ 8 h 16"/>
                <a:gd name="T20" fmla="*/ 17 w 31"/>
                <a:gd name="T21" fmla="*/ 8 h 16"/>
                <a:gd name="T22" fmla="*/ 16 w 31"/>
                <a:gd name="T23" fmla="*/ 9 h 16"/>
                <a:gd name="T24" fmla="*/ 15 w 31"/>
                <a:gd name="T25" fmla="*/ 10 h 16"/>
                <a:gd name="T26" fmla="*/ 13 w 31"/>
                <a:gd name="T27" fmla="*/ 13 h 16"/>
                <a:gd name="T28" fmla="*/ 13 w 31"/>
                <a:gd name="T29" fmla="*/ 14 h 16"/>
                <a:gd name="T30" fmla="*/ 13 w 31"/>
                <a:gd name="T31" fmla="*/ 15 h 16"/>
                <a:gd name="T32" fmla="*/ 12 w 31"/>
                <a:gd name="T33" fmla="*/ 16 h 16"/>
                <a:gd name="T34" fmla="*/ 6 w 31"/>
                <a:gd name="T35" fmla="*/ 16 h 16"/>
                <a:gd name="T36" fmla="*/ 5 w 31"/>
                <a:gd name="T37" fmla="*/ 16 h 16"/>
                <a:gd name="T38" fmla="*/ 3 w 31"/>
                <a:gd name="T39" fmla="*/ 15 h 16"/>
                <a:gd name="T40" fmla="*/ 0 w 31"/>
                <a:gd name="T41" fmla="*/ 11 h 16"/>
                <a:gd name="T42" fmla="*/ 0 w 31"/>
                <a:gd name="T43" fmla="*/ 10 h 16"/>
                <a:gd name="T44" fmla="*/ 2 w 31"/>
                <a:gd name="T45" fmla="*/ 9 h 16"/>
                <a:gd name="T46" fmla="*/ 3 w 31"/>
                <a:gd name="T47" fmla="*/ 8 h 16"/>
                <a:gd name="T48" fmla="*/ 3 w 31"/>
                <a:gd name="T49" fmla="*/ 6 h 16"/>
                <a:gd name="T50" fmla="*/ 6 w 31"/>
                <a:gd name="T51" fmla="*/ 6 h 16"/>
                <a:gd name="T52" fmla="*/ 7 w 31"/>
                <a:gd name="T53" fmla="*/ 5 h 16"/>
                <a:gd name="T54" fmla="*/ 11 w 31"/>
                <a:gd name="T55" fmla="*/ 1 h 16"/>
                <a:gd name="T56" fmla="*/ 12 w 31"/>
                <a:gd name="T57" fmla="*/ 1 h 16"/>
                <a:gd name="T58" fmla="*/ 16 w 31"/>
                <a:gd name="T59" fmla="*/ 1 h 16"/>
                <a:gd name="T60" fmla="*/ 20 w 31"/>
                <a:gd name="T61" fmla="*/ 1 h 16"/>
                <a:gd name="T62" fmla="*/ 22 w 31"/>
                <a:gd name="T63" fmla="*/ 0 h 16"/>
                <a:gd name="T64" fmla="*/ 26 w 31"/>
                <a:gd name="T65" fmla="*/ 0 h 16"/>
                <a:gd name="T66" fmla="*/ 28 w 3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16">
                  <a:moveTo>
                    <a:pt x="28" y="0"/>
                  </a:moveTo>
                  <a:lnTo>
                    <a:pt x="30" y="1"/>
                  </a:lnTo>
                  <a:lnTo>
                    <a:pt x="31" y="4"/>
                  </a:lnTo>
                  <a:lnTo>
                    <a:pt x="31" y="5"/>
                  </a:lnTo>
                  <a:lnTo>
                    <a:pt x="30" y="6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6" y="9"/>
                  </a:lnTo>
                  <a:lnTo>
                    <a:pt x="15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3" y="8"/>
                  </a:lnTo>
                  <a:lnTo>
                    <a:pt x="3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6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37B54AF1-C6FE-939D-1C6F-3807934C0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885" y="3945588"/>
              <a:ext cx="5540" cy="16617"/>
            </a:xfrm>
            <a:custGeom>
              <a:avLst/>
              <a:gdLst>
                <a:gd name="T0" fmla="*/ 1 w 6"/>
                <a:gd name="T1" fmla="*/ 9 h 9"/>
                <a:gd name="T2" fmla="*/ 0 w 6"/>
                <a:gd name="T3" fmla="*/ 9 h 9"/>
                <a:gd name="T4" fmla="*/ 0 w 6"/>
                <a:gd name="T5" fmla="*/ 8 h 9"/>
                <a:gd name="T6" fmla="*/ 1 w 6"/>
                <a:gd name="T7" fmla="*/ 8 h 9"/>
                <a:gd name="T8" fmla="*/ 1 w 6"/>
                <a:gd name="T9" fmla="*/ 7 h 9"/>
                <a:gd name="T10" fmla="*/ 1 w 6"/>
                <a:gd name="T11" fmla="*/ 5 h 9"/>
                <a:gd name="T12" fmla="*/ 1 w 6"/>
                <a:gd name="T13" fmla="*/ 3 h 9"/>
                <a:gd name="T14" fmla="*/ 2 w 6"/>
                <a:gd name="T15" fmla="*/ 3 h 9"/>
                <a:gd name="T16" fmla="*/ 2 w 6"/>
                <a:gd name="T17" fmla="*/ 1 h 9"/>
                <a:gd name="T18" fmla="*/ 3 w 6"/>
                <a:gd name="T19" fmla="*/ 0 h 9"/>
                <a:gd name="T20" fmla="*/ 5 w 6"/>
                <a:gd name="T21" fmla="*/ 0 h 9"/>
                <a:gd name="T22" fmla="*/ 5 w 6"/>
                <a:gd name="T23" fmla="*/ 1 h 9"/>
                <a:gd name="T24" fmla="*/ 6 w 6"/>
                <a:gd name="T25" fmla="*/ 3 h 9"/>
                <a:gd name="T26" fmla="*/ 5 w 6"/>
                <a:gd name="T27" fmla="*/ 5 h 9"/>
                <a:gd name="T28" fmla="*/ 5 w 6"/>
                <a:gd name="T29" fmla="*/ 6 h 9"/>
                <a:gd name="T30" fmla="*/ 3 w 6"/>
                <a:gd name="T31" fmla="*/ 7 h 9"/>
                <a:gd name="T32" fmla="*/ 1 w 6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9">
                  <a:moveTo>
                    <a:pt x="1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3" y="7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C8530634-7CA0-B102-3DC8-EA241FC84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960" y="3912358"/>
              <a:ext cx="38771" cy="33231"/>
            </a:xfrm>
            <a:custGeom>
              <a:avLst/>
              <a:gdLst>
                <a:gd name="T0" fmla="*/ 23 w 29"/>
                <a:gd name="T1" fmla="*/ 2 h 28"/>
                <a:gd name="T2" fmla="*/ 24 w 29"/>
                <a:gd name="T3" fmla="*/ 3 h 28"/>
                <a:gd name="T4" fmla="*/ 25 w 29"/>
                <a:gd name="T5" fmla="*/ 2 h 28"/>
                <a:gd name="T6" fmla="*/ 26 w 29"/>
                <a:gd name="T7" fmla="*/ 2 h 28"/>
                <a:gd name="T8" fmla="*/ 29 w 29"/>
                <a:gd name="T9" fmla="*/ 2 h 28"/>
                <a:gd name="T10" fmla="*/ 29 w 29"/>
                <a:gd name="T11" fmla="*/ 3 h 28"/>
                <a:gd name="T12" fmla="*/ 29 w 29"/>
                <a:gd name="T13" fmla="*/ 4 h 28"/>
                <a:gd name="T14" fmla="*/ 29 w 29"/>
                <a:gd name="T15" fmla="*/ 5 h 28"/>
                <a:gd name="T16" fmla="*/ 28 w 29"/>
                <a:gd name="T17" fmla="*/ 7 h 28"/>
                <a:gd name="T18" fmla="*/ 26 w 29"/>
                <a:gd name="T19" fmla="*/ 8 h 28"/>
                <a:gd name="T20" fmla="*/ 24 w 29"/>
                <a:gd name="T21" fmla="*/ 10 h 28"/>
                <a:gd name="T22" fmla="*/ 23 w 29"/>
                <a:gd name="T23" fmla="*/ 10 h 28"/>
                <a:gd name="T24" fmla="*/ 21 w 29"/>
                <a:gd name="T25" fmla="*/ 10 h 28"/>
                <a:gd name="T26" fmla="*/ 20 w 29"/>
                <a:gd name="T27" fmla="*/ 12 h 28"/>
                <a:gd name="T28" fmla="*/ 19 w 29"/>
                <a:gd name="T29" fmla="*/ 13 h 28"/>
                <a:gd name="T30" fmla="*/ 18 w 29"/>
                <a:gd name="T31" fmla="*/ 14 h 28"/>
                <a:gd name="T32" fmla="*/ 16 w 29"/>
                <a:gd name="T33" fmla="*/ 17 h 28"/>
                <a:gd name="T34" fmla="*/ 15 w 29"/>
                <a:gd name="T35" fmla="*/ 18 h 28"/>
                <a:gd name="T36" fmla="*/ 14 w 29"/>
                <a:gd name="T37" fmla="*/ 20 h 28"/>
                <a:gd name="T38" fmla="*/ 14 w 29"/>
                <a:gd name="T39" fmla="*/ 24 h 28"/>
                <a:gd name="T40" fmla="*/ 13 w 29"/>
                <a:gd name="T41" fmla="*/ 27 h 28"/>
                <a:gd name="T42" fmla="*/ 11 w 29"/>
                <a:gd name="T43" fmla="*/ 28 h 28"/>
                <a:gd name="T44" fmla="*/ 10 w 29"/>
                <a:gd name="T45" fmla="*/ 28 h 28"/>
                <a:gd name="T46" fmla="*/ 9 w 29"/>
                <a:gd name="T47" fmla="*/ 27 h 28"/>
                <a:gd name="T48" fmla="*/ 8 w 29"/>
                <a:gd name="T49" fmla="*/ 27 h 28"/>
                <a:gd name="T50" fmla="*/ 5 w 29"/>
                <a:gd name="T51" fmla="*/ 27 h 28"/>
                <a:gd name="T52" fmla="*/ 1 w 29"/>
                <a:gd name="T53" fmla="*/ 27 h 28"/>
                <a:gd name="T54" fmla="*/ 1 w 29"/>
                <a:gd name="T55" fmla="*/ 25 h 28"/>
                <a:gd name="T56" fmla="*/ 0 w 29"/>
                <a:gd name="T57" fmla="*/ 24 h 28"/>
                <a:gd name="T58" fmla="*/ 0 w 29"/>
                <a:gd name="T59" fmla="*/ 23 h 28"/>
                <a:gd name="T60" fmla="*/ 0 w 29"/>
                <a:gd name="T61" fmla="*/ 22 h 28"/>
                <a:gd name="T62" fmla="*/ 1 w 29"/>
                <a:gd name="T63" fmla="*/ 19 h 28"/>
                <a:gd name="T64" fmla="*/ 3 w 29"/>
                <a:gd name="T65" fmla="*/ 19 h 28"/>
                <a:gd name="T66" fmla="*/ 3 w 29"/>
                <a:gd name="T67" fmla="*/ 18 h 28"/>
                <a:gd name="T68" fmla="*/ 3 w 29"/>
                <a:gd name="T69" fmla="*/ 17 h 28"/>
                <a:gd name="T70" fmla="*/ 3 w 29"/>
                <a:gd name="T71" fmla="*/ 15 h 28"/>
                <a:gd name="T72" fmla="*/ 4 w 29"/>
                <a:gd name="T73" fmla="*/ 15 h 28"/>
                <a:gd name="T74" fmla="*/ 5 w 29"/>
                <a:gd name="T75" fmla="*/ 14 h 28"/>
                <a:gd name="T76" fmla="*/ 6 w 29"/>
                <a:gd name="T77" fmla="*/ 13 h 28"/>
                <a:gd name="T78" fmla="*/ 9 w 29"/>
                <a:gd name="T79" fmla="*/ 13 h 28"/>
                <a:gd name="T80" fmla="*/ 9 w 29"/>
                <a:gd name="T81" fmla="*/ 12 h 28"/>
                <a:gd name="T82" fmla="*/ 9 w 29"/>
                <a:gd name="T83" fmla="*/ 10 h 28"/>
                <a:gd name="T84" fmla="*/ 10 w 29"/>
                <a:gd name="T85" fmla="*/ 10 h 28"/>
                <a:gd name="T86" fmla="*/ 13 w 29"/>
                <a:gd name="T87" fmla="*/ 10 h 28"/>
                <a:gd name="T88" fmla="*/ 14 w 29"/>
                <a:gd name="T89" fmla="*/ 9 h 28"/>
                <a:gd name="T90" fmla="*/ 15 w 29"/>
                <a:gd name="T91" fmla="*/ 8 h 28"/>
                <a:gd name="T92" fmla="*/ 16 w 29"/>
                <a:gd name="T93" fmla="*/ 8 h 28"/>
                <a:gd name="T94" fmla="*/ 18 w 29"/>
                <a:gd name="T95" fmla="*/ 7 h 28"/>
                <a:gd name="T96" fmla="*/ 19 w 29"/>
                <a:gd name="T97" fmla="*/ 7 h 28"/>
                <a:gd name="T98" fmla="*/ 19 w 29"/>
                <a:gd name="T99" fmla="*/ 5 h 28"/>
                <a:gd name="T100" fmla="*/ 20 w 29"/>
                <a:gd name="T101" fmla="*/ 5 h 28"/>
                <a:gd name="T102" fmla="*/ 20 w 29"/>
                <a:gd name="T103" fmla="*/ 4 h 28"/>
                <a:gd name="T104" fmla="*/ 21 w 29"/>
                <a:gd name="T105" fmla="*/ 4 h 28"/>
                <a:gd name="T106" fmla="*/ 21 w 29"/>
                <a:gd name="T107" fmla="*/ 2 h 28"/>
                <a:gd name="T108" fmla="*/ 21 w 29"/>
                <a:gd name="T109" fmla="*/ 0 h 28"/>
                <a:gd name="T110" fmla="*/ 23 w 29"/>
                <a:gd name="T11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9" h="28">
                  <a:moveTo>
                    <a:pt x="23" y="2"/>
                  </a:moveTo>
                  <a:lnTo>
                    <a:pt x="24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29" y="3"/>
                  </a:lnTo>
                  <a:lnTo>
                    <a:pt x="29" y="4"/>
                  </a:lnTo>
                  <a:lnTo>
                    <a:pt x="29" y="5"/>
                  </a:lnTo>
                  <a:lnTo>
                    <a:pt x="28" y="7"/>
                  </a:lnTo>
                  <a:lnTo>
                    <a:pt x="26" y="8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8" y="14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9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4" y="15"/>
                  </a:lnTo>
                  <a:lnTo>
                    <a:pt x="5" y="14"/>
                  </a:lnTo>
                  <a:lnTo>
                    <a:pt x="6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2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670313B4-20E8-5E33-7C5D-62C41575A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3655" y="3679743"/>
              <a:ext cx="38771" cy="72001"/>
            </a:xfrm>
            <a:custGeom>
              <a:avLst/>
              <a:gdLst>
                <a:gd name="T0" fmla="*/ 4 w 25"/>
                <a:gd name="T1" fmla="*/ 49 h 50"/>
                <a:gd name="T2" fmla="*/ 2 w 25"/>
                <a:gd name="T3" fmla="*/ 50 h 50"/>
                <a:gd name="T4" fmla="*/ 1 w 25"/>
                <a:gd name="T5" fmla="*/ 49 h 50"/>
                <a:gd name="T6" fmla="*/ 1 w 25"/>
                <a:gd name="T7" fmla="*/ 48 h 50"/>
                <a:gd name="T8" fmla="*/ 2 w 25"/>
                <a:gd name="T9" fmla="*/ 45 h 50"/>
                <a:gd name="T10" fmla="*/ 1 w 25"/>
                <a:gd name="T11" fmla="*/ 44 h 50"/>
                <a:gd name="T12" fmla="*/ 2 w 25"/>
                <a:gd name="T13" fmla="*/ 42 h 50"/>
                <a:gd name="T14" fmla="*/ 2 w 25"/>
                <a:gd name="T15" fmla="*/ 39 h 50"/>
                <a:gd name="T16" fmla="*/ 1 w 25"/>
                <a:gd name="T17" fmla="*/ 37 h 50"/>
                <a:gd name="T18" fmla="*/ 1 w 25"/>
                <a:gd name="T19" fmla="*/ 33 h 50"/>
                <a:gd name="T20" fmla="*/ 0 w 25"/>
                <a:gd name="T21" fmla="*/ 30 h 50"/>
                <a:gd name="T22" fmla="*/ 0 w 25"/>
                <a:gd name="T23" fmla="*/ 27 h 50"/>
                <a:gd name="T24" fmla="*/ 1 w 25"/>
                <a:gd name="T25" fmla="*/ 22 h 50"/>
                <a:gd name="T26" fmla="*/ 1 w 25"/>
                <a:gd name="T27" fmla="*/ 17 h 50"/>
                <a:gd name="T28" fmla="*/ 2 w 25"/>
                <a:gd name="T29" fmla="*/ 8 h 50"/>
                <a:gd name="T30" fmla="*/ 4 w 25"/>
                <a:gd name="T31" fmla="*/ 5 h 50"/>
                <a:gd name="T32" fmla="*/ 6 w 25"/>
                <a:gd name="T33" fmla="*/ 2 h 50"/>
                <a:gd name="T34" fmla="*/ 10 w 25"/>
                <a:gd name="T35" fmla="*/ 0 h 50"/>
                <a:gd name="T36" fmla="*/ 14 w 25"/>
                <a:gd name="T37" fmla="*/ 0 h 50"/>
                <a:gd name="T38" fmla="*/ 16 w 25"/>
                <a:gd name="T39" fmla="*/ 0 h 50"/>
                <a:gd name="T40" fmla="*/ 19 w 25"/>
                <a:gd name="T41" fmla="*/ 2 h 50"/>
                <a:gd name="T42" fmla="*/ 21 w 25"/>
                <a:gd name="T43" fmla="*/ 4 h 50"/>
                <a:gd name="T44" fmla="*/ 24 w 25"/>
                <a:gd name="T45" fmla="*/ 8 h 50"/>
                <a:gd name="T46" fmla="*/ 25 w 25"/>
                <a:gd name="T47" fmla="*/ 13 h 50"/>
                <a:gd name="T48" fmla="*/ 25 w 25"/>
                <a:gd name="T49" fmla="*/ 20 h 50"/>
                <a:gd name="T50" fmla="*/ 24 w 25"/>
                <a:gd name="T51" fmla="*/ 25 h 50"/>
                <a:gd name="T52" fmla="*/ 21 w 25"/>
                <a:gd name="T53" fmla="*/ 28 h 50"/>
                <a:gd name="T54" fmla="*/ 16 w 25"/>
                <a:gd name="T55" fmla="*/ 33 h 50"/>
                <a:gd name="T56" fmla="*/ 12 w 25"/>
                <a:gd name="T57" fmla="*/ 37 h 50"/>
                <a:gd name="T58" fmla="*/ 10 w 25"/>
                <a:gd name="T59" fmla="*/ 39 h 50"/>
                <a:gd name="T60" fmla="*/ 7 w 25"/>
                <a:gd name="T61" fmla="*/ 43 h 50"/>
                <a:gd name="T62" fmla="*/ 5 w 25"/>
                <a:gd name="T63" fmla="*/ 47 h 50"/>
                <a:gd name="T64" fmla="*/ 4 w 25"/>
                <a:gd name="T65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50">
                  <a:moveTo>
                    <a:pt x="4" y="49"/>
                  </a:moveTo>
                  <a:lnTo>
                    <a:pt x="2" y="50"/>
                  </a:lnTo>
                  <a:lnTo>
                    <a:pt x="1" y="49"/>
                  </a:lnTo>
                  <a:lnTo>
                    <a:pt x="1" y="48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2" y="42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1" y="22"/>
                  </a:lnTo>
                  <a:lnTo>
                    <a:pt x="1" y="17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4" y="8"/>
                  </a:lnTo>
                  <a:lnTo>
                    <a:pt x="25" y="13"/>
                  </a:lnTo>
                  <a:lnTo>
                    <a:pt x="25" y="20"/>
                  </a:lnTo>
                  <a:lnTo>
                    <a:pt x="24" y="25"/>
                  </a:lnTo>
                  <a:lnTo>
                    <a:pt x="21" y="28"/>
                  </a:lnTo>
                  <a:lnTo>
                    <a:pt x="16" y="33"/>
                  </a:lnTo>
                  <a:lnTo>
                    <a:pt x="12" y="37"/>
                  </a:lnTo>
                  <a:lnTo>
                    <a:pt x="10" y="39"/>
                  </a:lnTo>
                  <a:lnTo>
                    <a:pt x="7" y="43"/>
                  </a:lnTo>
                  <a:lnTo>
                    <a:pt x="5" y="47"/>
                  </a:lnTo>
                  <a:lnTo>
                    <a:pt x="4" y="4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4C023ACE-3E24-D2BE-D362-38B7738CD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882" y="3568974"/>
              <a:ext cx="22156" cy="22156"/>
            </a:xfrm>
            <a:custGeom>
              <a:avLst/>
              <a:gdLst>
                <a:gd name="T0" fmla="*/ 4 w 17"/>
                <a:gd name="T1" fmla="*/ 17 h 17"/>
                <a:gd name="T2" fmla="*/ 3 w 17"/>
                <a:gd name="T3" fmla="*/ 17 h 17"/>
                <a:gd name="T4" fmla="*/ 2 w 17"/>
                <a:gd name="T5" fmla="*/ 16 h 17"/>
                <a:gd name="T6" fmla="*/ 2 w 17"/>
                <a:gd name="T7" fmla="*/ 15 h 17"/>
                <a:gd name="T8" fmla="*/ 0 w 17"/>
                <a:gd name="T9" fmla="*/ 14 h 17"/>
                <a:gd name="T10" fmla="*/ 2 w 17"/>
                <a:gd name="T11" fmla="*/ 10 h 17"/>
                <a:gd name="T12" fmla="*/ 2 w 17"/>
                <a:gd name="T13" fmla="*/ 7 h 17"/>
                <a:gd name="T14" fmla="*/ 4 w 17"/>
                <a:gd name="T15" fmla="*/ 4 h 17"/>
                <a:gd name="T16" fmla="*/ 5 w 17"/>
                <a:gd name="T17" fmla="*/ 1 h 17"/>
                <a:gd name="T18" fmla="*/ 8 w 17"/>
                <a:gd name="T19" fmla="*/ 0 h 17"/>
                <a:gd name="T20" fmla="*/ 10 w 17"/>
                <a:gd name="T21" fmla="*/ 0 h 17"/>
                <a:gd name="T22" fmla="*/ 13 w 17"/>
                <a:gd name="T23" fmla="*/ 0 h 17"/>
                <a:gd name="T24" fmla="*/ 14 w 17"/>
                <a:gd name="T25" fmla="*/ 1 h 17"/>
                <a:gd name="T26" fmla="*/ 17 w 17"/>
                <a:gd name="T27" fmla="*/ 4 h 17"/>
                <a:gd name="T28" fmla="*/ 17 w 17"/>
                <a:gd name="T29" fmla="*/ 5 h 17"/>
                <a:gd name="T30" fmla="*/ 17 w 17"/>
                <a:gd name="T31" fmla="*/ 6 h 17"/>
                <a:gd name="T32" fmla="*/ 15 w 17"/>
                <a:gd name="T33" fmla="*/ 9 h 17"/>
                <a:gd name="T34" fmla="*/ 13 w 17"/>
                <a:gd name="T35" fmla="*/ 12 h 17"/>
                <a:gd name="T36" fmla="*/ 9 w 17"/>
                <a:gd name="T37" fmla="*/ 15 h 17"/>
                <a:gd name="T38" fmla="*/ 5 w 17"/>
                <a:gd name="T39" fmla="*/ 16 h 17"/>
                <a:gd name="T40" fmla="*/ 4 w 17"/>
                <a:gd name="T4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lnTo>
                    <a:pt x="3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7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3" y="12"/>
                  </a:lnTo>
                  <a:lnTo>
                    <a:pt x="9" y="15"/>
                  </a:lnTo>
                  <a:lnTo>
                    <a:pt x="5" y="16"/>
                  </a:lnTo>
                  <a:lnTo>
                    <a:pt x="4" y="1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594A3161-32AD-D687-0C66-CCF667EDD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500" y="3557898"/>
              <a:ext cx="22156" cy="38771"/>
            </a:xfrm>
            <a:custGeom>
              <a:avLst/>
              <a:gdLst>
                <a:gd name="T0" fmla="*/ 5 w 17"/>
                <a:gd name="T1" fmla="*/ 29 h 29"/>
                <a:gd name="T2" fmla="*/ 3 w 17"/>
                <a:gd name="T3" fmla="*/ 29 h 29"/>
                <a:gd name="T4" fmla="*/ 1 w 17"/>
                <a:gd name="T5" fmla="*/ 29 h 29"/>
                <a:gd name="T6" fmla="*/ 0 w 17"/>
                <a:gd name="T7" fmla="*/ 27 h 29"/>
                <a:gd name="T8" fmla="*/ 0 w 17"/>
                <a:gd name="T9" fmla="*/ 23 h 29"/>
                <a:gd name="T10" fmla="*/ 0 w 17"/>
                <a:gd name="T11" fmla="*/ 20 h 29"/>
                <a:gd name="T12" fmla="*/ 0 w 17"/>
                <a:gd name="T13" fmla="*/ 19 h 29"/>
                <a:gd name="T14" fmla="*/ 1 w 17"/>
                <a:gd name="T15" fmla="*/ 17 h 29"/>
                <a:gd name="T16" fmla="*/ 1 w 17"/>
                <a:gd name="T17" fmla="*/ 15 h 29"/>
                <a:gd name="T18" fmla="*/ 3 w 17"/>
                <a:gd name="T19" fmla="*/ 12 h 29"/>
                <a:gd name="T20" fmla="*/ 5 w 17"/>
                <a:gd name="T21" fmla="*/ 8 h 29"/>
                <a:gd name="T22" fmla="*/ 5 w 17"/>
                <a:gd name="T23" fmla="*/ 3 h 29"/>
                <a:gd name="T24" fmla="*/ 6 w 17"/>
                <a:gd name="T25" fmla="*/ 2 h 29"/>
                <a:gd name="T26" fmla="*/ 7 w 17"/>
                <a:gd name="T27" fmla="*/ 0 h 29"/>
                <a:gd name="T28" fmla="*/ 8 w 17"/>
                <a:gd name="T29" fmla="*/ 0 h 29"/>
                <a:gd name="T30" fmla="*/ 10 w 17"/>
                <a:gd name="T31" fmla="*/ 0 h 29"/>
                <a:gd name="T32" fmla="*/ 12 w 17"/>
                <a:gd name="T33" fmla="*/ 2 h 29"/>
                <a:gd name="T34" fmla="*/ 16 w 17"/>
                <a:gd name="T35" fmla="*/ 4 h 29"/>
                <a:gd name="T36" fmla="*/ 17 w 17"/>
                <a:gd name="T37" fmla="*/ 8 h 29"/>
                <a:gd name="T38" fmla="*/ 17 w 17"/>
                <a:gd name="T39" fmla="*/ 10 h 29"/>
                <a:gd name="T40" fmla="*/ 17 w 17"/>
                <a:gd name="T41" fmla="*/ 14 h 29"/>
                <a:gd name="T42" fmla="*/ 16 w 17"/>
                <a:gd name="T43" fmla="*/ 19 h 29"/>
                <a:gd name="T44" fmla="*/ 13 w 17"/>
                <a:gd name="T45" fmla="*/ 22 h 29"/>
                <a:gd name="T46" fmla="*/ 12 w 17"/>
                <a:gd name="T47" fmla="*/ 22 h 29"/>
                <a:gd name="T48" fmla="*/ 11 w 17"/>
                <a:gd name="T49" fmla="*/ 23 h 29"/>
                <a:gd name="T50" fmla="*/ 8 w 17"/>
                <a:gd name="T51" fmla="*/ 24 h 29"/>
                <a:gd name="T52" fmla="*/ 8 w 17"/>
                <a:gd name="T53" fmla="*/ 25 h 29"/>
                <a:gd name="T54" fmla="*/ 8 w 17"/>
                <a:gd name="T55" fmla="*/ 27 h 29"/>
                <a:gd name="T56" fmla="*/ 5 w 17"/>
                <a:gd name="T5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29">
                  <a:moveTo>
                    <a:pt x="5" y="29"/>
                  </a:moveTo>
                  <a:lnTo>
                    <a:pt x="3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8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6" y="19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8" y="24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9" name="Freeform 19">
              <a:extLst>
                <a:ext uri="{FF2B5EF4-FFF2-40B4-BE49-F238E27FC236}">
                  <a16:creationId xmlns:a16="http://schemas.microsoft.com/office/drawing/2014/main" id="{8A5F528F-FF7C-5675-CAF4-218FE849F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2111" y="5147437"/>
              <a:ext cx="33231" cy="16617"/>
            </a:xfrm>
            <a:custGeom>
              <a:avLst/>
              <a:gdLst>
                <a:gd name="T0" fmla="*/ 25 w 25"/>
                <a:gd name="T1" fmla="*/ 5 h 14"/>
                <a:gd name="T2" fmla="*/ 24 w 25"/>
                <a:gd name="T3" fmla="*/ 6 h 14"/>
                <a:gd name="T4" fmla="*/ 24 w 25"/>
                <a:gd name="T5" fmla="*/ 7 h 14"/>
                <a:gd name="T6" fmla="*/ 23 w 25"/>
                <a:gd name="T7" fmla="*/ 9 h 14"/>
                <a:gd name="T8" fmla="*/ 23 w 25"/>
                <a:gd name="T9" fmla="*/ 10 h 14"/>
                <a:gd name="T10" fmla="*/ 23 w 25"/>
                <a:gd name="T11" fmla="*/ 11 h 14"/>
                <a:gd name="T12" fmla="*/ 23 w 25"/>
                <a:gd name="T13" fmla="*/ 12 h 14"/>
                <a:gd name="T14" fmla="*/ 21 w 25"/>
                <a:gd name="T15" fmla="*/ 12 h 14"/>
                <a:gd name="T16" fmla="*/ 20 w 25"/>
                <a:gd name="T17" fmla="*/ 12 h 14"/>
                <a:gd name="T18" fmla="*/ 19 w 25"/>
                <a:gd name="T19" fmla="*/ 12 h 14"/>
                <a:gd name="T20" fmla="*/ 19 w 25"/>
                <a:gd name="T21" fmla="*/ 14 h 14"/>
                <a:gd name="T22" fmla="*/ 18 w 25"/>
                <a:gd name="T23" fmla="*/ 14 h 14"/>
                <a:gd name="T24" fmla="*/ 16 w 25"/>
                <a:gd name="T25" fmla="*/ 14 h 14"/>
                <a:gd name="T26" fmla="*/ 15 w 25"/>
                <a:gd name="T27" fmla="*/ 14 h 14"/>
                <a:gd name="T28" fmla="*/ 15 w 25"/>
                <a:gd name="T29" fmla="*/ 12 h 14"/>
                <a:gd name="T30" fmla="*/ 14 w 25"/>
                <a:gd name="T31" fmla="*/ 12 h 14"/>
                <a:gd name="T32" fmla="*/ 13 w 25"/>
                <a:gd name="T33" fmla="*/ 12 h 14"/>
                <a:gd name="T34" fmla="*/ 13 w 25"/>
                <a:gd name="T35" fmla="*/ 11 h 14"/>
                <a:gd name="T36" fmla="*/ 11 w 25"/>
                <a:gd name="T37" fmla="*/ 11 h 14"/>
                <a:gd name="T38" fmla="*/ 10 w 25"/>
                <a:gd name="T39" fmla="*/ 10 h 14"/>
                <a:gd name="T40" fmla="*/ 9 w 25"/>
                <a:gd name="T41" fmla="*/ 11 h 14"/>
                <a:gd name="T42" fmla="*/ 8 w 25"/>
                <a:gd name="T43" fmla="*/ 11 h 14"/>
                <a:gd name="T44" fmla="*/ 6 w 25"/>
                <a:gd name="T45" fmla="*/ 11 h 14"/>
                <a:gd name="T46" fmla="*/ 5 w 25"/>
                <a:gd name="T47" fmla="*/ 10 h 14"/>
                <a:gd name="T48" fmla="*/ 5 w 25"/>
                <a:gd name="T49" fmla="*/ 11 h 14"/>
                <a:gd name="T50" fmla="*/ 3 w 25"/>
                <a:gd name="T51" fmla="*/ 11 h 14"/>
                <a:gd name="T52" fmla="*/ 3 w 25"/>
                <a:gd name="T53" fmla="*/ 10 h 14"/>
                <a:gd name="T54" fmla="*/ 3 w 25"/>
                <a:gd name="T55" fmla="*/ 9 h 14"/>
                <a:gd name="T56" fmla="*/ 4 w 25"/>
                <a:gd name="T57" fmla="*/ 9 h 14"/>
                <a:gd name="T58" fmla="*/ 5 w 25"/>
                <a:gd name="T59" fmla="*/ 9 h 14"/>
                <a:gd name="T60" fmla="*/ 5 w 25"/>
                <a:gd name="T61" fmla="*/ 7 h 14"/>
                <a:gd name="T62" fmla="*/ 6 w 25"/>
                <a:gd name="T63" fmla="*/ 7 h 14"/>
                <a:gd name="T64" fmla="*/ 5 w 25"/>
                <a:gd name="T65" fmla="*/ 7 h 14"/>
                <a:gd name="T66" fmla="*/ 5 w 25"/>
                <a:gd name="T67" fmla="*/ 6 h 14"/>
                <a:gd name="T68" fmla="*/ 4 w 25"/>
                <a:gd name="T69" fmla="*/ 6 h 14"/>
                <a:gd name="T70" fmla="*/ 3 w 25"/>
                <a:gd name="T71" fmla="*/ 6 h 14"/>
                <a:gd name="T72" fmla="*/ 1 w 25"/>
                <a:gd name="T73" fmla="*/ 6 h 14"/>
                <a:gd name="T74" fmla="*/ 1 w 25"/>
                <a:gd name="T75" fmla="*/ 5 h 14"/>
                <a:gd name="T76" fmla="*/ 0 w 25"/>
                <a:gd name="T77" fmla="*/ 5 h 14"/>
                <a:gd name="T78" fmla="*/ 0 w 25"/>
                <a:gd name="T79" fmla="*/ 4 h 14"/>
                <a:gd name="T80" fmla="*/ 1 w 25"/>
                <a:gd name="T81" fmla="*/ 4 h 14"/>
                <a:gd name="T82" fmla="*/ 4 w 25"/>
                <a:gd name="T83" fmla="*/ 4 h 14"/>
                <a:gd name="T84" fmla="*/ 5 w 25"/>
                <a:gd name="T85" fmla="*/ 4 h 14"/>
                <a:gd name="T86" fmla="*/ 6 w 25"/>
                <a:gd name="T87" fmla="*/ 4 h 14"/>
                <a:gd name="T88" fmla="*/ 8 w 25"/>
                <a:gd name="T89" fmla="*/ 4 h 14"/>
                <a:gd name="T90" fmla="*/ 9 w 25"/>
                <a:gd name="T91" fmla="*/ 5 h 14"/>
                <a:gd name="T92" fmla="*/ 10 w 25"/>
                <a:gd name="T93" fmla="*/ 4 h 14"/>
                <a:gd name="T94" fmla="*/ 11 w 25"/>
                <a:gd name="T95" fmla="*/ 5 h 14"/>
                <a:gd name="T96" fmla="*/ 13 w 25"/>
                <a:gd name="T97" fmla="*/ 5 h 14"/>
                <a:gd name="T98" fmla="*/ 13 w 25"/>
                <a:gd name="T99" fmla="*/ 6 h 14"/>
                <a:gd name="T100" fmla="*/ 14 w 25"/>
                <a:gd name="T101" fmla="*/ 5 h 14"/>
                <a:gd name="T102" fmla="*/ 15 w 25"/>
                <a:gd name="T103" fmla="*/ 5 h 14"/>
                <a:gd name="T104" fmla="*/ 16 w 25"/>
                <a:gd name="T105" fmla="*/ 2 h 14"/>
                <a:gd name="T106" fmla="*/ 18 w 25"/>
                <a:gd name="T107" fmla="*/ 1 h 14"/>
                <a:gd name="T108" fmla="*/ 19 w 25"/>
                <a:gd name="T109" fmla="*/ 1 h 14"/>
                <a:gd name="T110" fmla="*/ 20 w 25"/>
                <a:gd name="T111" fmla="*/ 0 h 14"/>
                <a:gd name="T112" fmla="*/ 21 w 25"/>
                <a:gd name="T113" fmla="*/ 0 h 14"/>
                <a:gd name="T114" fmla="*/ 23 w 25"/>
                <a:gd name="T115" fmla="*/ 0 h 14"/>
                <a:gd name="T116" fmla="*/ 23 w 25"/>
                <a:gd name="T117" fmla="*/ 1 h 14"/>
                <a:gd name="T118" fmla="*/ 24 w 25"/>
                <a:gd name="T119" fmla="*/ 1 h 14"/>
                <a:gd name="T120" fmla="*/ 24 w 25"/>
                <a:gd name="T121" fmla="*/ 2 h 14"/>
                <a:gd name="T122" fmla="*/ 25 w 25"/>
                <a:gd name="T123" fmla="*/ 4 h 14"/>
                <a:gd name="T124" fmla="*/ 25 w 25"/>
                <a:gd name="T12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" h="14">
                  <a:moveTo>
                    <a:pt x="25" y="5"/>
                  </a:moveTo>
                  <a:lnTo>
                    <a:pt x="24" y="6"/>
                  </a:lnTo>
                  <a:lnTo>
                    <a:pt x="24" y="7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3" y="11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99A42D7A-5D97-F147-7C06-789854DE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4268" y="5136356"/>
              <a:ext cx="55386" cy="55386"/>
            </a:xfrm>
            <a:custGeom>
              <a:avLst/>
              <a:gdLst>
                <a:gd name="T0" fmla="*/ 23 w 42"/>
                <a:gd name="T1" fmla="*/ 5 h 40"/>
                <a:gd name="T2" fmla="*/ 24 w 42"/>
                <a:gd name="T3" fmla="*/ 7 h 40"/>
                <a:gd name="T4" fmla="*/ 28 w 42"/>
                <a:gd name="T5" fmla="*/ 4 h 40"/>
                <a:gd name="T6" fmla="*/ 29 w 42"/>
                <a:gd name="T7" fmla="*/ 12 h 40"/>
                <a:gd name="T8" fmla="*/ 32 w 42"/>
                <a:gd name="T9" fmla="*/ 15 h 40"/>
                <a:gd name="T10" fmla="*/ 34 w 42"/>
                <a:gd name="T11" fmla="*/ 17 h 40"/>
                <a:gd name="T12" fmla="*/ 35 w 42"/>
                <a:gd name="T13" fmla="*/ 18 h 40"/>
                <a:gd name="T14" fmla="*/ 35 w 42"/>
                <a:gd name="T15" fmla="*/ 20 h 40"/>
                <a:gd name="T16" fmla="*/ 34 w 42"/>
                <a:gd name="T17" fmla="*/ 22 h 40"/>
                <a:gd name="T18" fmla="*/ 33 w 42"/>
                <a:gd name="T19" fmla="*/ 23 h 40"/>
                <a:gd name="T20" fmla="*/ 40 w 42"/>
                <a:gd name="T21" fmla="*/ 27 h 40"/>
                <a:gd name="T22" fmla="*/ 42 w 42"/>
                <a:gd name="T23" fmla="*/ 29 h 40"/>
                <a:gd name="T24" fmla="*/ 42 w 42"/>
                <a:gd name="T25" fmla="*/ 34 h 40"/>
                <a:gd name="T26" fmla="*/ 39 w 42"/>
                <a:gd name="T27" fmla="*/ 38 h 40"/>
                <a:gd name="T28" fmla="*/ 35 w 42"/>
                <a:gd name="T29" fmla="*/ 38 h 40"/>
                <a:gd name="T30" fmla="*/ 34 w 42"/>
                <a:gd name="T31" fmla="*/ 40 h 40"/>
                <a:gd name="T32" fmla="*/ 32 w 42"/>
                <a:gd name="T33" fmla="*/ 40 h 40"/>
                <a:gd name="T34" fmla="*/ 25 w 42"/>
                <a:gd name="T35" fmla="*/ 39 h 40"/>
                <a:gd name="T36" fmla="*/ 19 w 42"/>
                <a:gd name="T37" fmla="*/ 37 h 40"/>
                <a:gd name="T38" fmla="*/ 17 w 42"/>
                <a:gd name="T39" fmla="*/ 39 h 40"/>
                <a:gd name="T40" fmla="*/ 14 w 42"/>
                <a:gd name="T41" fmla="*/ 40 h 40"/>
                <a:gd name="T42" fmla="*/ 10 w 42"/>
                <a:gd name="T43" fmla="*/ 39 h 40"/>
                <a:gd name="T44" fmla="*/ 9 w 42"/>
                <a:gd name="T45" fmla="*/ 38 h 40"/>
                <a:gd name="T46" fmla="*/ 9 w 42"/>
                <a:gd name="T47" fmla="*/ 35 h 40"/>
                <a:gd name="T48" fmla="*/ 10 w 42"/>
                <a:gd name="T49" fmla="*/ 32 h 40"/>
                <a:gd name="T50" fmla="*/ 8 w 42"/>
                <a:gd name="T51" fmla="*/ 28 h 40"/>
                <a:gd name="T52" fmla="*/ 7 w 42"/>
                <a:gd name="T53" fmla="*/ 27 h 40"/>
                <a:gd name="T54" fmla="*/ 5 w 42"/>
                <a:gd name="T55" fmla="*/ 24 h 40"/>
                <a:gd name="T56" fmla="*/ 3 w 42"/>
                <a:gd name="T57" fmla="*/ 25 h 40"/>
                <a:gd name="T58" fmla="*/ 2 w 42"/>
                <a:gd name="T59" fmla="*/ 24 h 40"/>
                <a:gd name="T60" fmla="*/ 0 w 42"/>
                <a:gd name="T61" fmla="*/ 23 h 40"/>
                <a:gd name="T62" fmla="*/ 0 w 42"/>
                <a:gd name="T63" fmla="*/ 20 h 40"/>
                <a:gd name="T64" fmla="*/ 2 w 42"/>
                <a:gd name="T65" fmla="*/ 17 h 40"/>
                <a:gd name="T66" fmla="*/ 3 w 42"/>
                <a:gd name="T67" fmla="*/ 13 h 40"/>
                <a:gd name="T68" fmla="*/ 4 w 42"/>
                <a:gd name="T69" fmla="*/ 10 h 40"/>
                <a:gd name="T70" fmla="*/ 3 w 42"/>
                <a:gd name="T71" fmla="*/ 9 h 40"/>
                <a:gd name="T72" fmla="*/ 4 w 42"/>
                <a:gd name="T73" fmla="*/ 8 h 40"/>
                <a:gd name="T74" fmla="*/ 4 w 42"/>
                <a:gd name="T75" fmla="*/ 3 h 40"/>
                <a:gd name="T76" fmla="*/ 8 w 42"/>
                <a:gd name="T77" fmla="*/ 2 h 40"/>
                <a:gd name="T78" fmla="*/ 8 w 42"/>
                <a:gd name="T79" fmla="*/ 4 h 40"/>
                <a:gd name="T80" fmla="*/ 9 w 42"/>
                <a:gd name="T81" fmla="*/ 3 h 40"/>
                <a:gd name="T82" fmla="*/ 10 w 42"/>
                <a:gd name="T83" fmla="*/ 0 h 40"/>
                <a:gd name="T84" fmla="*/ 15 w 42"/>
                <a:gd name="T85" fmla="*/ 0 h 40"/>
                <a:gd name="T86" fmla="*/ 20 w 42"/>
                <a:gd name="T8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" h="40">
                  <a:moveTo>
                    <a:pt x="23" y="4"/>
                  </a:moveTo>
                  <a:lnTo>
                    <a:pt x="23" y="5"/>
                  </a:lnTo>
                  <a:lnTo>
                    <a:pt x="23" y="7"/>
                  </a:lnTo>
                  <a:lnTo>
                    <a:pt x="24" y="7"/>
                  </a:lnTo>
                  <a:lnTo>
                    <a:pt x="25" y="5"/>
                  </a:lnTo>
                  <a:lnTo>
                    <a:pt x="28" y="4"/>
                  </a:lnTo>
                  <a:lnTo>
                    <a:pt x="29" y="9"/>
                  </a:lnTo>
                  <a:lnTo>
                    <a:pt x="29" y="12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7"/>
                  </a:lnTo>
                  <a:lnTo>
                    <a:pt x="34" y="17"/>
                  </a:lnTo>
                  <a:lnTo>
                    <a:pt x="34" y="18"/>
                  </a:lnTo>
                  <a:lnTo>
                    <a:pt x="35" y="18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4" y="22"/>
                  </a:lnTo>
                  <a:lnTo>
                    <a:pt x="33" y="22"/>
                  </a:lnTo>
                  <a:lnTo>
                    <a:pt x="33" y="23"/>
                  </a:lnTo>
                  <a:lnTo>
                    <a:pt x="38" y="25"/>
                  </a:lnTo>
                  <a:lnTo>
                    <a:pt x="40" y="27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39" y="37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5" y="39"/>
                  </a:lnTo>
                  <a:lnTo>
                    <a:pt x="20" y="38"/>
                  </a:lnTo>
                  <a:lnTo>
                    <a:pt x="19" y="37"/>
                  </a:lnTo>
                  <a:lnTo>
                    <a:pt x="19" y="38"/>
                  </a:lnTo>
                  <a:lnTo>
                    <a:pt x="17" y="39"/>
                  </a:lnTo>
                  <a:lnTo>
                    <a:pt x="15" y="40"/>
                  </a:lnTo>
                  <a:lnTo>
                    <a:pt x="14" y="40"/>
                  </a:lnTo>
                  <a:lnTo>
                    <a:pt x="13" y="40"/>
                  </a:lnTo>
                  <a:lnTo>
                    <a:pt x="10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10" y="33"/>
                  </a:lnTo>
                  <a:lnTo>
                    <a:pt x="10" y="32"/>
                  </a:lnTo>
                  <a:lnTo>
                    <a:pt x="9" y="30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7" y="24"/>
                  </a:lnTo>
                  <a:lnTo>
                    <a:pt x="5" y="24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4" y="3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3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887BF39E-2D55-12E6-72BE-77AC26F1A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5499" y="5097589"/>
              <a:ext cx="22156" cy="22156"/>
            </a:xfrm>
            <a:custGeom>
              <a:avLst/>
              <a:gdLst>
                <a:gd name="T0" fmla="*/ 10 w 15"/>
                <a:gd name="T1" fmla="*/ 16 h 16"/>
                <a:gd name="T2" fmla="*/ 9 w 15"/>
                <a:gd name="T3" fmla="*/ 16 h 16"/>
                <a:gd name="T4" fmla="*/ 7 w 15"/>
                <a:gd name="T5" fmla="*/ 16 h 16"/>
                <a:gd name="T6" fmla="*/ 6 w 15"/>
                <a:gd name="T7" fmla="*/ 16 h 16"/>
                <a:gd name="T8" fmla="*/ 5 w 15"/>
                <a:gd name="T9" fmla="*/ 16 h 16"/>
                <a:gd name="T10" fmla="*/ 4 w 15"/>
                <a:gd name="T11" fmla="*/ 16 h 16"/>
                <a:gd name="T12" fmla="*/ 2 w 15"/>
                <a:gd name="T13" fmla="*/ 16 h 16"/>
                <a:gd name="T14" fmla="*/ 2 w 15"/>
                <a:gd name="T15" fmla="*/ 15 h 16"/>
                <a:gd name="T16" fmla="*/ 1 w 15"/>
                <a:gd name="T17" fmla="*/ 14 h 16"/>
                <a:gd name="T18" fmla="*/ 0 w 15"/>
                <a:gd name="T19" fmla="*/ 14 h 16"/>
                <a:gd name="T20" fmla="*/ 0 w 15"/>
                <a:gd name="T21" fmla="*/ 12 h 16"/>
                <a:gd name="T22" fmla="*/ 0 w 15"/>
                <a:gd name="T23" fmla="*/ 11 h 16"/>
                <a:gd name="T24" fmla="*/ 0 w 15"/>
                <a:gd name="T25" fmla="*/ 10 h 16"/>
                <a:gd name="T26" fmla="*/ 1 w 15"/>
                <a:gd name="T27" fmla="*/ 9 h 16"/>
                <a:gd name="T28" fmla="*/ 1 w 15"/>
                <a:gd name="T29" fmla="*/ 7 h 16"/>
                <a:gd name="T30" fmla="*/ 4 w 15"/>
                <a:gd name="T31" fmla="*/ 6 h 16"/>
                <a:gd name="T32" fmla="*/ 5 w 15"/>
                <a:gd name="T33" fmla="*/ 6 h 16"/>
                <a:gd name="T34" fmla="*/ 6 w 15"/>
                <a:gd name="T35" fmla="*/ 5 h 16"/>
                <a:gd name="T36" fmla="*/ 6 w 15"/>
                <a:gd name="T37" fmla="*/ 4 h 16"/>
                <a:gd name="T38" fmla="*/ 7 w 15"/>
                <a:gd name="T39" fmla="*/ 4 h 16"/>
                <a:gd name="T40" fmla="*/ 6 w 15"/>
                <a:gd name="T41" fmla="*/ 2 h 16"/>
                <a:gd name="T42" fmla="*/ 7 w 15"/>
                <a:gd name="T43" fmla="*/ 1 h 16"/>
                <a:gd name="T44" fmla="*/ 9 w 15"/>
                <a:gd name="T45" fmla="*/ 1 h 16"/>
                <a:gd name="T46" fmla="*/ 9 w 15"/>
                <a:gd name="T47" fmla="*/ 0 h 16"/>
                <a:gd name="T48" fmla="*/ 10 w 15"/>
                <a:gd name="T49" fmla="*/ 0 h 16"/>
                <a:gd name="T50" fmla="*/ 10 w 15"/>
                <a:gd name="T51" fmla="*/ 1 h 16"/>
                <a:gd name="T52" fmla="*/ 11 w 15"/>
                <a:gd name="T53" fmla="*/ 1 h 16"/>
                <a:gd name="T54" fmla="*/ 12 w 15"/>
                <a:gd name="T55" fmla="*/ 1 h 16"/>
                <a:gd name="T56" fmla="*/ 12 w 15"/>
                <a:gd name="T57" fmla="*/ 2 h 16"/>
                <a:gd name="T58" fmla="*/ 12 w 15"/>
                <a:gd name="T59" fmla="*/ 4 h 16"/>
                <a:gd name="T60" fmla="*/ 12 w 15"/>
                <a:gd name="T61" fmla="*/ 5 h 16"/>
                <a:gd name="T62" fmla="*/ 12 w 15"/>
                <a:gd name="T63" fmla="*/ 6 h 16"/>
                <a:gd name="T64" fmla="*/ 12 w 15"/>
                <a:gd name="T65" fmla="*/ 7 h 16"/>
                <a:gd name="T66" fmla="*/ 14 w 15"/>
                <a:gd name="T67" fmla="*/ 7 h 16"/>
                <a:gd name="T68" fmla="*/ 14 w 15"/>
                <a:gd name="T69" fmla="*/ 9 h 16"/>
                <a:gd name="T70" fmla="*/ 14 w 15"/>
                <a:gd name="T71" fmla="*/ 10 h 16"/>
                <a:gd name="T72" fmla="*/ 14 w 15"/>
                <a:gd name="T73" fmla="*/ 11 h 16"/>
                <a:gd name="T74" fmla="*/ 15 w 15"/>
                <a:gd name="T75" fmla="*/ 11 h 16"/>
                <a:gd name="T76" fmla="*/ 15 w 15"/>
                <a:gd name="T77" fmla="*/ 12 h 16"/>
                <a:gd name="T78" fmla="*/ 14 w 15"/>
                <a:gd name="T79" fmla="*/ 12 h 16"/>
                <a:gd name="T80" fmla="*/ 12 w 15"/>
                <a:gd name="T81" fmla="*/ 14 h 16"/>
                <a:gd name="T82" fmla="*/ 12 w 15"/>
                <a:gd name="T83" fmla="*/ 15 h 16"/>
                <a:gd name="T84" fmla="*/ 11 w 15"/>
                <a:gd name="T85" fmla="*/ 15 h 16"/>
                <a:gd name="T86" fmla="*/ 10 w 15"/>
                <a:gd name="T8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" h="16">
                  <a:moveTo>
                    <a:pt x="10" y="16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7" y="4"/>
                  </a:lnTo>
                  <a:lnTo>
                    <a:pt x="6" y="2"/>
                  </a:lnTo>
                  <a:lnTo>
                    <a:pt x="7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2" name="Freeform 22">
              <a:extLst>
                <a:ext uri="{FF2B5EF4-FFF2-40B4-BE49-F238E27FC236}">
                  <a16:creationId xmlns:a16="http://schemas.microsoft.com/office/drawing/2014/main" id="{1299925F-24E8-CA76-8685-C05E1DDF8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1035" y="5047747"/>
              <a:ext cx="33231" cy="44308"/>
            </a:xfrm>
            <a:custGeom>
              <a:avLst/>
              <a:gdLst>
                <a:gd name="T0" fmla="*/ 25 w 25"/>
                <a:gd name="T1" fmla="*/ 2 h 29"/>
                <a:gd name="T2" fmla="*/ 23 w 25"/>
                <a:gd name="T3" fmla="*/ 5 h 29"/>
                <a:gd name="T4" fmla="*/ 21 w 25"/>
                <a:gd name="T5" fmla="*/ 5 h 29"/>
                <a:gd name="T6" fmla="*/ 20 w 25"/>
                <a:gd name="T7" fmla="*/ 6 h 29"/>
                <a:gd name="T8" fmla="*/ 21 w 25"/>
                <a:gd name="T9" fmla="*/ 7 h 29"/>
                <a:gd name="T10" fmla="*/ 18 w 25"/>
                <a:gd name="T11" fmla="*/ 9 h 29"/>
                <a:gd name="T12" fmla="*/ 20 w 25"/>
                <a:gd name="T13" fmla="*/ 11 h 29"/>
                <a:gd name="T14" fmla="*/ 20 w 25"/>
                <a:gd name="T15" fmla="*/ 14 h 29"/>
                <a:gd name="T16" fmla="*/ 18 w 25"/>
                <a:gd name="T17" fmla="*/ 16 h 29"/>
                <a:gd name="T18" fmla="*/ 17 w 25"/>
                <a:gd name="T19" fmla="*/ 17 h 29"/>
                <a:gd name="T20" fmla="*/ 16 w 25"/>
                <a:gd name="T21" fmla="*/ 19 h 29"/>
                <a:gd name="T22" fmla="*/ 15 w 25"/>
                <a:gd name="T23" fmla="*/ 21 h 29"/>
                <a:gd name="T24" fmla="*/ 12 w 25"/>
                <a:gd name="T25" fmla="*/ 21 h 29"/>
                <a:gd name="T26" fmla="*/ 12 w 25"/>
                <a:gd name="T27" fmla="*/ 22 h 29"/>
                <a:gd name="T28" fmla="*/ 13 w 25"/>
                <a:gd name="T29" fmla="*/ 24 h 29"/>
                <a:gd name="T30" fmla="*/ 12 w 25"/>
                <a:gd name="T31" fmla="*/ 25 h 29"/>
                <a:gd name="T32" fmla="*/ 11 w 25"/>
                <a:gd name="T33" fmla="*/ 27 h 29"/>
                <a:gd name="T34" fmla="*/ 8 w 25"/>
                <a:gd name="T35" fmla="*/ 27 h 29"/>
                <a:gd name="T36" fmla="*/ 6 w 25"/>
                <a:gd name="T37" fmla="*/ 27 h 29"/>
                <a:gd name="T38" fmla="*/ 5 w 25"/>
                <a:gd name="T39" fmla="*/ 29 h 29"/>
                <a:gd name="T40" fmla="*/ 2 w 25"/>
                <a:gd name="T41" fmla="*/ 29 h 29"/>
                <a:gd name="T42" fmla="*/ 1 w 25"/>
                <a:gd name="T43" fmla="*/ 26 h 29"/>
                <a:gd name="T44" fmla="*/ 1 w 25"/>
                <a:gd name="T45" fmla="*/ 24 h 29"/>
                <a:gd name="T46" fmla="*/ 2 w 25"/>
                <a:gd name="T47" fmla="*/ 20 h 29"/>
                <a:gd name="T48" fmla="*/ 5 w 25"/>
                <a:gd name="T49" fmla="*/ 19 h 29"/>
                <a:gd name="T50" fmla="*/ 6 w 25"/>
                <a:gd name="T51" fmla="*/ 17 h 29"/>
                <a:gd name="T52" fmla="*/ 2 w 25"/>
                <a:gd name="T53" fmla="*/ 17 h 29"/>
                <a:gd name="T54" fmla="*/ 1 w 25"/>
                <a:gd name="T55" fmla="*/ 15 h 29"/>
                <a:gd name="T56" fmla="*/ 1 w 25"/>
                <a:gd name="T57" fmla="*/ 12 h 29"/>
                <a:gd name="T58" fmla="*/ 0 w 25"/>
                <a:gd name="T59" fmla="*/ 10 h 29"/>
                <a:gd name="T60" fmla="*/ 1 w 25"/>
                <a:gd name="T61" fmla="*/ 7 h 29"/>
                <a:gd name="T62" fmla="*/ 1 w 25"/>
                <a:gd name="T63" fmla="*/ 7 h 29"/>
                <a:gd name="T64" fmla="*/ 2 w 25"/>
                <a:gd name="T65" fmla="*/ 6 h 29"/>
                <a:gd name="T66" fmla="*/ 5 w 25"/>
                <a:gd name="T67" fmla="*/ 4 h 29"/>
                <a:gd name="T68" fmla="*/ 7 w 25"/>
                <a:gd name="T69" fmla="*/ 4 h 29"/>
                <a:gd name="T70" fmla="*/ 8 w 25"/>
                <a:gd name="T71" fmla="*/ 4 h 29"/>
                <a:gd name="T72" fmla="*/ 11 w 25"/>
                <a:gd name="T73" fmla="*/ 4 h 29"/>
                <a:gd name="T74" fmla="*/ 12 w 25"/>
                <a:gd name="T75" fmla="*/ 2 h 29"/>
                <a:gd name="T76" fmla="*/ 15 w 25"/>
                <a:gd name="T77" fmla="*/ 2 h 29"/>
                <a:gd name="T78" fmla="*/ 17 w 25"/>
                <a:gd name="T79" fmla="*/ 2 h 29"/>
                <a:gd name="T80" fmla="*/ 18 w 25"/>
                <a:gd name="T81" fmla="*/ 1 h 29"/>
                <a:gd name="T82" fmla="*/ 21 w 25"/>
                <a:gd name="T83" fmla="*/ 0 h 29"/>
                <a:gd name="T84" fmla="*/ 23 w 25"/>
                <a:gd name="T8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9">
                  <a:moveTo>
                    <a:pt x="23" y="1"/>
                  </a:moveTo>
                  <a:lnTo>
                    <a:pt x="25" y="2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20" y="11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1" y="21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3" y="24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6"/>
                  </a:lnTo>
                  <a:lnTo>
                    <a:pt x="3" y="5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3" name="Freeform 23">
              <a:extLst>
                <a:ext uri="{FF2B5EF4-FFF2-40B4-BE49-F238E27FC236}">
                  <a16:creationId xmlns:a16="http://schemas.microsoft.com/office/drawing/2014/main" id="{EA9AD6F6-E094-7203-A2C3-5CF0D3E59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0269" y="4986822"/>
              <a:ext cx="11076" cy="22156"/>
            </a:xfrm>
            <a:custGeom>
              <a:avLst/>
              <a:gdLst>
                <a:gd name="T0" fmla="*/ 10 w 10"/>
                <a:gd name="T1" fmla="*/ 11 h 14"/>
                <a:gd name="T2" fmla="*/ 10 w 10"/>
                <a:gd name="T3" fmla="*/ 14 h 14"/>
                <a:gd name="T4" fmla="*/ 9 w 10"/>
                <a:gd name="T5" fmla="*/ 14 h 14"/>
                <a:gd name="T6" fmla="*/ 8 w 10"/>
                <a:gd name="T7" fmla="*/ 14 h 14"/>
                <a:gd name="T8" fmla="*/ 6 w 10"/>
                <a:gd name="T9" fmla="*/ 14 h 14"/>
                <a:gd name="T10" fmla="*/ 6 w 10"/>
                <a:gd name="T11" fmla="*/ 12 h 14"/>
                <a:gd name="T12" fmla="*/ 5 w 10"/>
                <a:gd name="T13" fmla="*/ 12 h 14"/>
                <a:gd name="T14" fmla="*/ 3 w 10"/>
                <a:gd name="T15" fmla="*/ 14 h 14"/>
                <a:gd name="T16" fmla="*/ 1 w 10"/>
                <a:gd name="T17" fmla="*/ 14 h 14"/>
                <a:gd name="T18" fmla="*/ 1 w 10"/>
                <a:gd name="T19" fmla="*/ 11 h 14"/>
                <a:gd name="T20" fmla="*/ 0 w 10"/>
                <a:gd name="T21" fmla="*/ 10 h 14"/>
                <a:gd name="T22" fmla="*/ 1 w 10"/>
                <a:gd name="T23" fmla="*/ 9 h 14"/>
                <a:gd name="T24" fmla="*/ 1 w 10"/>
                <a:gd name="T25" fmla="*/ 7 h 14"/>
                <a:gd name="T26" fmla="*/ 3 w 10"/>
                <a:gd name="T27" fmla="*/ 6 h 14"/>
                <a:gd name="T28" fmla="*/ 3 w 10"/>
                <a:gd name="T29" fmla="*/ 5 h 14"/>
                <a:gd name="T30" fmla="*/ 5 w 10"/>
                <a:gd name="T31" fmla="*/ 1 h 14"/>
                <a:gd name="T32" fmla="*/ 6 w 10"/>
                <a:gd name="T33" fmla="*/ 0 h 14"/>
                <a:gd name="T34" fmla="*/ 9 w 10"/>
                <a:gd name="T35" fmla="*/ 0 h 14"/>
                <a:gd name="T36" fmla="*/ 9 w 10"/>
                <a:gd name="T37" fmla="*/ 1 h 14"/>
                <a:gd name="T38" fmla="*/ 9 w 10"/>
                <a:gd name="T39" fmla="*/ 4 h 14"/>
                <a:gd name="T40" fmla="*/ 9 w 10"/>
                <a:gd name="T41" fmla="*/ 5 h 14"/>
                <a:gd name="T42" fmla="*/ 10 w 10"/>
                <a:gd name="T43" fmla="*/ 7 h 14"/>
                <a:gd name="T44" fmla="*/ 10 w 10"/>
                <a:gd name="T45" fmla="*/ 9 h 14"/>
                <a:gd name="T46" fmla="*/ 10 w 10"/>
                <a:gd name="T47" fmla="*/ 10 h 14"/>
                <a:gd name="T48" fmla="*/ 10 w 10"/>
                <a:gd name="T4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4">
                  <a:moveTo>
                    <a:pt x="10" y="11"/>
                  </a:moveTo>
                  <a:lnTo>
                    <a:pt x="10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5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4"/>
                  </a:lnTo>
                  <a:lnTo>
                    <a:pt x="9" y="5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4" name="Freeform 24">
              <a:extLst>
                <a:ext uri="{FF2B5EF4-FFF2-40B4-BE49-F238E27FC236}">
                  <a16:creationId xmlns:a16="http://schemas.microsoft.com/office/drawing/2014/main" id="{29940F3F-A02E-3E51-9245-28F573EB0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1654" y="4948054"/>
              <a:ext cx="27694" cy="49848"/>
            </a:xfrm>
            <a:custGeom>
              <a:avLst/>
              <a:gdLst>
                <a:gd name="T0" fmla="*/ 16 w 17"/>
                <a:gd name="T1" fmla="*/ 7 h 34"/>
                <a:gd name="T2" fmla="*/ 16 w 17"/>
                <a:gd name="T3" fmla="*/ 9 h 34"/>
                <a:gd name="T4" fmla="*/ 16 w 17"/>
                <a:gd name="T5" fmla="*/ 12 h 34"/>
                <a:gd name="T6" fmla="*/ 17 w 17"/>
                <a:gd name="T7" fmla="*/ 13 h 34"/>
                <a:gd name="T8" fmla="*/ 17 w 17"/>
                <a:gd name="T9" fmla="*/ 17 h 34"/>
                <a:gd name="T10" fmla="*/ 17 w 17"/>
                <a:gd name="T11" fmla="*/ 18 h 34"/>
                <a:gd name="T12" fmla="*/ 17 w 17"/>
                <a:gd name="T13" fmla="*/ 19 h 34"/>
                <a:gd name="T14" fmla="*/ 17 w 17"/>
                <a:gd name="T15" fmla="*/ 20 h 34"/>
                <a:gd name="T16" fmla="*/ 16 w 17"/>
                <a:gd name="T17" fmla="*/ 22 h 34"/>
                <a:gd name="T18" fmla="*/ 15 w 17"/>
                <a:gd name="T19" fmla="*/ 23 h 34"/>
                <a:gd name="T20" fmla="*/ 14 w 17"/>
                <a:gd name="T21" fmla="*/ 23 h 34"/>
                <a:gd name="T22" fmla="*/ 12 w 17"/>
                <a:gd name="T23" fmla="*/ 22 h 34"/>
                <a:gd name="T24" fmla="*/ 11 w 17"/>
                <a:gd name="T25" fmla="*/ 22 h 34"/>
                <a:gd name="T26" fmla="*/ 12 w 17"/>
                <a:gd name="T27" fmla="*/ 23 h 34"/>
                <a:gd name="T28" fmla="*/ 12 w 17"/>
                <a:gd name="T29" fmla="*/ 24 h 34"/>
                <a:gd name="T30" fmla="*/ 12 w 17"/>
                <a:gd name="T31" fmla="*/ 25 h 34"/>
                <a:gd name="T32" fmla="*/ 12 w 17"/>
                <a:gd name="T33" fmla="*/ 27 h 34"/>
                <a:gd name="T34" fmla="*/ 11 w 17"/>
                <a:gd name="T35" fmla="*/ 28 h 34"/>
                <a:gd name="T36" fmla="*/ 10 w 17"/>
                <a:gd name="T37" fmla="*/ 30 h 34"/>
                <a:gd name="T38" fmla="*/ 9 w 17"/>
                <a:gd name="T39" fmla="*/ 32 h 34"/>
                <a:gd name="T40" fmla="*/ 6 w 17"/>
                <a:gd name="T41" fmla="*/ 33 h 34"/>
                <a:gd name="T42" fmla="*/ 4 w 17"/>
                <a:gd name="T43" fmla="*/ 34 h 34"/>
                <a:gd name="T44" fmla="*/ 2 w 17"/>
                <a:gd name="T45" fmla="*/ 34 h 34"/>
                <a:gd name="T46" fmla="*/ 1 w 17"/>
                <a:gd name="T47" fmla="*/ 33 h 34"/>
                <a:gd name="T48" fmla="*/ 0 w 17"/>
                <a:gd name="T49" fmla="*/ 33 h 34"/>
                <a:gd name="T50" fmla="*/ 0 w 17"/>
                <a:gd name="T51" fmla="*/ 29 h 34"/>
                <a:gd name="T52" fmla="*/ 0 w 17"/>
                <a:gd name="T53" fmla="*/ 28 h 34"/>
                <a:gd name="T54" fmla="*/ 0 w 17"/>
                <a:gd name="T55" fmla="*/ 27 h 34"/>
                <a:gd name="T56" fmla="*/ 1 w 17"/>
                <a:gd name="T57" fmla="*/ 25 h 34"/>
                <a:gd name="T58" fmla="*/ 1 w 17"/>
                <a:gd name="T59" fmla="*/ 24 h 34"/>
                <a:gd name="T60" fmla="*/ 2 w 17"/>
                <a:gd name="T61" fmla="*/ 24 h 34"/>
                <a:gd name="T62" fmla="*/ 4 w 17"/>
                <a:gd name="T63" fmla="*/ 23 h 34"/>
                <a:gd name="T64" fmla="*/ 5 w 17"/>
                <a:gd name="T65" fmla="*/ 23 h 34"/>
                <a:gd name="T66" fmla="*/ 6 w 17"/>
                <a:gd name="T67" fmla="*/ 23 h 34"/>
                <a:gd name="T68" fmla="*/ 6 w 17"/>
                <a:gd name="T69" fmla="*/ 22 h 34"/>
                <a:gd name="T70" fmla="*/ 6 w 17"/>
                <a:gd name="T71" fmla="*/ 20 h 34"/>
                <a:gd name="T72" fmla="*/ 5 w 17"/>
                <a:gd name="T73" fmla="*/ 19 h 34"/>
                <a:gd name="T74" fmla="*/ 5 w 17"/>
                <a:gd name="T75" fmla="*/ 18 h 34"/>
                <a:gd name="T76" fmla="*/ 5 w 17"/>
                <a:gd name="T77" fmla="*/ 17 h 34"/>
                <a:gd name="T78" fmla="*/ 4 w 17"/>
                <a:gd name="T79" fmla="*/ 12 h 34"/>
                <a:gd name="T80" fmla="*/ 4 w 17"/>
                <a:gd name="T81" fmla="*/ 9 h 34"/>
                <a:gd name="T82" fmla="*/ 5 w 17"/>
                <a:gd name="T83" fmla="*/ 9 h 34"/>
                <a:gd name="T84" fmla="*/ 5 w 17"/>
                <a:gd name="T85" fmla="*/ 8 h 34"/>
                <a:gd name="T86" fmla="*/ 6 w 17"/>
                <a:gd name="T87" fmla="*/ 8 h 34"/>
                <a:gd name="T88" fmla="*/ 7 w 17"/>
                <a:gd name="T89" fmla="*/ 8 h 34"/>
                <a:gd name="T90" fmla="*/ 7 w 17"/>
                <a:gd name="T91" fmla="*/ 7 h 34"/>
                <a:gd name="T92" fmla="*/ 6 w 17"/>
                <a:gd name="T93" fmla="*/ 4 h 34"/>
                <a:gd name="T94" fmla="*/ 6 w 17"/>
                <a:gd name="T95" fmla="*/ 3 h 34"/>
                <a:gd name="T96" fmla="*/ 6 w 17"/>
                <a:gd name="T97" fmla="*/ 2 h 34"/>
                <a:gd name="T98" fmla="*/ 6 w 17"/>
                <a:gd name="T99" fmla="*/ 0 h 34"/>
                <a:gd name="T100" fmla="*/ 6 w 17"/>
                <a:gd name="T101" fmla="*/ 2 h 34"/>
                <a:gd name="T102" fmla="*/ 9 w 17"/>
                <a:gd name="T103" fmla="*/ 2 h 34"/>
                <a:gd name="T104" fmla="*/ 11 w 17"/>
                <a:gd name="T105" fmla="*/ 3 h 34"/>
                <a:gd name="T106" fmla="*/ 14 w 17"/>
                <a:gd name="T107" fmla="*/ 4 h 34"/>
                <a:gd name="T108" fmla="*/ 16 w 17"/>
                <a:gd name="T109" fmla="*/ 5 h 34"/>
                <a:gd name="T110" fmla="*/ 16 w 17"/>
                <a:gd name="T111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" h="34">
                  <a:moveTo>
                    <a:pt x="16" y="7"/>
                  </a:moveTo>
                  <a:lnTo>
                    <a:pt x="16" y="9"/>
                  </a:lnTo>
                  <a:lnTo>
                    <a:pt x="16" y="12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2" y="23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1" y="28"/>
                  </a:lnTo>
                  <a:lnTo>
                    <a:pt x="10" y="30"/>
                  </a:lnTo>
                  <a:lnTo>
                    <a:pt x="9" y="32"/>
                  </a:lnTo>
                  <a:lnTo>
                    <a:pt x="6" y="33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4" y="12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4" y="4"/>
                  </a:lnTo>
                  <a:lnTo>
                    <a:pt x="16" y="5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23339041-372B-45BF-AD93-1E98080DA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2114" y="4809591"/>
              <a:ext cx="38771" cy="38771"/>
            </a:xfrm>
            <a:custGeom>
              <a:avLst/>
              <a:gdLst>
                <a:gd name="T0" fmla="*/ 22 w 27"/>
                <a:gd name="T1" fmla="*/ 7 h 25"/>
                <a:gd name="T2" fmla="*/ 24 w 27"/>
                <a:gd name="T3" fmla="*/ 8 h 25"/>
                <a:gd name="T4" fmla="*/ 25 w 27"/>
                <a:gd name="T5" fmla="*/ 9 h 25"/>
                <a:gd name="T6" fmla="*/ 26 w 27"/>
                <a:gd name="T7" fmla="*/ 12 h 25"/>
                <a:gd name="T8" fmla="*/ 25 w 27"/>
                <a:gd name="T9" fmla="*/ 14 h 25"/>
                <a:gd name="T10" fmla="*/ 26 w 27"/>
                <a:gd name="T11" fmla="*/ 15 h 25"/>
                <a:gd name="T12" fmla="*/ 27 w 27"/>
                <a:gd name="T13" fmla="*/ 20 h 25"/>
                <a:gd name="T14" fmla="*/ 25 w 27"/>
                <a:gd name="T15" fmla="*/ 20 h 25"/>
                <a:gd name="T16" fmla="*/ 22 w 27"/>
                <a:gd name="T17" fmla="*/ 18 h 25"/>
                <a:gd name="T18" fmla="*/ 21 w 27"/>
                <a:gd name="T19" fmla="*/ 17 h 25"/>
                <a:gd name="T20" fmla="*/ 20 w 27"/>
                <a:gd name="T21" fmla="*/ 19 h 25"/>
                <a:gd name="T22" fmla="*/ 21 w 27"/>
                <a:gd name="T23" fmla="*/ 22 h 25"/>
                <a:gd name="T24" fmla="*/ 22 w 27"/>
                <a:gd name="T25" fmla="*/ 24 h 25"/>
                <a:gd name="T26" fmla="*/ 21 w 27"/>
                <a:gd name="T27" fmla="*/ 25 h 25"/>
                <a:gd name="T28" fmla="*/ 20 w 27"/>
                <a:gd name="T29" fmla="*/ 24 h 25"/>
                <a:gd name="T30" fmla="*/ 17 w 27"/>
                <a:gd name="T31" fmla="*/ 23 h 25"/>
                <a:gd name="T32" fmla="*/ 15 w 27"/>
                <a:gd name="T33" fmla="*/ 24 h 25"/>
                <a:gd name="T34" fmla="*/ 12 w 27"/>
                <a:gd name="T35" fmla="*/ 23 h 25"/>
                <a:gd name="T36" fmla="*/ 11 w 27"/>
                <a:gd name="T37" fmla="*/ 22 h 25"/>
                <a:gd name="T38" fmla="*/ 14 w 27"/>
                <a:gd name="T39" fmla="*/ 20 h 25"/>
                <a:gd name="T40" fmla="*/ 16 w 27"/>
                <a:gd name="T41" fmla="*/ 18 h 25"/>
                <a:gd name="T42" fmla="*/ 17 w 27"/>
                <a:gd name="T43" fmla="*/ 13 h 25"/>
                <a:gd name="T44" fmla="*/ 16 w 27"/>
                <a:gd name="T45" fmla="*/ 10 h 25"/>
                <a:gd name="T46" fmla="*/ 14 w 27"/>
                <a:gd name="T47" fmla="*/ 9 h 25"/>
                <a:gd name="T48" fmla="*/ 11 w 27"/>
                <a:gd name="T49" fmla="*/ 9 h 25"/>
                <a:gd name="T50" fmla="*/ 9 w 27"/>
                <a:gd name="T51" fmla="*/ 8 h 25"/>
                <a:gd name="T52" fmla="*/ 5 w 27"/>
                <a:gd name="T53" fmla="*/ 7 h 25"/>
                <a:gd name="T54" fmla="*/ 0 w 27"/>
                <a:gd name="T55" fmla="*/ 3 h 25"/>
                <a:gd name="T56" fmla="*/ 2 w 27"/>
                <a:gd name="T57" fmla="*/ 2 h 25"/>
                <a:gd name="T58" fmla="*/ 5 w 27"/>
                <a:gd name="T59" fmla="*/ 3 h 25"/>
                <a:gd name="T60" fmla="*/ 9 w 27"/>
                <a:gd name="T61" fmla="*/ 3 h 25"/>
                <a:gd name="T62" fmla="*/ 11 w 27"/>
                <a:gd name="T63" fmla="*/ 4 h 25"/>
                <a:gd name="T64" fmla="*/ 14 w 27"/>
                <a:gd name="T65" fmla="*/ 5 h 25"/>
                <a:gd name="T66" fmla="*/ 16 w 27"/>
                <a:gd name="T67" fmla="*/ 5 h 25"/>
                <a:gd name="T68" fmla="*/ 16 w 27"/>
                <a:gd name="T69" fmla="*/ 3 h 25"/>
                <a:gd name="T70" fmla="*/ 17 w 27"/>
                <a:gd name="T71" fmla="*/ 2 h 25"/>
                <a:gd name="T72" fmla="*/ 19 w 27"/>
                <a:gd name="T73" fmla="*/ 0 h 25"/>
                <a:gd name="T74" fmla="*/ 21 w 27"/>
                <a:gd name="T75" fmla="*/ 0 h 25"/>
                <a:gd name="T76" fmla="*/ 22 w 27"/>
                <a:gd name="T77" fmla="*/ 2 h 25"/>
                <a:gd name="T78" fmla="*/ 22 w 27"/>
                <a:gd name="T7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" h="25">
                  <a:moveTo>
                    <a:pt x="22" y="4"/>
                  </a:moveTo>
                  <a:lnTo>
                    <a:pt x="22" y="7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9"/>
                  </a:lnTo>
                  <a:lnTo>
                    <a:pt x="25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6" y="13"/>
                  </a:lnTo>
                  <a:lnTo>
                    <a:pt x="25" y="14"/>
                  </a:lnTo>
                  <a:lnTo>
                    <a:pt x="25" y="15"/>
                  </a:lnTo>
                  <a:lnTo>
                    <a:pt x="26" y="15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6" y="20"/>
                  </a:lnTo>
                  <a:lnTo>
                    <a:pt x="25" y="20"/>
                  </a:lnTo>
                  <a:lnTo>
                    <a:pt x="24" y="19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1" y="17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20"/>
                  </a:lnTo>
                  <a:lnTo>
                    <a:pt x="21" y="22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19" y="24"/>
                  </a:lnTo>
                  <a:lnTo>
                    <a:pt x="17" y="23"/>
                  </a:lnTo>
                  <a:lnTo>
                    <a:pt x="16" y="23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6" y="19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6" y="10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9" y="8"/>
                  </a:lnTo>
                  <a:lnTo>
                    <a:pt x="7" y="7"/>
                  </a:lnTo>
                  <a:lnTo>
                    <a:pt x="5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ADC5374B-DBD9-43BB-ED47-6AD3B5233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573" y="4798510"/>
              <a:ext cx="22156" cy="27694"/>
            </a:xfrm>
            <a:custGeom>
              <a:avLst/>
              <a:gdLst>
                <a:gd name="T0" fmla="*/ 12 w 15"/>
                <a:gd name="T1" fmla="*/ 18 h 20"/>
                <a:gd name="T2" fmla="*/ 10 w 15"/>
                <a:gd name="T3" fmla="*/ 20 h 20"/>
                <a:gd name="T4" fmla="*/ 7 w 15"/>
                <a:gd name="T5" fmla="*/ 20 h 20"/>
                <a:gd name="T6" fmla="*/ 6 w 15"/>
                <a:gd name="T7" fmla="*/ 20 h 20"/>
                <a:gd name="T8" fmla="*/ 5 w 15"/>
                <a:gd name="T9" fmla="*/ 17 h 20"/>
                <a:gd name="T10" fmla="*/ 4 w 15"/>
                <a:gd name="T11" fmla="*/ 16 h 20"/>
                <a:gd name="T12" fmla="*/ 2 w 15"/>
                <a:gd name="T13" fmla="*/ 15 h 20"/>
                <a:gd name="T14" fmla="*/ 1 w 15"/>
                <a:gd name="T15" fmla="*/ 13 h 20"/>
                <a:gd name="T16" fmla="*/ 0 w 15"/>
                <a:gd name="T17" fmla="*/ 11 h 20"/>
                <a:gd name="T18" fmla="*/ 0 w 15"/>
                <a:gd name="T19" fmla="*/ 8 h 20"/>
                <a:gd name="T20" fmla="*/ 0 w 15"/>
                <a:gd name="T21" fmla="*/ 6 h 20"/>
                <a:gd name="T22" fmla="*/ 0 w 15"/>
                <a:gd name="T23" fmla="*/ 2 h 20"/>
                <a:gd name="T24" fmla="*/ 0 w 15"/>
                <a:gd name="T25" fmla="*/ 1 h 20"/>
                <a:gd name="T26" fmla="*/ 1 w 15"/>
                <a:gd name="T27" fmla="*/ 0 h 20"/>
                <a:gd name="T28" fmla="*/ 2 w 15"/>
                <a:gd name="T29" fmla="*/ 0 h 20"/>
                <a:gd name="T30" fmla="*/ 2 w 15"/>
                <a:gd name="T31" fmla="*/ 2 h 20"/>
                <a:gd name="T32" fmla="*/ 6 w 15"/>
                <a:gd name="T33" fmla="*/ 7 h 20"/>
                <a:gd name="T34" fmla="*/ 7 w 15"/>
                <a:gd name="T35" fmla="*/ 7 h 20"/>
                <a:gd name="T36" fmla="*/ 10 w 15"/>
                <a:gd name="T37" fmla="*/ 8 h 20"/>
                <a:gd name="T38" fmla="*/ 12 w 15"/>
                <a:gd name="T39" fmla="*/ 10 h 20"/>
                <a:gd name="T40" fmla="*/ 14 w 15"/>
                <a:gd name="T41" fmla="*/ 11 h 20"/>
                <a:gd name="T42" fmla="*/ 15 w 15"/>
                <a:gd name="T43" fmla="*/ 13 h 20"/>
                <a:gd name="T44" fmla="*/ 15 w 15"/>
                <a:gd name="T45" fmla="*/ 15 h 20"/>
                <a:gd name="T46" fmla="*/ 15 w 15"/>
                <a:gd name="T47" fmla="*/ 17 h 20"/>
                <a:gd name="T48" fmla="*/ 12 w 15"/>
                <a:gd name="T4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20">
                  <a:moveTo>
                    <a:pt x="12" y="18"/>
                  </a:moveTo>
                  <a:lnTo>
                    <a:pt x="10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6" y="7"/>
                  </a:lnTo>
                  <a:lnTo>
                    <a:pt x="7" y="7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7" name="Freeform 30">
              <a:extLst>
                <a:ext uri="{FF2B5EF4-FFF2-40B4-BE49-F238E27FC236}">
                  <a16:creationId xmlns:a16="http://schemas.microsoft.com/office/drawing/2014/main" id="{5D836050-9DFA-AC64-1706-795840ABF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59" y="4765281"/>
              <a:ext cx="11076" cy="22156"/>
            </a:xfrm>
            <a:custGeom>
              <a:avLst/>
              <a:gdLst>
                <a:gd name="T0" fmla="*/ 5 w 7"/>
                <a:gd name="T1" fmla="*/ 15 h 16"/>
                <a:gd name="T2" fmla="*/ 3 w 7"/>
                <a:gd name="T3" fmla="*/ 16 h 16"/>
                <a:gd name="T4" fmla="*/ 2 w 7"/>
                <a:gd name="T5" fmla="*/ 16 h 16"/>
                <a:gd name="T6" fmla="*/ 1 w 7"/>
                <a:gd name="T7" fmla="*/ 14 h 16"/>
                <a:gd name="T8" fmla="*/ 1 w 7"/>
                <a:gd name="T9" fmla="*/ 11 h 16"/>
                <a:gd name="T10" fmla="*/ 1 w 7"/>
                <a:gd name="T11" fmla="*/ 9 h 16"/>
                <a:gd name="T12" fmla="*/ 0 w 7"/>
                <a:gd name="T13" fmla="*/ 6 h 16"/>
                <a:gd name="T14" fmla="*/ 0 w 7"/>
                <a:gd name="T15" fmla="*/ 4 h 16"/>
                <a:gd name="T16" fmla="*/ 1 w 7"/>
                <a:gd name="T17" fmla="*/ 1 h 16"/>
                <a:gd name="T18" fmla="*/ 1 w 7"/>
                <a:gd name="T19" fmla="*/ 0 h 16"/>
                <a:gd name="T20" fmla="*/ 2 w 7"/>
                <a:gd name="T21" fmla="*/ 1 h 16"/>
                <a:gd name="T22" fmla="*/ 5 w 7"/>
                <a:gd name="T23" fmla="*/ 2 h 16"/>
                <a:gd name="T24" fmla="*/ 6 w 7"/>
                <a:gd name="T25" fmla="*/ 4 h 16"/>
                <a:gd name="T26" fmla="*/ 7 w 7"/>
                <a:gd name="T27" fmla="*/ 5 h 16"/>
                <a:gd name="T28" fmla="*/ 7 w 7"/>
                <a:gd name="T29" fmla="*/ 6 h 16"/>
                <a:gd name="T30" fmla="*/ 7 w 7"/>
                <a:gd name="T31" fmla="*/ 9 h 16"/>
                <a:gd name="T32" fmla="*/ 7 w 7"/>
                <a:gd name="T33" fmla="*/ 11 h 16"/>
                <a:gd name="T34" fmla="*/ 6 w 7"/>
                <a:gd name="T35" fmla="*/ 14 h 16"/>
                <a:gd name="T36" fmla="*/ 5 w 7"/>
                <a:gd name="T3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16">
                  <a:moveTo>
                    <a:pt x="5" y="15"/>
                  </a:moveTo>
                  <a:lnTo>
                    <a:pt x="3" y="16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6" y="4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1"/>
                  </a:lnTo>
                  <a:lnTo>
                    <a:pt x="6" y="14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8" name="Freeform 31">
              <a:extLst>
                <a:ext uri="{FF2B5EF4-FFF2-40B4-BE49-F238E27FC236}">
                  <a16:creationId xmlns:a16="http://schemas.microsoft.com/office/drawing/2014/main" id="{75DA3337-B7CF-9E3C-BEE5-2E0537221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421" y="4759743"/>
              <a:ext cx="38771" cy="22156"/>
            </a:xfrm>
            <a:custGeom>
              <a:avLst/>
              <a:gdLst>
                <a:gd name="T0" fmla="*/ 22 w 30"/>
                <a:gd name="T1" fmla="*/ 4 h 16"/>
                <a:gd name="T2" fmla="*/ 24 w 30"/>
                <a:gd name="T3" fmla="*/ 5 h 16"/>
                <a:gd name="T4" fmla="*/ 24 w 30"/>
                <a:gd name="T5" fmla="*/ 7 h 16"/>
                <a:gd name="T6" fmla="*/ 24 w 30"/>
                <a:gd name="T7" fmla="*/ 10 h 16"/>
                <a:gd name="T8" fmla="*/ 27 w 30"/>
                <a:gd name="T9" fmla="*/ 10 h 16"/>
                <a:gd name="T10" fmla="*/ 30 w 30"/>
                <a:gd name="T11" fmla="*/ 10 h 16"/>
                <a:gd name="T12" fmla="*/ 30 w 30"/>
                <a:gd name="T13" fmla="*/ 12 h 16"/>
                <a:gd name="T14" fmla="*/ 27 w 30"/>
                <a:gd name="T15" fmla="*/ 16 h 16"/>
                <a:gd name="T16" fmla="*/ 25 w 30"/>
                <a:gd name="T17" fmla="*/ 14 h 16"/>
                <a:gd name="T18" fmla="*/ 21 w 30"/>
                <a:gd name="T19" fmla="*/ 15 h 16"/>
                <a:gd name="T20" fmla="*/ 19 w 30"/>
                <a:gd name="T21" fmla="*/ 15 h 16"/>
                <a:gd name="T22" fmla="*/ 19 w 30"/>
                <a:gd name="T23" fmla="*/ 12 h 16"/>
                <a:gd name="T24" fmla="*/ 19 w 30"/>
                <a:gd name="T25" fmla="*/ 10 h 16"/>
                <a:gd name="T26" fmla="*/ 16 w 30"/>
                <a:gd name="T27" fmla="*/ 10 h 16"/>
                <a:gd name="T28" fmla="*/ 15 w 30"/>
                <a:gd name="T29" fmla="*/ 11 h 16"/>
                <a:gd name="T30" fmla="*/ 12 w 30"/>
                <a:gd name="T31" fmla="*/ 11 h 16"/>
                <a:gd name="T32" fmla="*/ 10 w 30"/>
                <a:gd name="T33" fmla="*/ 12 h 16"/>
                <a:gd name="T34" fmla="*/ 7 w 30"/>
                <a:gd name="T35" fmla="*/ 14 h 16"/>
                <a:gd name="T36" fmla="*/ 4 w 30"/>
                <a:gd name="T37" fmla="*/ 15 h 16"/>
                <a:gd name="T38" fmla="*/ 2 w 30"/>
                <a:gd name="T39" fmla="*/ 14 h 16"/>
                <a:gd name="T40" fmla="*/ 0 w 30"/>
                <a:gd name="T41" fmla="*/ 12 h 16"/>
                <a:gd name="T42" fmla="*/ 0 w 30"/>
                <a:gd name="T43" fmla="*/ 10 h 16"/>
                <a:gd name="T44" fmla="*/ 1 w 30"/>
                <a:gd name="T45" fmla="*/ 9 h 16"/>
                <a:gd name="T46" fmla="*/ 4 w 30"/>
                <a:gd name="T47" fmla="*/ 10 h 16"/>
                <a:gd name="T48" fmla="*/ 6 w 30"/>
                <a:gd name="T49" fmla="*/ 10 h 16"/>
                <a:gd name="T50" fmla="*/ 7 w 30"/>
                <a:gd name="T51" fmla="*/ 9 h 16"/>
                <a:gd name="T52" fmla="*/ 7 w 30"/>
                <a:gd name="T53" fmla="*/ 6 h 16"/>
                <a:gd name="T54" fmla="*/ 5 w 30"/>
                <a:gd name="T55" fmla="*/ 5 h 16"/>
                <a:gd name="T56" fmla="*/ 5 w 30"/>
                <a:gd name="T57" fmla="*/ 2 h 16"/>
                <a:gd name="T58" fmla="*/ 6 w 30"/>
                <a:gd name="T59" fmla="*/ 1 h 16"/>
                <a:gd name="T60" fmla="*/ 9 w 30"/>
                <a:gd name="T61" fmla="*/ 2 h 16"/>
                <a:gd name="T62" fmla="*/ 10 w 30"/>
                <a:gd name="T63" fmla="*/ 1 h 16"/>
                <a:gd name="T64" fmla="*/ 14 w 30"/>
                <a:gd name="T65" fmla="*/ 1 h 16"/>
                <a:gd name="T66" fmla="*/ 17 w 30"/>
                <a:gd name="T67" fmla="*/ 0 h 16"/>
                <a:gd name="T68" fmla="*/ 19 w 30"/>
                <a:gd name="T69" fmla="*/ 1 h 16"/>
                <a:gd name="T70" fmla="*/ 21 w 30"/>
                <a:gd name="T7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16">
                  <a:moveTo>
                    <a:pt x="21" y="2"/>
                  </a:moveTo>
                  <a:lnTo>
                    <a:pt x="22" y="4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4" y="7"/>
                  </a:lnTo>
                  <a:lnTo>
                    <a:pt x="24" y="9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0" y="11"/>
                  </a:lnTo>
                  <a:lnTo>
                    <a:pt x="30" y="12"/>
                  </a:lnTo>
                  <a:lnTo>
                    <a:pt x="29" y="15"/>
                  </a:lnTo>
                  <a:lnTo>
                    <a:pt x="27" y="16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2" y="14"/>
                  </a:lnTo>
                  <a:lnTo>
                    <a:pt x="21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6" y="10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6" y="15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9" name="Freeform 33">
              <a:extLst>
                <a:ext uri="{FF2B5EF4-FFF2-40B4-BE49-F238E27FC236}">
                  <a16:creationId xmlns:a16="http://schemas.microsoft.com/office/drawing/2014/main" id="{AD87C122-6D36-98A1-5305-4450BA0CA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498" y="4720972"/>
              <a:ext cx="33231" cy="55386"/>
            </a:xfrm>
            <a:custGeom>
              <a:avLst/>
              <a:gdLst>
                <a:gd name="T0" fmla="*/ 13 w 22"/>
                <a:gd name="T1" fmla="*/ 13 h 38"/>
                <a:gd name="T2" fmla="*/ 15 w 22"/>
                <a:gd name="T3" fmla="*/ 18 h 38"/>
                <a:gd name="T4" fmla="*/ 21 w 22"/>
                <a:gd name="T5" fmla="*/ 28 h 38"/>
                <a:gd name="T6" fmla="*/ 22 w 22"/>
                <a:gd name="T7" fmla="*/ 31 h 38"/>
                <a:gd name="T8" fmla="*/ 22 w 22"/>
                <a:gd name="T9" fmla="*/ 32 h 38"/>
                <a:gd name="T10" fmla="*/ 21 w 22"/>
                <a:gd name="T11" fmla="*/ 32 h 38"/>
                <a:gd name="T12" fmla="*/ 21 w 22"/>
                <a:gd name="T13" fmla="*/ 33 h 38"/>
                <a:gd name="T14" fmla="*/ 20 w 22"/>
                <a:gd name="T15" fmla="*/ 35 h 38"/>
                <a:gd name="T16" fmla="*/ 21 w 22"/>
                <a:gd name="T17" fmla="*/ 37 h 38"/>
                <a:gd name="T18" fmla="*/ 20 w 22"/>
                <a:gd name="T19" fmla="*/ 38 h 38"/>
                <a:gd name="T20" fmla="*/ 18 w 22"/>
                <a:gd name="T21" fmla="*/ 38 h 38"/>
                <a:gd name="T22" fmla="*/ 17 w 22"/>
                <a:gd name="T23" fmla="*/ 37 h 38"/>
                <a:gd name="T24" fmla="*/ 16 w 22"/>
                <a:gd name="T25" fmla="*/ 36 h 38"/>
                <a:gd name="T26" fmla="*/ 16 w 22"/>
                <a:gd name="T27" fmla="*/ 33 h 38"/>
                <a:gd name="T28" fmla="*/ 15 w 22"/>
                <a:gd name="T29" fmla="*/ 32 h 38"/>
                <a:gd name="T30" fmla="*/ 13 w 22"/>
                <a:gd name="T31" fmla="*/ 32 h 38"/>
                <a:gd name="T32" fmla="*/ 13 w 22"/>
                <a:gd name="T33" fmla="*/ 31 h 38"/>
                <a:gd name="T34" fmla="*/ 13 w 22"/>
                <a:gd name="T35" fmla="*/ 28 h 38"/>
                <a:gd name="T36" fmla="*/ 13 w 22"/>
                <a:gd name="T37" fmla="*/ 27 h 38"/>
                <a:gd name="T38" fmla="*/ 12 w 22"/>
                <a:gd name="T39" fmla="*/ 26 h 38"/>
                <a:gd name="T40" fmla="*/ 10 w 22"/>
                <a:gd name="T41" fmla="*/ 26 h 38"/>
                <a:gd name="T42" fmla="*/ 7 w 22"/>
                <a:gd name="T43" fmla="*/ 26 h 38"/>
                <a:gd name="T44" fmla="*/ 6 w 22"/>
                <a:gd name="T45" fmla="*/ 25 h 38"/>
                <a:gd name="T46" fmla="*/ 5 w 22"/>
                <a:gd name="T47" fmla="*/ 22 h 38"/>
                <a:gd name="T48" fmla="*/ 5 w 22"/>
                <a:gd name="T49" fmla="*/ 21 h 38"/>
                <a:gd name="T50" fmla="*/ 6 w 22"/>
                <a:gd name="T51" fmla="*/ 21 h 38"/>
                <a:gd name="T52" fmla="*/ 8 w 22"/>
                <a:gd name="T53" fmla="*/ 20 h 38"/>
                <a:gd name="T54" fmla="*/ 10 w 22"/>
                <a:gd name="T55" fmla="*/ 20 h 38"/>
                <a:gd name="T56" fmla="*/ 11 w 22"/>
                <a:gd name="T57" fmla="*/ 18 h 38"/>
                <a:gd name="T58" fmla="*/ 11 w 22"/>
                <a:gd name="T59" fmla="*/ 17 h 38"/>
                <a:gd name="T60" fmla="*/ 10 w 22"/>
                <a:gd name="T61" fmla="*/ 17 h 38"/>
                <a:gd name="T62" fmla="*/ 8 w 22"/>
                <a:gd name="T63" fmla="*/ 17 h 38"/>
                <a:gd name="T64" fmla="*/ 7 w 22"/>
                <a:gd name="T65" fmla="*/ 18 h 38"/>
                <a:gd name="T66" fmla="*/ 6 w 22"/>
                <a:gd name="T67" fmla="*/ 18 h 38"/>
                <a:gd name="T68" fmla="*/ 5 w 22"/>
                <a:gd name="T69" fmla="*/ 18 h 38"/>
                <a:gd name="T70" fmla="*/ 2 w 22"/>
                <a:gd name="T71" fmla="*/ 18 h 38"/>
                <a:gd name="T72" fmla="*/ 1 w 22"/>
                <a:gd name="T73" fmla="*/ 18 h 38"/>
                <a:gd name="T74" fmla="*/ 0 w 22"/>
                <a:gd name="T75" fmla="*/ 16 h 38"/>
                <a:gd name="T76" fmla="*/ 0 w 22"/>
                <a:gd name="T77" fmla="*/ 15 h 38"/>
                <a:gd name="T78" fmla="*/ 0 w 22"/>
                <a:gd name="T79" fmla="*/ 12 h 38"/>
                <a:gd name="T80" fmla="*/ 1 w 22"/>
                <a:gd name="T81" fmla="*/ 10 h 38"/>
                <a:gd name="T82" fmla="*/ 1 w 22"/>
                <a:gd name="T83" fmla="*/ 8 h 38"/>
                <a:gd name="T84" fmla="*/ 3 w 22"/>
                <a:gd name="T85" fmla="*/ 7 h 38"/>
                <a:gd name="T86" fmla="*/ 3 w 22"/>
                <a:gd name="T87" fmla="*/ 6 h 38"/>
                <a:gd name="T88" fmla="*/ 3 w 22"/>
                <a:gd name="T89" fmla="*/ 3 h 38"/>
                <a:gd name="T90" fmla="*/ 2 w 22"/>
                <a:gd name="T91" fmla="*/ 1 h 38"/>
                <a:gd name="T92" fmla="*/ 2 w 22"/>
                <a:gd name="T93" fmla="*/ 0 h 38"/>
                <a:gd name="T94" fmla="*/ 5 w 22"/>
                <a:gd name="T95" fmla="*/ 1 h 38"/>
                <a:gd name="T96" fmla="*/ 7 w 22"/>
                <a:gd name="T97" fmla="*/ 3 h 38"/>
                <a:gd name="T98" fmla="*/ 11 w 22"/>
                <a:gd name="T99" fmla="*/ 8 h 38"/>
                <a:gd name="T100" fmla="*/ 12 w 22"/>
                <a:gd name="T101" fmla="*/ 11 h 38"/>
                <a:gd name="T102" fmla="*/ 13 w 22"/>
                <a:gd name="T103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" h="38">
                  <a:moveTo>
                    <a:pt x="13" y="13"/>
                  </a:moveTo>
                  <a:lnTo>
                    <a:pt x="15" y="18"/>
                  </a:lnTo>
                  <a:lnTo>
                    <a:pt x="21" y="28"/>
                  </a:lnTo>
                  <a:lnTo>
                    <a:pt x="22" y="31"/>
                  </a:lnTo>
                  <a:lnTo>
                    <a:pt x="22" y="32"/>
                  </a:lnTo>
                  <a:lnTo>
                    <a:pt x="21" y="32"/>
                  </a:lnTo>
                  <a:lnTo>
                    <a:pt x="21" y="33"/>
                  </a:lnTo>
                  <a:lnTo>
                    <a:pt x="20" y="35"/>
                  </a:lnTo>
                  <a:lnTo>
                    <a:pt x="21" y="37"/>
                  </a:lnTo>
                  <a:lnTo>
                    <a:pt x="20" y="38"/>
                  </a:lnTo>
                  <a:lnTo>
                    <a:pt x="18" y="38"/>
                  </a:lnTo>
                  <a:lnTo>
                    <a:pt x="17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7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11" y="8"/>
                  </a:lnTo>
                  <a:lnTo>
                    <a:pt x="12" y="11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0" name="Freeform 34">
              <a:extLst>
                <a:ext uri="{FF2B5EF4-FFF2-40B4-BE49-F238E27FC236}">
                  <a16:creationId xmlns:a16="http://schemas.microsoft.com/office/drawing/2014/main" id="{5BF9A3C3-69E2-A16A-18BF-04A8B447D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4267" y="4720972"/>
              <a:ext cx="27694" cy="55386"/>
            </a:xfrm>
            <a:custGeom>
              <a:avLst/>
              <a:gdLst>
                <a:gd name="T0" fmla="*/ 9 w 19"/>
                <a:gd name="T1" fmla="*/ 1 h 38"/>
                <a:gd name="T2" fmla="*/ 12 w 19"/>
                <a:gd name="T3" fmla="*/ 5 h 38"/>
                <a:gd name="T4" fmla="*/ 13 w 19"/>
                <a:gd name="T5" fmla="*/ 8 h 38"/>
                <a:gd name="T6" fmla="*/ 13 w 19"/>
                <a:gd name="T7" fmla="*/ 12 h 38"/>
                <a:gd name="T8" fmla="*/ 14 w 19"/>
                <a:gd name="T9" fmla="*/ 15 h 38"/>
                <a:gd name="T10" fmla="*/ 15 w 19"/>
                <a:gd name="T11" fmla="*/ 16 h 38"/>
                <a:gd name="T12" fmla="*/ 15 w 19"/>
                <a:gd name="T13" fmla="*/ 18 h 38"/>
                <a:gd name="T14" fmla="*/ 17 w 19"/>
                <a:gd name="T15" fmla="*/ 21 h 38"/>
                <a:gd name="T16" fmla="*/ 18 w 19"/>
                <a:gd name="T17" fmla="*/ 22 h 38"/>
                <a:gd name="T18" fmla="*/ 19 w 19"/>
                <a:gd name="T19" fmla="*/ 23 h 38"/>
                <a:gd name="T20" fmla="*/ 19 w 19"/>
                <a:gd name="T21" fmla="*/ 25 h 38"/>
                <a:gd name="T22" fmla="*/ 19 w 19"/>
                <a:gd name="T23" fmla="*/ 27 h 38"/>
                <a:gd name="T24" fmla="*/ 19 w 19"/>
                <a:gd name="T25" fmla="*/ 30 h 38"/>
                <a:gd name="T26" fmla="*/ 19 w 19"/>
                <a:gd name="T27" fmla="*/ 32 h 38"/>
                <a:gd name="T28" fmla="*/ 18 w 19"/>
                <a:gd name="T29" fmla="*/ 35 h 38"/>
                <a:gd name="T30" fmla="*/ 17 w 19"/>
                <a:gd name="T31" fmla="*/ 36 h 38"/>
                <a:gd name="T32" fmla="*/ 15 w 19"/>
                <a:gd name="T33" fmla="*/ 37 h 38"/>
                <a:gd name="T34" fmla="*/ 13 w 19"/>
                <a:gd name="T35" fmla="*/ 38 h 38"/>
                <a:gd name="T36" fmla="*/ 12 w 19"/>
                <a:gd name="T37" fmla="*/ 38 h 38"/>
                <a:gd name="T38" fmla="*/ 10 w 19"/>
                <a:gd name="T39" fmla="*/ 36 h 38"/>
                <a:gd name="T40" fmla="*/ 10 w 19"/>
                <a:gd name="T41" fmla="*/ 33 h 38"/>
                <a:gd name="T42" fmla="*/ 9 w 19"/>
                <a:gd name="T43" fmla="*/ 32 h 38"/>
                <a:gd name="T44" fmla="*/ 8 w 19"/>
                <a:gd name="T45" fmla="*/ 30 h 38"/>
                <a:gd name="T46" fmla="*/ 7 w 19"/>
                <a:gd name="T47" fmla="*/ 28 h 38"/>
                <a:gd name="T48" fmla="*/ 7 w 19"/>
                <a:gd name="T49" fmla="*/ 27 h 38"/>
                <a:gd name="T50" fmla="*/ 5 w 19"/>
                <a:gd name="T51" fmla="*/ 25 h 38"/>
                <a:gd name="T52" fmla="*/ 4 w 19"/>
                <a:gd name="T53" fmla="*/ 23 h 38"/>
                <a:gd name="T54" fmla="*/ 3 w 19"/>
                <a:gd name="T55" fmla="*/ 17 h 38"/>
                <a:gd name="T56" fmla="*/ 2 w 19"/>
                <a:gd name="T57" fmla="*/ 15 h 38"/>
                <a:gd name="T58" fmla="*/ 0 w 19"/>
                <a:gd name="T59" fmla="*/ 12 h 38"/>
                <a:gd name="T60" fmla="*/ 0 w 19"/>
                <a:gd name="T61" fmla="*/ 10 h 38"/>
                <a:gd name="T62" fmla="*/ 2 w 19"/>
                <a:gd name="T63" fmla="*/ 8 h 38"/>
                <a:gd name="T64" fmla="*/ 2 w 19"/>
                <a:gd name="T65" fmla="*/ 6 h 38"/>
                <a:gd name="T66" fmla="*/ 2 w 19"/>
                <a:gd name="T67" fmla="*/ 3 h 38"/>
                <a:gd name="T68" fmla="*/ 2 w 19"/>
                <a:gd name="T69" fmla="*/ 2 h 38"/>
                <a:gd name="T70" fmla="*/ 3 w 19"/>
                <a:gd name="T71" fmla="*/ 1 h 38"/>
                <a:gd name="T72" fmla="*/ 5 w 19"/>
                <a:gd name="T73" fmla="*/ 1 h 38"/>
                <a:gd name="T74" fmla="*/ 7 w 19"/>
                <a:gd name="T75" fmla="*/ 2 h 38"/>
                <a:gd name="T76" fmla="*/ 7 w 19"/>
                <a:gd name="T77" fmla="*/ 3 h 38"/>
                <a:gd name="T78" fmla="*/ 8 w 19"/>
                <a:gd name="T79" fmla="*/ 2 h 38"/>
                <a:gd name="T80" fmla="*/ 8 w 19"/>
                <a:gd name="T81" fmla="*/ 0 h 38"/>
                <a:gd name="T82" fmla="*/ 9 w 19"/>
                <a:gd name="T8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" h="38">
                  <a:moveTo>
                    <a:pt x="9" y="1"/>
                  </a:moveTo>
                  <a:lnTo>
                    <a:pt x="12" y="5"/>
                  </a:lnTo>
                  <a:lnTo>
                    <a:pt x="13" y="8"/>
                  </a:lnTo>
                  <a:lnTo>
                    <a:pt x="13" y="12"/>
                  </a:lnTo>
                  <a:lnTo>
                    <a:pt x="14" y="15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30"/>
                  </a:lnTo>
                  <a:lnTo>
                    <a:pt x="19" y="32"/>
                  </a:lnTo>
                  <a:lnTo>
                    <a:pt x="18" y="35"/>
                  </a:lnTo>
                  <a:lnTo>
                    <a:pt x="17" y="36"/>
                  </a:lnTo>
                  <a:lnTo>
                    <a:pt x="15" y="37"/>
                  </a:lnTo>
                  <a:lnTo>
                    <a:pt x="13" y="38"/>
                  </a:lnTo>
                  <a:lnTo>
                    <a:pt x="12" y="38"/>
                  </a:lnTo>
                  <a:lnTo>
                    <a:pt x="10" y="36"/>
                  </a:lnTo>
                  <a:lnTo>
                    <a:pt x="10" y="33"/>
                  </a:lnTo>
                  <a:lnTo>
                    <a:pt x="9" y="32"/>
                  </a:lnTo>
                  <a:lnTo>
                    <a:pt x="8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8" y="2"/>
                  </a:lnTo>
                  <a:lnTo>
                    <a:pt x="8" y="0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1" name="Freeform 35">
              <a:extLst>
                <a:ext uri="{FF2B5EF4-FFF2-40B4-BE49-F238E27FC236}">
                  <a16:creationId xmlns:a16="http://schemas.microsoft.com/office/drawing/2014/main" id="{E4F8E79E-A188-6DAB-0CE8-D3D66FE44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5186" y="4715436"/>
              <a:ext cx="27694" cy="66462"/>
            </a:xfrm>
            <a:custGeom>
              <a:avLst/>
              <a:gdLst>
                <a:gd name="T0" fmla="*/ 11 w 20"/>
                <a:gd name="T1" fmla="*/ 2 h 49"/>
                <a:gd name="T2" fmla="*/ 11 w 20"/>
                <a:gd name="T3" fmla="*/ 4 h 49"/>
                <a:gd name="T4" fmla="*/ 10 w 20"/>
                <a:gd name="T5" fmla="*/ 7 h 49"/>
                <a:gd name="T6" fmla="*/ 10 w 20"/>
                <a:gd name="T7" fmla="*/ 8 h 49"/>
                <a:gd name="T8" fmla="*/ 8 w 20"/>
                <a:gd name="T9" fmla="*/ 10 h 49"/>
                <a:gd name="T10" fmla="*/ 8 w 20"/>
                <a:gd name="T11" fmla="*/ 13 h 49"/>
                <a:gd name="T12" fmla="*/ 8 w 20"/>
                <a:gd name="T13" fmla="*/ 17 h 49"/>
                <a:gd name="T14" fmla="*/ 8 w 20"/>
                <a:gd name="T15" fmla="*/ 19 h 49"/>
                <a:gd name="T16" fmla="*/ 10 w 20"/>
                <a:gd name="T17" fmla="*/ 20 h 49"/>
                <a:gd name="T18" fmla="*/ 11 w 20"/>
                <a:gd name="T19" fmla="*/ 22 h 49"/>
                <a:gd name="T20" fmla="*/ 12 w 20"/>
                <a:gd name="T21" fmla="*/ 24 h 49"/>
                <a:gd name="T22" fmla="*/ 13 w 20"/>
                <a:gd name="T23" fmla="*/ 28 h 49"/>
                <a:gd name="T24" fmla="*/ 13 w 20"/>
                <a:gd name="T25" fmla="*/ 30 h 49"/>
                <a:gd name="T26" fmla="*/ 15 w 20"/>
                <a:gd name="T27" fmla="*/ 32 h 49"/>
                <a:gd name="T28" fmla="*/ 16 w 20"/>
                <a:gd name="T29" fmla="*/ 32 h 49"/>
                <a:gd name="T30" fmla="*/ 17 w 20"/>
                <a:gd name="T31" fmla="*/ 32 h 49"/>
                <a:gd name="T32" fmla="*/ 18 w 20"/>
                <a:gd name="T33" fmla="*/ 33 h 49"/>
                <a:gd name="T34" fmla="*/ 18 w 20"/>
                <a:gd name="T35" fmla="*/ 35 h 49"/>
                <a:gd name="T36" fmla="*/ 20 w 20"/>
                <a:gd name="T37" fmla="*/ 37 h 49"/>
                <a:gd name="T38" fmla="*/ 20 w 20"/>
                <a:gd name="T39" fmla="*/ 40 h 49"/>
                <a:gd name="T40" fmla="*/ 18 w 20"/>
                <a:gd name="T41" fmla="*/ 43 h 49"/>
                <a:gd name="T42" fmla="*/ 17 w 20"/>
                <a:gd name="T43" fmla="*/ 45 h 49"/>
                <a:gd name="T44" fmla="*/ 16 w 20"/>
                <a:gd name="T45" fmla="*/ 48 h 49"/>
                <a:gd name="T46" fmla="*/ 16 w 20"/>
                <a:gd name="T47" fmla="*/ 49 h 49"/>
                <a:gd name="T48" fmla="*/ 15 w 20"/>
                <a:gd name="T49" fmla="*/ 49 h 49"/>
                <a:gd name="T50" fmla="*/ 13 w 20"/>
                <a:gd name="T51" fmla="*/ 49 h 49"/>
                <a:gd name="T52" fmla="*/ 11 w 20"/>
                <a:gd name="T53" fmla="*/ 49 h 49"/>
                <a:gd name="T54" fmla="*/ 8 w 20"/>
                <a:gd name="T55" fmla="*/ 49 h 49"/>
                <a:gd name="T56" fmla="*/ 7 w 20"/>
                <a:gd name="T57" fmla="*/ 48 h 49"/>
                <a:gd name="T58" fmla="*/ 7 w 20"/>
                <a:gd name="T59" fmla="*/ 45 h 49"/>
                <a:gd name="T60" fmla="*/ 8 w 20"/>
                <a:gd name="T61" fmla="*/ 43 h 49"/>
                <a:gd name="T62" fmla="*/ 7 w 20"/>
                <a:gd name="T63" fmla="*/ 40 h 49"/>
                <a:gd name="T64" fmla="*/ 6 w 20"/>
                <a:gd name="T65" fmla="*/ 39 h 49"/>
                <a:gd name="T66" fmla="*/ 5 w 20"/>
                <a:gd name="T67" fmla="*/ 38 h 49"/>
                <a:gd name="T68" fmla="*/ 5 w 20"/>
                <a:gd name="T69" fmla="*/ 35 h 49"/>
                <a:gd name="T70" fmla="*/ 5 w 20"/>
                <a:gd name="T71" fmla="*/ 32 h 49"/>
                <a:gd name="T72" fmla="*/ 6 w 20"/>
                <a:gd name="T73" fmla="*/ 29 h 49"/>
                <a:gd name="T74" fmla="*/ 7 w 20"/>
                <a:gd name="T75" fmla="*/ 28 h 49"/>
                <a:gd name="T76" fmla="*/ 7 w 20"/>
                <a:gd name="T77" fmla="*/ 27 h 49"/>
                <a:gd name="T78" fmla="*/ 6 w 20"/>
                <a:gd name="T79" fmla="*/ 25 h 49"/>
                <a:gd name="T80" fmla="*/ 5 w 20"/>
                <a:gd name="T81" fmla="*/ 24 h 49"/>
                <a:gd name="T82" fmla="*/ 5 w 20"/>
                <a:gd name="T83" fmla="*/ 23 h 49"/>
                <a:gd name="T84" fmla="*/ 6 w 20"/>
                <a:gd name="T85" fmla="*/ 22 h 49"/>
                <a:gd name="T86" fmla="*/ 5 w 20"/>
                <a:gd name="T87" fmla="*/ 19 h 49"/>
                <a:gd name="T88" fmla="*/ 3 w 20"/>
                <a:gd name="T89" fmla="*/ 17 h 49"/>
                <a:gd name="T90" fmla="*/ 3 w 20"/>
                <a:gd name="T91" fmla="*/ 15 h 49"/>
                <a:gd name="T92" fmla="*/ 1 w 20"/>
                <a:gd name="T93" fmla="*/ 12 h 49"/>
                <a:gd name="T94" fmla="*/ 1 w 20"/>
                <a:gd name="T95" fmla="*/ 9 h 49"/>
                <a:gd name="T96" fmla="*/ 1 w 20"/>
                <a:gd name="T97" fmla="*/ 7 h 49"/>
                <a:gd name="T98" fmla="*/ 0 w 20"/>
                <a:gd name="T99" fmla="*/ 5 h 49"/>
                <a:gd name="T100" fmla="*/ 0 w 20"/>
                <a:gd name="T101" fmla="*/ 3 h 49"/>
                <a:gd name="T102" fmla="*/ 1 w 20"/>
                <a:gd name="T103" fmla="*/ 2 h 49"/>
                <a:gd name="T104" fmla="*/ 1 w 20"/>
                <a:gd name="T105" fmla="*/ 3 h 49"/>
                <a:gd name="T106" fmla="*/ 5 w 20"/>
                <a:gd name="T107" fmla="*/ 4 h 49"/>
                <a:gd name="T108" fmla="*/ 6 w 20"/>
                <a:gd name="T109" fmla="*/ 3 h 49"/>
                <a:gd name="T110" fmla="*/ 7 w 20"/>
                <a:gd name="T111" fmla="*/ 2 h 49"/>
                <a:gd name="T112" fmla="*/ 10 w 20"/>
                <a:gd name="T113" fmla="*/ 0 h 49"/>
                <a:gd name="T114" fmla="*/ 11 w 20"/>
                <a:gd name="T115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" h="49">
                  <a:moveTo>
                    <a:pt x="11" y="2"/>
                  </a:moveTo>
                  <a:lnTo>
                    <a:pt x="11" y="4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3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1" y="22"/>
                  </a:lnTo>
                  <a:lnTo>
                    <a:pt x="12" y="24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18" y="43"/>
                  </a:lnTo>
                  <a:lnTo>
                    <a:pt x="17" y="45"/>
                  </a:lnTo>
                  <a:lnTo>
                    <a:pt x="16" y="48"/>
                  </a:lnTo>
                  <a:lnTo>
                    <a:pt x="16" y="49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11" y="49"/>
                  </a:lnTo>
                  <a:lnTo>
                    <a:pt x="8" y="49"/>
                  </a:lnTo>
                  <a:lnTo>
                    <a:pt x="7" y="48"/>
                  </a:lnTo>
                  <a:lnTo>
                    <a:pt x="7" y="45"/>
                  </a:lnTo>
                  <a:lnTo>
                    <a:pt x="8" y="43"/>
                  </a:lnTo>
                  <a:lnTo>
                    <a:pt x="7" y="40"/>
                  </a:lnTo>
                  <a:lnTo>
                    <a:pt x="6" y="39"/>
                  </a:lnTo>
                  <a:lnTo>
                    <a:pt x="5" y="38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6" y="22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1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3"/>
                  </a:lnTo>
                  <a:lnTo>
                    <a:pt x="5" y="4"/>
                  </a:lnTo>
                  <a:lnTo>
                    <a:pt x="6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2" name="Freeform 36">
              <a:extLst>
                <a:ext uri="{FF2B5EF4-FFF2-40B4-BE49-F238E27FC236}">
                  <a16:creationId xmlns:a16="http://schemas.microsoft.com/office/drawing/2014/main" id="{08E8CBA5-40D2-C52B-6FEB-EBA963E1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187" y="4643433"/>
              <a:ext cx="22156" cy="22156"/>
            </a:xfrm>
            <a:custGeom>
              <a:avLst/>
              <a:gdLst>
                <a:gd name="T0" fmla="*/ 15 w 15"/>
                <a:gd name="T1" fmla="*/ 5 h 15"/>
                <a:gd name="T2" fmla="*/ 15 w 15"/>
                <a:gd name="T3" fmla="*/ 7 h 15"/>
                <a:gd name="T4" fmla="*/ 15 w 15"/>
                <a:gd name="T5" fmla="*/ 8 h 15"/>
                <a:gd name="T6" fmla="*/ 14 w 15"/>
                <a:gd name="T7" fmla="*/ 8 h 15"/>
                <a:gd name="T8" fmla="*/ 12 w 15"/>
                <a:gd name="T9" fmla="*/ 8 h 15"/>
                <a:gd name="T10" fmla="*/ 11 w 15"/>
                <a:gd name="T11" fmla="*/ 7 h 15"/>
                <a:gd name="T12" fmla="*/ 10 w 15"/>
                <a:gd name="T13" fmla="*/ 7 h 15"/>
                <a:gd name="T14" fmla="*/ 9 w 15"/>
                <a:gd name="T15" fmla="*/ 8 h 15"/>
                <a:gd name="T16" fmla="*/ 7 w 15"/>
                <a:gd name="T17" fmla="*/ 8 h 15"/>
                <a:gd name="T18" fmla="*/ 6 w 15"/>
                <a:gd name="T19" fmla="*/ 8 h 15"/>
                <a:gd name="T20" fmla="*/ 5 w 15"/>
                <a:gd name="T21" fmla="*/ 8 h 15"/>
                <a:gd name="T22" fmla="*/ 5 w 15"/>
                <a:gd name="T23" fmla="*/ 9 h 15"/>
                <a:gd name="T24" fmla="*/ 5 w 15"/>
                <a:gd name="T25" fmla="*/ 10 h 15"/>
                <a:gd name="T26" fmla="*/ 5 w 15"/>
                <a:gd name="T27" fmla="*/ 12 h 15"/>
                <a:gd name="T28" fmla="*/ 4 w 15"/>
                <a:gd name="T29" fmla="*/ 12 h 15"/>
                <a:gd name="T30" fmla="*/ 4 w 15"/>
                <a:gd name="T31" fmla="*/ 14 h 15"/>
                <a:gd name="T32" fmla="*/ 4 w 15"/>
                <a:gd name="T33" fmla="*/ 15 h 15"/>
                <a:gd name="T34" fmla="*/ 2 w 15"/>
                <a:gd name="T35" fmla="*/ 15 h 15"/>
                <a:gd name="T36" fmla="*/ 1 w 15"/>
                <a:gd name="T37" fmla="*/ 15 h 15"/>
                <a:gd name="T38" fmla="*/ 1 w 15"/>
                <a:gd name="T39" fmla="*/ 14 h 15"/>
                <a:gd name="T40" fmla="*/ 1 w 15"/>
                <a:gd name="T41" fmla="*/ 13 h 15"/>
                <a:gd name="T42" fmla="*/ 1 w 15"/>
                <a:gd name="T43" fmla="*/ 12 h 15"/>
                <a:gd name="T44" fmla="*/ 0 w 15"/>
                <a:gd name="T45" fmla="*/ 12 h 15"/>
                <a:gd name="T46" fmla="*/ 0 w 15"/>
                <a:gd name="T47" fmla="*/ 10 h 15"/>
                <a:gd name="T48" fmla="*/ 0 w 15"/>
                <a:gd name="T49" fmla="*/ 9 h 15"/>
                <a:gd name="T50" fmla="*/ 0 w 15"/>
                <a:gd name="T51" fmla="*/ 8 h 15"/>
                <a:gd name="T52" fmla="*/ 1 w 15"/>
                <a:gd name="T53" fmla="*/ 8 h 15"/>
                <a:gd name="T54" fmla="*/ 2 w 15"/>
                <a:gd name="T55" fmla="*/ 7 h 15"/>
                <a:gd name="T56" fmla="*/ 4 w 15"/>
                <a:gd name="T57" fmla="*/ 5 h 15"/>
                <a:gd name="T58" fmla="*/ 5 w 15"/>
                <a:gd name="T59" fmla="*/ 5 h 15"/>
                <a:gd name="T60" fmla="*/ 7 w 15"/>
                <a:gd name="T61" fmla="*/ 4 h 15"/>
                <a:gd name="T62" fmla="*/ 9 w 15"/>
                <a:gd name="T63" fmla="*/ 3 h 15"/>
                <a:gd name="T64" fmla="*/ 10 w 15"/>
                <a:gd name="T65" fmla="*/ 2 h 15"/>
                <a:gd name="T66" fmla="*/ 10 w 15"/>
                <a:gd name="T67" fmla="*/ 0 h 15"/>
                <a:gd name="T68" fmla="*/ 11 w 15"/>
                <a:gd name="T69" fmla="*/ 2 h 15"/>
                <a:gd name="T70" fmla="*/ 12 w 15"/>
                <a:gd name="T71" fmla="*/ 3 h 15"/>
                <a:gd name="T72" fmla="*/ 15 w 15"/>
                <a:gd name="T73" fmla="*/ 4 h 15"/>
                <a:gd name="T74" fmla="*/ 15 w 15"/>
                <a:gd name="T7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15">
                  <a:moveTo>
                    <a:pt x="15" y="5"/>
                  </a:moveTo>
                  <a:lnTo>
                    <a:pt x="15" y="7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9" y="8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5"/>
                  </a:lnTo>
                  <a:lnTo>
                    <a:pt x="7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5" y="4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3" name="Freeform 37">
              <a:extLst>
                <a:ext uri="{FF2B5EF4-FFF2-40B4-BE49-F238E27FC236}">
                  <a16:creationId xmlns:a16="http://schemas.microsoft.com/office/drawing/2014/main" id="{B0B142CF-C7CC-5BA6-4FF1-66A0918E7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420" y="4626824"/>
              <a:ext cx="38771" cy="60923"/>
            </a:xfrm>
            <a:custGeom>
              <a:avLst/>
              <a:gdLst>
                <a:gd name="T0" fmla="*/ 23 w 28"/>
                <a:gd name="T1" fmla="*/ 1 h 44"/>
                <a:gd name="T2" fmla="*/ 25 w 28"/>
                <a:gd name="T3" fmla="*/ 2 h 44"/>
                <a:gd name="T4" fmla="*/ 26 w 28"/>
                <a:gd name="T5" fmla="*/ 1 h 44"/>
                <a:gd name="T6" fmla="*/ 27 w 28"/>
                <a:gd name="T7" fmla="*/ 2 h 44"/>
                <a:gd name="T8" fmla="*/ 28 w 28"/>
                <a:gd name="T9" fmla="*/ 5 h 44"/>
                <a:gd name="T10" fmla="*/ 26 w 28"/>
                <a:gd name="T11" fmla="*/ 9 h 44"/>
                <a:gd name="T12" fmla="*/ 25 w 28"/>
                <a:gd name="T13" fmla="*/ 14 h 44"/>
                <a:gd name="T14" fmla="*/ 23 w 28"/>
                <a:gd name="T15" fmla="*/ 19 h 44"/>
                <a:gd name="T16" fmla="*/ 22 w 28"/>
                <a:gd name="T17" fmla="*/ 21 h 44"/>
                <a:gd name="T18" fmla="*/ 22 w 28"/>
                <a:gd name="T19" fmla="*/ 24 h 44"/>
                <a:gd name="T20" fmla="*/ 25 w 28"/>
                <a:gd name="T21" fmla="*/ 26 h 44"/>
                <a:gd name="T22" fmla="*/ 25 w 28"/>
                <a:gd name="T23" fmla="*/ 31 h 44"/>
                <a:gd name="T24" fmla="*/ 26 w 28"/>
                <a:gd name="T25" fmla="*/ 34 h 44"/>
                <a:gd name="T26" fmla="*/ 27 w 28"/>
                <a:gd name="T27" fmla="*/ 36 h 44"/>
                <a:gd name="T28" fmla="*/ 27 w 28"/>
                <a:gd name="T29" fmla="*/ 40 h 44"/>
                <a:gd name="T30" fmla="*/ 23 w 28"/>
                <a:gd name="T31" fmla="*/ 41 h 44"/>
                <a:gd name="T32" fmla="*/ 21 w 28"/>
                <a:gd name="T33" fmla="*/ 40 h 44"/>
                <a:gd name="T34" fmla="*/ 20 w 28"/>
                <a:gd name="T35" fmla="*/ 41 h 44"/>
                <a:gd name="T36" fmla="*/ 18 w 28"/>
                <a:gd name="T37" fmla="*/ 44 h 44"/>
                <a:gd name="T38" fmla="*/ 16 w 28"/>
                <a:gd name="T39" fmla="*/ 44 h 44"/>
                <a:gd name="T40" fmla="*/ 15 w 28"/>
                <a:gd name="T41" fmla="*/ 42 h 44"/>
                <a:gd name="T42" fmla="*/ 12 w 28"/>
                <a:gd name="T43" fmla="*/ 42 h 44"/>
                <a:gd name="T44" fmla="*/ 10 w 28"/>
                <a:gd name="T45" fmla="*/ 42 h 44"/>
                <a:gd name="T46" fmla="*/ 7 w 28"/>
                <a:gd name="T47" fmla="*/ 44 h 44"/>
                <a:gd name="T48" fmla="*/ 6 w 28"/>
                <a:gd name="T49" fmla="*/ 42 h 44"/>
                <a:gd name="T50" fmla="*/ 5 w 28"/>
                <a:gd name="T51" fmla="*/ 41 h 44"/>
                <a:gd name="T52" fmla="*/ 2 w 28"/>
                <a:gd name="T53" fmla="*/ 40 h 44"/>
                <a:gd name="T54" fmla="*/ 0 w 28"/>
                <a:gd name="T55" fmla="*/ 37 h 44"/>
                <a:gd name="T56" fmla="*/ 0 w 28"/>
                <a:gd name="T57" fmla="*/ 35 h 44"/>
                <a:gd name="T58" fmla="*/ 0 w 28"/>
                <a:gd name="T59" fmla="*/ 32 h 44"/>
                <a:gd name="T60" fmla="*/ 1 w 28"/>
                <a:gd name="T61" fmla="*/ 29 h 44"/>
                <a:gd name="T62" fmla="*/ 3 w 28"/>
                <a:gd name="T63" fmla="*/ 22 h 44"/>
                <a:gd name="T64" fmla="*/ 3 w 28"/>
                <a:gd name="T65" fmla="*/ 17 h 44"/>
                <a:gd name="T66" fmla="*/ 2 w 28"/>
                <a:gd name="T67" fmla="*/ 17 h 44"/>
                <a:gd name="T68" fmla="*/ 0 w 28"/>
                <a:gd name="T69" fmla="*/ 16 h 44"/>
                <a:gd name="T70" fmla="*/ 1 w 28"/>
                <a:gd name="T71" fmla="*/ 14 h 44"/>
                <a:gd name="T72" fmla="*/ 3 w 28"/>
                <a:gd name="T73" fmla="*/ 12 h 44"/>
                <a:gd name="T74" fmla="*/ 3 w 28"/>
                <a:gd name="T75" fmla="*/ 10 h 44"/>
                <a:gd name="T76" fmla="*/ 2 w 28"/>
                <a:gd name="T77" fmla="*/ 9 h 44"/>
                <a:gd name="T78" fmla="*/ 3 w 28"/>
                <a:gd name="T79" fmla="*/ 7 h 44"/>
                <a:gd name="T80" fmla="*/ 6 w 28"/>
                <a:gd name="T81" fmla="*/ 6 h 44"/>
                <a:gd name="T82" fmla="*/ 8 w 28"/>
                <a:gd name="T83" fmla="*/ 2 h 44"/>
                <a:gd name="T84" fmla="*/ 7 w 28"/>
                <a:gd name="T85" fmla="*/ 1 h 44"/>
                <a:gd name="T86" fmla="*/ 11 w 28"/>
                <a:gd name="T87" fmla="*/ 2 h 44"/>
                <a:gd name="T88" fmla="*/ 12 w 28"/>
                <a:gd name="T89" fmla="*/ 4 h 44"/>
                <a:gd name="T90" fmla="*/ 13 w 28"/>
                <a:gd name="T91" fmla="*/ 2 h 44"/>
                <a:gd name="T92" fmla="*/ 16 w 28"/>
                <a:gd name="T93" fmla="*/ 2 h 44"/>
                <a:gd name="T94" fmla="*/ 17 w 28"/>
                <a:gd name="T95" fmla="*/ 0 h 44"/>
                <a:gd name="T96" fmla="*/ 20 w 28"/>
                <a:gd name="T97" fmla="*/ 1 h 44"/>
                <a:gd name="T98" fmla="*/ 21 w 28"/>
                <a:gd name="T9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44">
                  <a:moveTo>
                    <a:pt x="22" y="0"/>
                  </a:moveTo>
                  <a:lnTo>
                    <a:pt x="23" y="1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7" y="2"/>
                  </a:lnTo>
                  <a:lnTo>
                    <a:pt x="28" y="4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3" y="16"/>
                  </a:lnTo>
                  <a:lnTo>
                    <a:pt x="23" y="19"/>
                  </a:lnTo>
                  <a:lnTo>
                    <a:pt x="23" y="20"/>
                  </a:lnTo>
                  <a:lnTo>
                    <a:pt x="22" y="21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3" y="25"/>
                  </a:lnTo>
                  <a:lnTo>
                    <a:pt x="25" y="26"/>
                  </a:lnTo>
                  <a:lnTo>
                    <a:pt x="25" y="27"/>
                  </a:lnTo>
                  <a:lnTo>
                    <a:pt x="25" y="31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7" y="36"/>
                  </a:lnTo>
                  <a:lnTo>
                    <a:pt x="27" y="39"/>
                  </a:lnTo>
                  <a:lnTo>
                    <a:pt x="27" y="40"/>
                  </a:lnTo>
                  <a:lnTo>
                    <a:pt x="25" y="41"/>
                  </a:lnTo>
                  <a:lnTo>
                    <a:pt x="23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20" y="40"/>
                  </a:lnTo>
                  <a:lnTo>
                    <a:pt x="20" y="41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7" y="44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4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8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4" name="Freeform 38">
              <a:extLst>
                <a:ext uri="{FF2B5EF4-FFF2-40B4-BE49-F238E27FC236}">
                  <a16:creationId xmlns:a16="http://schemas.microsoft.com/office/drawing/2014/main" id="{30DAB0FA-1106-2739-8E1A-DFE02B894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6726" y="4604667"/>
              <a:ext cx="38771" cy="27694"/>
            </a:xfrm>
            <a:custGeom>
              <a:avLst/>
              <a:gdLst>
                <a:gd name="T0" fmla="*/ 9 w 25"/>
                <a:gd name="T1" fmla="*/ 0 h 16"/>
                <a:gd name="T2" fmla="*/ 10 w 25"/>
                <a:gd name="T3" fmla="*/ 1 h 16"/>
                <a:gd name="T4" fmla="*/ 12 w 25"/>
                <a:gd name="T5" fmla="*/ 4 h 16"/>
                <a:gd name="T6" fmla="*/ 13 w 25"/>
                <a:gd name="T7" fmla="*/ 5 h 16"/>
                <a:gd name="T8" fmla="*/ 14 w 25"/>
                <a:gd name="T9" fmla="*/ 6 h 16"/>
                <a:gd name="T10" fmla="*/ 15 w 25"/>
                <a:gd name="T11" fmla="*/ 6 h 16"/>
                <a:gd name="T12" fmla="*/ 17 w 25"/>
                <a:gd name="T13" fmla="*/ 6 h 16"/>
                <a:gd name="T14" fmla="*/ 18 w 25"/>
                <a:gd name="T15" fmla="*/ 6 h 16"/>
                <a:gd name="T16" fmla="*/ 19 w 25"/>
                <a:gd name="T17" fmla="*/ 5 h 16"/>
                <a:gd name="T18" fmla="*/ 20 w 25"/>
                <a:gd name="T19" fmla="*/ 5 h 16"/>
                <a:gd name="T20" fmla="*/ 22 w 25"/>
                <a:gd name="T21" fmla="*/ 6 h 16"/>
                <a:gd name="T22" fmla="*/ 23 w 25"/>
                <a:gd name="T23" fmla="*/ 6 h 16"/>
                <a:gd name="T24" fmla="*/ 24 w 25"/>
                <a:gd name="T25" fmla="*/ 7 h 16"/>
                <a:gd name="T26" fmla="*/ 25 w 25"/>
                <a:gd name="T27" fmla="*/ 9 h 16"/>
                <a:gd name="T28" fmla="*/ 25 w 25"/>
                <a:gd name="T29" fmla="*/ 10 h 16"/>
                <a:gd name="T30" fmla="*/ 23 w 25"/>
                <a:gd name="T31" fmla="*/ 12 h 16"/>
                <a:gd name="T32" fmla="*/ 22 w 25"/>
                <a:gd name="T33" fmla="*/ 14 h 16"/>
                <a:gd name="T34" fmla="*/ 18 w 25"/>
                <a:gd name="T35" fmla="*/ 15 h 16"/>
                <a:gd name="T36" fmla="*/ 17 w 25"/>
                <a:gd name="T37" fmla="*/ 15 h 16"/>
                <a:gd name="T38" fmla="*/ 15 w 25"/>
                <a:gd name="T39" fmla="*/ 15 h 16"/>
                <a:gd name="T40" fmla="*/ 14 w 25"/>
                <a:gd name="T41" fmla="*/ 16 h 16"/>
                <a:gd name="T42" fmla="*/ 13 w 25"/>
                <a:gd name="T43" fmla="*/ 15 h 16"/>
                <a:gd name="T44" fmla="*/ 12 w 25"/>
                <a:gd name="T45" fmla="*/ 15 h 16"/>
                <a:gd name="T46" fmla="*/ 12 w 25"/>
                <a:gd name="T47" fmla="*/ 14 h 16"/>
                <a:gd name="T48" fmla="*/ 12 w 25"/>
                <a:gd name="T49" fmla="*/ 12 h 16"/>
                <a:gd name="T50" fmla="*/ 12 w 25"/>
                <a:gd name="T51" fmla="*/ 11 h 16"/>
                <a:gd name="T52" fmla="*/ 10 w 25"/>
                <a:gd name="T53" fmla="*/ 11 h 16"/>
                <a:gd name="T54" fmla="*/ 9 w 25"/>
                <a:gd name="T55" fmla="*/ 11 h 16"/>
                <a:gd name="T56" fmla="*/ 8 w 25"/>
                <a:gd name="T57" fmla="*/ 11 h 16"/>
                <a:gd name="T58" fmla="*/ 7 w 25"/>
                <a:gd name="T59" fmla="*/ 11 h 16"/>
                <a:gd name="T60" fmla="*/ 5 w 25"/>
                <a:gd name="T61" fmla="*/ 10 h 16"/>
                <a:gd name="T62" fmla="*/ 4 w 25"/>
                <a:gd name="T63" fmla="*/ 9 h 16"/>
                <a:gd name="T64" fmla="*/ 3 w 25"/>
                <a:gd name="T65" fmla="*/ 7 h 16"/>
                <a:gd name="T66" fmla="*/ 2 w 25"/>
                <a:gd name="T67" fmla="*/ 7 h 16"/>
                <a:gd name="T68" fmla="*/ 0 w 25"/>
                <a:gd name="T69" fmla="*/ 6 h 16"/>
                <a:gd name="T70" fmla="*/ 0 w 25"/>
                <a:gd name="T71" fmla="*/ 5 h 16"/>
                <a:gd name="T72" fmla="*/ 2 w 25"/>
                <a:gd name="T73" fmla="*/ 4 h 16"/>
                <a:gd name="T74" fmla="*/ 3 w 25"/>
                <a:gd name="T75" fmla="*/ 4 h 16"/>
                <a:gd name="T76" fmla="*/ 3 w 25"/>
                <a:gd name="T77" fmla="*/ 2 h 16"/>
                <a:gd name="T78" fmla="*/ 2 w 25"/>
                <a:gd name="T79" fmla="*/ 2 h 16"/>
                <a:gd name="T80" fmla="*/ 2 w 25"/>
                <a:gd name="T81" fmla="*/ 1 h 16"/>
                <a:gd name="T82" fmla="*/ 3 w 25"/>
                <a:gd name="T83" fmla="*/ 1 h 16"/>
                <a:gd name="T84" fmla="*/ 4 w 25"/>
                <a:gd name="T85" fmla="*/ 0 h 16"/>
                <a:gd name="T86" fmla="*/ 4 w 25"/>
                <a:gd name="T87" fmla="*/ 1 h 16"/>
                <a:gd name="T88" fmla="*/ 5 w 25"/>
                <a:gd name="T89" fmla="*/ 1 h 16"/>
                <a:gd name="T90" fmla="*/ 7 w 25"/>
                <a:gd name="T91" fmla="*/ 1 h 16"/>
                <a:gd name="T92" fmla="*/ 7 w 25"/>
                <a:gd name="T93" fmla="*/ 0 h 16"/>
                <a:gd name="T94" fmla="*/ 8 w 25"/>
                <a:gd name="T95" fmla="*/ 0 h 16"/>
                <a:gd name="T96" fmla="*/ 9 w 25"/>
                <a:gd name="T9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6">
                  <a:moveTo>
                    <a:pt x="9" y="0"/>
                  </a:moveTo>
                  <a:lnTo>
                    <a:pt x="10" y="1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4" y="7"/>
                  </a:lnTo>
                  <a:lnTo>
                    <a:pt x="25" y="9"/>
                  </a:lnTo>
                  <a:lnTo>
                    <a:pt x="25" y="10"/>
                  </a:lnTo>
                  <a:lnTo>
                    <a:pt x="23" y="12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4" y="16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5" name="Freeform 39">
              <a:extLst>
                <a:ext uri="{FF2B5EF4-FFF2-40B4-BE49-F238E27FC236}">
                  <a16:creationId xmlns:a16="http://schemas.microsoft.com/office/drawing/2014/main" id="{767DD88D-520C-00FE-A3BD-C7791E2D8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0269" y="3862515"/>
              <a:ext cx="33231" cy="49848"/>
            </a:xfrm>
            <a:custGeom>
              <a:avLst/>
              <a:gdLst>
                <a:gd name="T0" fmla="*/ 13 w 24"/>
                <a:gd name="T1" fmla="*/ 7 h 35"/>
                <a:gd name="T2" fmla="*/ 14 w 24"/>
                <a:gd name="T3" fmla="*/ 5 h 35"/>
                <a:gd name="T4" fmla="*/ 17 w 24"/>
                <a:gd name="T5" fmla="*/ 5 h 35"/>
                <a:gd name="T6" fmla="*/ 17 w 24"/>
                <a:gd name="T7" fmla="*/ 9 h 35"/>
                <a:gd name="T8" fmla="*/ 15 w 24"/>
                <a:gd name="T9" fmla="*/ 12 h 35"/>
                <a:gd name="T10" fmla="*/ 19 w 24"/>
                <a:gd name="T11" fmla="*/ 10 h 35"/>
                <a:gd name="T12" fmla="*/ 22 w 24"/>
                <a:gd name="T13" fmla="*/ 10 h 35"/>
                <a:gd name="T14" fmla="*/ 23 w 24"/>
                <a:gd name="T15" fmla="*/ 12 h 35"/>
                <a:gd name="T16" fmla="*/ 24 w 24"/>
                <a:gd name="T17" fmla="*/ 13 h 35"/>
                <a:gd name="T18" fmla="*/ 23 w 24"/>
                <a:gd name="T19" fmla="*/ 15 h 35"/>
                <a:gd name="T20" fmla="*/ 20 w 24"/>
                <a:gd name="T21" fmla="*/ 18 h 35"/>
                <a:gd name="T22" fmla="*/ 23 w 24"/>
                <a:gd name="T23" fmla="*/ 23 h 35"/>
                <a:gd name="T24" fmla="*/ 22 w 24"/>
                <a:gd name="T25" fmla="*/ 25 h 35"/>
                <a:gd name="T26" fmla="*/ 19 w 24"/>
                <a:gd name="T27" fmla="*/ 24 h 35"/>
                <a:gd name="T28" fmla="*/ 19 w 24"/>
                <a:gd name="T29" fmla="*/ 27 h 35"/>
                <a:gd name="T30" fmla="*/ 18 w 24"/>
                <a:gd name="T31" fmla="*/ 28 h 35"/>
                <a:gd name="T32" fmla="*/ 17 w 24"/>
                <a:gd name="T33" fmla="*/ 30 h 35"/>
                <a:gd name="T34" fmla="*/ 17 w 24"/>
                <a:gd name="T35" fmla="*/ 34 h 35"/>
                <a:gd name="T36" fmla="*/ 15 w 24"/>
                <a:gd name="T37" fmla="*/ 35 h 35"/>
                <a:gd name="T38" fmla="*/ 13 w 24"/>
                <a:gd name="T39" fmla="*/ 33 h 35"/>
                <a:gd name="T40" fmla="*/ 12 w 24"/>
                <a:gd name="T41" fmla="*/ 32 h 35"/>
                <a:gd name="T42" fmla="*/ 9 w 24"/>
                <a:gd name="T43" fmla="*/ 34 h 35"/>
                <a:gd name="T44" fmla="*/ 7 w 24"/>
                <a:gd name="T45" fmla="*/ 33 h 35"/>
                <a:gd name="T46" fmla="*/ 5 w 24"/>
                <a:gd name="T47" fmla="*/ 32 h 35"/>
                <a:gd name="T48" fmla="*/ 7 w 24"/>
                <a:gd name="T49" fmla="*/ 28 h 35"/>
                <a:gd name="T50" fmla="*/ 7 w 24"/>
                <a:gd name="T51" fmla="*/ 25 h 35"/>
                <a:gd name="T52" fmla="*/ 5 w 24"/>
                <a:gd name="T53" fmla="*/ 22 h 35"/>
                <a:gd name="T54" fmla="*/ 5 w 24"/>
                <a:gd name="T55" fmla="*/ 20 h 35"/>
                <a:gd name="T56" fmla="*/ 8 w 24"/>
                <a:gd name="T57" fmla="*/ 18 h 35"/>
                <a:gd name="T58" fmla="*/ 5 w 24"/>
                <a:gd name="T59" fmla="*/ 15 h 35"/>
                <a:gd name="T60" fmla="*/ 4 w 24"/>
                <a:gd name="T61" fmla="*/ 13 h 35"/>
                <a:gd name="T62" fmla="*/ 5 w 24"/>
                <a:gd name="T63" fmla="*/ 10 h 35"/>
                <a:gd name="T64" fmla="*/ 5 w 24"/>
                <a:gd name="T65" fmla="*/ 7 h 35"/>
                <a:gd name="T66" fmla="*/ 4 w 24"/>
                <a:gd name="T67" fmla="*/ 5 h 35"/>
                <a:gd name="T68" fmla="*/ 0 w 24"/>
                <a:gd name="T69" fmla="*/ 3 h 35"/>
                <a:gd name="T70" fmla="*/ 3 w 24"/>
                <a:gd name="T71" fmla="*/ 2 h 35"/>
                <a:gd name="T72" fmla="*/ 7 w 24"/>
                <a:gd name="T73" fmla="*/ 3 h 35"/>
                <a:gd name="T74" fmla="*/ 12 w 24"/>
                <a:gd name="T7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35">
                  <a:moveTo>
                    <a:pt x="12" y="8"/>
                  </a:moveTo>
                  <a:lnTo>
                    <a:pt x="13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9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4" y="12"/>
                  </a:lnTo>
                  <a:lnTo>
                    <a:pt x="24" y="13"/>
                  </a:lnTo>
                  <a:lnTo>
                    <a:pt x="24" y="14"/>
                  </a:lnTo>
                  <a:lnTo>
                    <a:pt x="23" y="15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2" y="19"/>
                  </a:lnTo>
                  <a:lnTo>
                    <a:pt x="23" y="23"/>
                  </a:lnTo>
                  <a:lnTo>
                    <a:pt x="22" y="24"/>
                  </a:lnTo>
                  <a:lnTo>
                    <a:pt x="22" y="25"/>
                  </a:lnTo>
                  <a:lnTo>
                    <a:pt x="20" y="24"/>
                  </a:lnTo>
                  <a:lnTo>
                    <a:pt x="19" y="24"/>
                  </a:lnTo>
                  <a:lnTo>
                    <a:pt x="20" y="25"/>
                  </a:lnTo>
                  <a:lnTo>
                    <a:pt x="19" y="27"/>
                  </a:lnTo>
                  <a:lnTo>
                    <a:pt x="19" y="28"/>
                  </a:lnTo>
                  <a:lnTo>
                    <a:pt x="18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3" y="34"/>
                  </a:lnTo>
                  <a:lnTo>
                    <a:pt x="13" y="33"/>
                  </a:lnTo>
                  <a:lnTo>
                    <a:pt x="13" y="32"/>
                  </a:lnTo>
                  <a:lnTo>
                    <a:pt x="12" y="32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2"/>
                  </a:lnTo>
                  <a:lnTo>
                    <a:pt x="7" y="29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7" y="19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3"/>
                  </a:lnTo>
                  <a:lnTo>
                    <a:pt x="8" y="4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6" name="Freeform 40">
              <a:extLst>
                <a:ext uri="{FF2B5EF4-FFF2-40B4-BE49-F238E27FC236}">
                  <a16:creationId xmlns:a16="http://schemas.microsoft.com/office/drawing/2014/main" id="{FD055409-E9CE-01C9-43E1-91F376C9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7654" y="3856974"/>
              <a:ext cx="27694" cy="16617"/>
            </a:xfrm>
            <a:custGeom>
              <a:avLst/>
              <a:gdLst>
                <a:gd name="T0" fmla="*/ 13 w 21"/>
                <a:gd name="T1" fmla="*/ 6 h 10"/>
                <a:gd name="T2" fmla="*/ 15 w 21"/>
                <a:gd name="T3" fmla="*/ 7 h 10"/>
                <a:gd name="T4" fmla="*/ 16 w 21"/>
                <a:gd name="T5" fmla="*/ 7 h 10"/>
                <a:gd name="T6" fmla="*/ 16 w 21"/>
                <a:gd name="T7" fmla="*/ 9 h 10"/>
                <a:gd name="T8" fmla="*/ 17 w 21"/>
                <a:gd name="T9" fmla="*/ 9 h 10"/>
                <a:gd name="T10" fmla="*/ 18 w 21"/>
                <a:gd name="T11" fmla="*/ 7 h 10"/>
                <a:gd name="T12" fmla="*/ 21 w 21"/>
                <a:gd name="T13" fmla="*/ 7 h 10"/>
                <a:gd name="T14" fmla="*/ 21 w 21"/>
                <a:gd name="T15" fmla="*/ 9 h 10"/>
                <a:gd name="T16" fmla="*/ 20 w 21"/>
                <a:gd name="T17" fmla="*/ 10 h 10"/>
                <a:gd name="T18" fmla="*/ 18 w 21"/>
                <a:gd name="T19" fmla="*/ 10 h 10"/>
                <a:gd name="T20" fmla="*/ 16 w 21"/>
                <a:gd name="T21" fmla="*/ 10 h 10"/>
                <a:gd name="T22" fmla="*/ 15 w 21"/>
                <a:gd name="T23" fmla="*/ 9 h 10"/>
                <a:gd name="T24" fmla="*/ 13 w 21"/>
                <a:gd name="T25" fmla="*/ 7 h 10"/>
                <a:gd name="T26" fmla="*/ 12 w 21"/>
                <a:gd name="T27" fmla="*/ 9 h 10"/>
                <a:gd name="T28" fmla="*/ 11 w 21"/>
                <a:gd name="T29" fmla="*/ 10 h 10"/>
                <a:gd name="T30" fmla="*/ 10 w 21"/>
                <a:gd name="T31" fmla="*/ 10 h 10"/>
                <a:gd name="T32" fmla="*/ 9 w 21"/>
                <a:gd name="T33" fmla="*/ 10 h 10"/>
                <a:gd name="T34" fmla="*/ 6 w 21"/>
                <a:gd name="T35" fmla="*/ 9 h 10"/>
                <a:gd name="T36" fmla="*/ 4 w 21"/>
                <a:gd name="T37" fmla="*/ 10 h 10"/>
                <a:gd name="T38" fmla="*/ 1 w 21"/>
                <a:gd name="T39" fmla="*/ 10 h 10"/>
                <a:gd name="T40" fmla="*/ 0 w 21"/>
                <a:gd name="T41" fmla="*/ 9 h 10"/>
                <a:gd name="T42" fmla="*/ 0 w 21"/>
                <a:gd name="T43" fmla="*/ 7 h 10"/>
                <a:gd name="T44" fmla="*/ 0 w 21"/>
                <a:gd name="T45" fmla="*/ 6 h 10"/>
                <a:gd name="T46" fmla="*/ 1 w 21"/>
                <a:gd name="T47" fmla="*/ 5 h 10"/>
                <a:gd name="T48" fmla="*/ 2 w 21"/>
                <a:gd name="T49" fmla="*/ 6 h 10"/>
                <a:gd name="T50" fmla="*/ 4 w 21"/>
                <a:gd name="T51" fmla="*/ 6 h 10"/>
                <a:gd name="T52" fmla="*/ 4 w 21"/>
                <a:gd name="T53" fmla="*/ 5 h 10"/>
                <a:gd name="T54" fmla="*/ 5 w 21"/>
                <a:gd name="T55" fmla="*/ 4 h 10"/>
                <a:gd name="T56" fmla="*/ 7 w 21"/>
                <a:gd name="T57" fmla="*/ 0 h 10"/>
                <a:gd name="T58" fmla="*/ 9 w 21"/>
                <a:gd name="T59" fmla="*/ 0 h 10"/>
                <a:gd name="T60" fmla="*/ 10 w 21"/>
                <a:gd name="T61" fmla="*/ 1 h 10"/>
                <a:gd name="T62" fmla="*/ 12 w 21"/>
                <a:gd name="T63" fmla="*/ 4 h 10"/>
                <a:gd name="T64" fmla="*/ 13 w 21"/>
                <a:gd name="T65" fmla="*/ 5 h 10"/>
                <a:gd name="T66" fmla="*/ 13 w 21"/>
                <a:gd name="T6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0">
                  <a:moveTo>
                    <a:pt x="13" y="6"/>
                  </a:moveTo>
                  <a:lnTo>
                    <a:pt x="15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8" y="7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15" y="9"/>
                  </a:lnTo>
                  <a:lnTo>
                    <a:pt x="13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6" y="9"/>
                  </a:lnTo>
                  <a:lnTo>
                    <a:pt x="4" y="10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5" y="4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7" name="Freeform 41">
              <a:extLst>
                <a:ext uri="{FF2B5EF4-FFF2-40B4-BE49-F238E27FC236}">
                  <a16:creationId xmlns:a16="http://schemas.microsoft.com/office/drawing/2014/main" id="{B73A571F-6966-88F1-5BE3-E38674EE1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1189" y="3829284"/>
              <a:ext cx="33231" cy="38771"/>
            </a:xfrm>
            <a:custGeom>
              <a:avLst/>
              <a:gdLst>
                <a:gd name="T0" fmla="*/ 15 w 21"/>
                <a:gd name="T1" fmla="*/ 2 h 28"/>
                <a:gd name="T2" fmla="*/ 17 w 21"/>
                <a:gd name="T3" fmla="*/ 2 h 28"/>
                <a:gd name="T4" fmla="*/ 19 w 21"/>
                <a:gd name="T5" fmla="*/ 6 h 28"/>
                <a:gd name="T6" fmla="*/ 21 w 21"/>
                <a:gd name="T7" fmla="*/ 6 h 28"/>
                <a:gd name="T8" fmla="*/ 21 w 21"/>
                <a:gd name="T9" fmla="*/ 8 h 28"/>
                <a:gd name="T10" fmla="*/ 20 w 21"/>
                <a:gd name="T11" fmla="*/ 10 h 28"/>
                <a:gd name="T12" fmla="*/ 21 w 21"/>
                <a:gd name="T13" fmla="*/ 12 h 28"/>
                <a:gd name="T14" fmla="*/ 20 w 21"/>
                <a:gd name="T15" fmla="*/ 11 h 28"/>
                <a:gd name="T16" fmla="*/ 19 w 21"/>
                <a:gd name="T17" fmla="*/ 11 h 28"/>
                <a:gd name="T18" fmla="*/ 20 w 21"/>
                <a:gd name="T19" fmla="*/ 12 h 28"/>
                <a:gd name="T20" fmla="*/ 19 w 21"/>
                <a:gd name="T21" fmla="*/ 13 h 28"/>
                <a:gd name="T22" fmla="*/ 17 w 21"/>
                <a:gd name="T23" fmla="*/ 13 h 28"/>
                <a:gd name="T24" fmla="*/ 15 w 21"/>
                <a:gd name="T25" fmla="*/ 15 h 28"/>
                <a:gd name="T26" fmla="*/ 11 w 21"/>
                <a:gd name="T27" fmla="*/ 17 h 28"/>
                <a:gd name="T28" fmla="*/ 11 w 21"/>
                <a:gd name="T29" fmla="*/ 21 h 28"/>
                <a:gd name="T30" fmla="*/ 10 w 21"/>
                <a:gd name="T31" fmla="*/ 23 h 28"/>
                <a:gd name="T32" fmla="*/ 9 w 21"/>
                <a:gd name="T33" fmla="*/ 25 h 28"/>
                <a:gd name="T34" fmla="*/ 9 w 21"/>
                <a:gd name="T35" fmla="*/ 27 h 28"/>
                <a:gd name="T36" fmla="*/ 6 w 21"/>
                <a:gd name="T37" fmla="*/ 28 h 28"/>
                <a:gd name="T38" fmla="*/ 4 w 21"/>
                <a:gd name="T39" fmla="*/ 27 h 28"/>
                <a:gd name="T40" fmla="*/ 2 w 21"/>
                <a:gd name="T41" fmla="*/ 26 h 28"/>
                <a:gd name="T42" fmla="*/ 0 w 21"/>
                <a:gd name="T43" fmla="*/ 26 h 28"/>
                <a:gd name="T44" fmla="*/ 0 w 21"/>
                <a:gd name="T45" fmla="*/ 23 h 28"/>
                <a:gd name="T46" fmla="*/ 2 w 21"/>
                <a:gd name="T47" fmla="*/ 22 h 28"/>
                <a:gd name="T48" fmla="*/ 2 w 21"/>
                <a:gd name="T49" fmla="*/ 18 h 28"/>
                <a:gd name="T50" fmla="*/ 4 w 21"/>
                <a:gd name="T51" fmla="*/ 16 h 28"/>
                <a:gd name="T52" fmla="*/ 2 w 21"/>
                <a:gd name="T53" fmla="*/ 13 h 28"/>
                <a:gd name="T54" fmla="*/ 1 w 21"/>
                <a:gd name="T55" fmla="*/ 12 h 28"/>
                <a:gd name="T56" fmla="*/ 2 w 21"/>
                <a:gd name="T57" fmla="*/ 10 h 28"/>
                <a:gd name="T58" fmla="*/ 4 w 21"/>
                <a:gd name="T59" fmla="*/ 8 h 28"/>
                <a:gd name="T60" fmla="*/ 6 w 21"/>
                <a:gd name="T61" fmla="*/ 5 h 28"/>
                <a:gd name="T62" fmla="*/ 9 w 21"/>
                <a:gd name="T63" fmla="*/ 2 h 28"/>
                <a:gd name="T64" fmla="*/ 11 w 21"/>
                <a:gd name="T65" fmla="*/ 0 h 28"/>
                <a:gd name="T66" fmla="*/ 14 w 21"/>
                <a:gd name="T6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28">
                  <a:moveTo>
                    <a:pt x="14" y="2"/>
                  </a:move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20" y="6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20" y="11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19" y="13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10" y="23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9" y="27"/>
                  </a:lnTo>
                  <a:lnTo>
                    <a:pt x="7" y="28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1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1" y="23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8" name="Freeform 42">
              <a:extLst>
                <a:ext uri="{FF2B5EF4-FFF2-40B4-BE49-F238E27FC236}">
                  <a16:creationId xmlns:a16="http://schemas.microsoft.com/office/drawing/2014/main" id="{E5F6A604-7864-4640-8168-2E4935140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4573" y="3768359"/>
              <a:ext cx="22156" cy="11076"/>
            </a:xfrm>
            <a:custGeom>
              <a:avLst/>
              <a:gdLst>
                <a:gd name="T0" fmla="*/ 5 w 15"/>
                <a:gd name="T1" fmla="*/ 2 h 9"/>
                <a:gd name="T2" fmla="*/ 7 w 15"/>
                <a:gd name="T3" fmla="*/ 2 h 9"/>
                <a:gd name="T4" fmla="*/ 8 w 15"/>
                <a:gd name="T5" fmla="*/ 2 h 9"/>
                <a:gd name="T6" fmla="*/ 8 w 15"/>
                <a:gd name="T7" fmla="*/ 1 h 9"/>
                <a:gd name="T8" fmla="*/ 12 w 15"/>
                <a:gd name="T9" fmla="*/ 2 h 9"/>
                <a:gd name="T10" fmla="*/ 12 w 15"/>
                <a:gd name="T11" fmla="*/ 4 h 9"/>
                <a:gd name="T12" fmla="*/ 13 w 15"/>
                <a:gd name="T13" fmla="*/ 4 h 9"/>
                <a:gd name="T14" fmla="*/ 14 w 15"/>
                <a:gd name="T15" fmla="*/ 4 h 9"/>
                <a:gd name="T16" fmla="*/ 14 w 15"/>
                <a:gd name="T17" fmla="*/ 5 h 9"/>
                <a:gd name="T18" fmla="*/ 14 w 15"/>
                <a:gd name="T19" fmla="*/ 6 h 9"/>
                <a:gd name="T20" fmla="*/ 15 w 15"/>
                <a:gd name="T21" fmla="*/ 7 h 9"/>
                <a:gd name="T22" fmla="*/ 14 w 15"/>
                <a:gd name="T23" fmla="*/ 7 h 9"/>
                <a:gd name="T24" fmla="*/ 14 w 15"/>
                <a:gd name="T25" fmla="*/ 9 h 9"/>
                <a:gd name="T26" fmla="*/ 13 w 15"/>
                <a:gd name="T27" fmla="*/ 7 h 9"/>
                <a:gd name="T28" fmla="*/ 13 w 15"/>
                <a:gd name="T29" fmla="*/ 6 h 9"/>
                <a:gd name="T30" fmla="*/ 12 w 15"/>
                <a:gd name="T31" fmla="*/ 6 h 9"/>
                <a:gd name="T32" fmla="*/ 10 w 15"/>
                <a:gd name="T33" fmla="*/ 6 h 9"/>
                <a:gd name="T34" fmla="*/ 9 w 15"/>
                <a:gd name="T35" fmla="*/ 6 h 9"/>
                <a:gd name="T36" fmla="*/ 7 w 15"/>
                <a:gd name="T37" fmla="*/ 6 h 9"/>
                <a:gd name="T38" fmla="*/ 5 w 15"/>
                <a:gd name="T39" fmla="*/ 6 h 9"/>
                <a:gd name="T40" fmla="*/ 5 w 15"/>
                <a:gd name="T41" fmla="*/ 5 h 9"/>
                <a:gd name="T42" fmla="*/ 4 w 15"/>
                <a:gd name="T43" fmla="*/ 5 h 9"/>
                <a:gd name="T44" fmla="*/ 3 w 15"/>
                <a:gd name="T45" fmla="*/ 5 h 9"/>
                <a:gd name="T46" fmla="*/ 3 w 15"/>
                <a:gd name="T47" fmla="*/ 4 h 9"/>
                <a:gd name="T48" fmla="*/ 2 w 15"/>
                <a:gd name="T49" fmla="*/ 4 h 9"/>
                <a:gd name="T50" fmla="*/ 2 w 15"/>
                <a:gd name="T51" fmla="*/ 2 h 9"/>
                <a:gd name="T52" fmla="*/ 0 w 15"/>
                <a:gd name="T53" fmla="*/ 2 h 9"/>
                <a:gd name="T54" fmla="*/ 0 w 15"/>
                <a:gd name="T55" fmla="*/ 1 h 9"/>
                <a:gd name="T56" fmla="*/ 2 w 15"/>
                <a:gd name="T57" fmla="*/ 0 h 9"/>
                <a:gd name="T58" fmla="*/ 4 w 15"/>
                <a:gd name="T59" fmla="*/ 1 h 9"/>
                <a:gd name="T60" fmla="*/ 5 w 15"/>
                <a:gd name="T6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9">
                  <a:moveTo>
                    <a:pt x="5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9" name="Freeform 43">
              <a:extLst>
                <a:ext uri="{FF2B5EF4-FFF2-40B4-BE49-F238E27FC236}">
                  <a16:creationId xmlns:a16="http://schemas.microsoft.com/office/drawing/2014/main" id="{AB2E5D87-FE08-9C23-9B7A-49E75F433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5804" y="3712973"/>
              <a:ext cx="110770" cy="77539"/>
            </a:xfrm>
            <a:custGeom>
              <a:avLst/>
              <a:gdLst>
                <a:gd name="T0" fmla="*/ 41 w 78"/>
                <a:gd name="T1" fmla="*/ 1 h 54"/>
                <a:gd name="T2" fmla="*/ 45 w 78"/>
                <a:gd name="T3" fmla="*/ 8 h 54"/>
                <a:gd name="T4" fmla="*/ 50 w 78"/>
                <a:gd name="T5" fmla="*/ 1 h 54"/>
                <a:gd name="T6" fmla="*/ 55 w 78"/>
                <a:gd name="T7" fmla="*/ 4 h 54"/>
                <a:gd name="T8" fmla="*/ 62 w 78"/>
                <a:gd name="T9" fmla="*/ 9 h 54"/>
                <a:gd name="T10" fmla="*/ 68 w 78"/>
                <a:gd name="T11" fmla="*/ 9 h 54"/>
                <a:gd name="T12" fmla="*/ 72 w 78"/>
                <a:gd name="T13" fmla="*/ 11 h 54"/>
                <a:gd name="T14" fmla="*/ 78 w 78"/>
                <a:gd name="T15" fmla="*/ 14 h 54"/>
                <a:gd name="T16" fmla="*/ 77 w 78"/>
                <a:gd name="T17" fmla="*/ 20 h 54"/>
                <a:gd name="T18" fmla="*/ 73 w 78"/>
                <a:gd name="T19" fmla="*/ 21 h 54"/>
                <a:gd name="T20" fmla="*/ 70 w 78"/>
                <a:gd name="T21" fmla="*/ 25 h 54"/>
                <a:gd name="T22" fmla="*/ 63 w 78"/>
                <a:gd name="T23" fmla="*/ 21 h 54"/>
                <a:gd name="T24" fmla="*/ 62 w 78"/>
                <a:gd name="T25" fmla="*/ 24 h 54"/>
                <a:gd name="T26" fmla="*/ 65 w 78"/>
                <a:gd name="T27" fmla="*/ 26 h 54"/>
                <a:gd name="T28" fmla="*/ 60 w 78"/>
                <a:gd name="T29" fmla="*/ 29 h 54"/>
                <a:gd name="T30" fmla="*/ 56 w 78"/>
                <a:gd name="T31" fmla="*/ 23 h 54"/>
                <a:gd name="T32" fmla="*/ 52 w 78"/>
                <a:gd name="T33" fmla="*/ 26 h 54"/>
                <a:gd name="T34" fmla="*/ 58 w 78"/>
                <a:gd name="T35" fmla="*/ 26 h 54"/>
                <a:gd name="T36" fmla="*/ 61 w 78"/>
                <a:gd name="T37" fmla="*/ 34 h 54"/>
                <a:gd name="T38" fmla="*/ 58 w 78"/>
                <a:gd name="T39" fmla="*/ 31 h 54"/>
                <a:gd name="T40" fmla="*/ 58 w 78"/>
                <a:gd name="T41" fmla="*/ 33 h 54"/>
                <a:gd name="T42" fmla="*/ 62 w 78"/>
                <a:gd name="T43" fmla="*/ 39 h 54"/>
                <a:gd name="T44" fmla="*/ 65 w 78"/>
                <a:gd name="T45" fmla="*/ 44 h 54"/>
                <a:gd name="T46" fmla="*/ 58 w 78"/>
                <a:gd name="T47" fmla="*/ 36 h 54"/>
                <a:gd name="T48" fmla="*/ 53 w 78"/>
                <a:gd name="T49" fmla="*/ 35 h 54"/>
                <a:gd name="T50" fmla="*/ 50 w 78"/>
                <a:gd name="T51" fmla="*/ 35 h 54"/>
                <a:gd name="T52" fmla="*/ 46 w 78"/>
                <a:gd name="T53" fmla="*/ 31 h 54"/>
                <a:gd name="T54" fmla="*/ 35 w 78"/>
                <a:gd name="T55" fmla="*/ 33 h 54"/>
                <a:gd name="T56" fmla="*/ 23 w 78"/>
                <a:gd name="T57" fmla="*/ 40 h 54"/>
                <a:gd name="T58" fmla="*/ 20 w 78"/>
                <a:gd name="T59" fmla="*/ 45 h 54"/>
                <a:gd name="T60" fmla="*/ 16 w 78"/>
                <a:gd name="T61" fmla="*/ 51 h 54"/>
                <a:gd name="T62" fmla="*/ 12 w 78"/>
                <a:gd name="T63" fmla="*/ 49 h 54"/>
                <a:gd name="T64" fmla="*/ 18 w 78"/>
                <a:gd name="T65" fmla="*/ 40 h 54"/>
                <a:gd name="T66" fmla="*/ 22 w 78"/>
                <a:gd name="T67" fmla="*/ 35 h 54"/>
                <a:gd name="T68" fmla="*/ 16 w 78"/>
                <a:gd name="T69" fmla="*/ 33 h 54"/>
                <a:gd name="T70" fmla="*/ 15 w 78"/>
                <a:gd name="T71" fmla="*/ 26 h 54"/>
                <a:gd name="T72" fmla="*/ 10 w 78"/>
                <a:gd name="T73" fmla="*/ 25 h 54"/>
                <a:gd name="T74" fmla="*/ 5 w 78"/>
                <a:gd name="T75" fmla="*/ 25 h 54"/>
                <a:gd name="T76" fmla="*/ 1 w 78"/>
                <a:gd name="T77" fmla="*/ 20 h 54"/>
                <a:gd name="T78" fmla="*/ 7 w 78"/>
                <a:gd name="T79" fmla="*/ 16 h 54"/>
                <a:gd name="T80" fmla="*/ 0 w 78"/>
                <a:gd name="T81" fmla="*/ 10 h 54"/>
                <a:gd name="T82" fmla="*/ 5 w 78"/>
                <a:gd name="T83" fmla="*/ 10 h 54"/>
                <a:gd name="T84" fmla="*/ 11 w 78"/>
                <a:gd name="T85" fmla="*/ 8 h 54"/>
                <a:gd name="T86" fmla="*/ 16 w 78"/>
                <a:gd name="T87" fmla="*/ 11 h 54"/>
                <a:gd name="T88" fmla="*/ 20 w 78"/>
                <a:gd name="T89" fmla="*/ 11 h 54"/>
                <a:gd name="T90" fmla="*/ 27 w 78"/>
                <a:gd name="T91" fmla="*/ 11 h 54"/>
                <a:gd name="T92" fmla="*/ 37 w 78"/>
                <a:gd name="T93" fmla="*/ 16 h 54"/>
                <a:gd name="T94" fmla="*/ 42 w 78"/>
                <a:gd name="T95" fmla="*/ 15 h 54"/>
                <a:gd name="T96" fmla="*/ 46 w 78"/>
                <a:gd name="T97" fmla="*/ 14 h 54"/>
                <a:gd name="T98" fmla="*/ 47 w 78"/>
                <a:gd name="T99" fmla="*/ 13 h 54"/>
                <a:gd name="T100" fmla="*/ 42 w 78"/>
                <a:gd name="T101" fmla="*/ 11 h 54"/>
                <a:gd name="T102" fmla="*/ 35 w 78"/>
                <a:gd name="T103" fmla="*/ 11 h 54"/>
                <a:gd name="T104" fmla="*/ 31 w 78"/>
                <a:gd name="T105" fmla="*/ 5 h 54"/>
                <a:gd name="T106" fmla="*/ 25 w 78"/>
                <a:gd name="T107" fmla="*/ 3 h 54"/>
                <a:gd name="T108" fmla="*/ 32 w 78"/>
                <a:gd name="T109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54">
                  <a:moveTo>
                    <a:pt x="36" y="1"/>
                  </a:moveTo>
                  <a:lnTo>
                    <a:pt x="37" y="4"/>
                  </a:lnTo>
                  <a:lnTo>
                    <a:pt x="38" y="4"/>
                  </a:lnTo>
                  <a:lnTo>
                    <a:pt x="40" y="3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1" y="6"/>
                  </a:lnTo>
                  <a:lnTo>
                    <a:pt x="42" y="6"/>
                  </a:lnTo>
                  <a:lnTo>
                    <a:pt x="43" y="6"/>
                  </a:lnTo>
                  <a:lnTo>
                    <a:pt x="45" y="8"/>
                  </a:lnTo>
                  <a:lnTo>
                    <a:pt x="47" y="6"/>
                  </a:lnTo>
                  <a:lnTo>
                    <a:pt x="48" y="5"/>
                  </a:lnTo>
                  <a:lnTo>
                    <a:pt x="48" y="4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0" y="1"/>
                  </a:lnTo>
                  <a:lnTo>
                    <a:pt x="51" y="1"/>
                  </a:lnTo>
                  <a:lnTo>
                    <a:pt x="51" y="3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5" y="3"/>
                  </a:lnTo>
                  <a:lnTo>
                    <a:pt x="55" y="4"/>
                  </a:lnTo>
                  <a:lnTo>
                    <a:pt x="56" y="5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8"/>
                  </a:lnTo>
                  <a:lnTo>
                    <a:pt x="67" y="8"/>
                  </a:lnTo>
                  <a:lnTo>
                    <a:pt x="68" y="9"/>
                  </a:lnTo>
                  <a:lnTo>
                    <a:pt x="68" y="10"/>
                  </a:lnTo>
                  <a:lnTo>
                    <a:pt x="70" y="11"/>
                  </a:lnTo>
                  <a:lnTo>
                    <a:pt x="70" y="13"/>
                  </a:lnTo>
                  <a:lnTo>
                    <a:pt x="71" y="13"/>
                  </a:lnTo>
                  <a:lnTo>
                    <a:pt x="72" y="13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77" y="11"/>
                  </a:lnTo>
                  <a:lnTo>
                    <a:pt x="78" y="13"/>
                  </a:lnTo>
                  <a:lnTo>
                    <a:pt x="78" y="14"/>
                  </a:lnTo>
                  <a:lnTo>
                    <a:pt x="78" y="15"/>
                  </a:lnTo>
                  <a:lnTo>
                    <a:pt x="77" y="15"/>
                  </a:lnTo>
                  <a:lnTo>
                    <a:pt x="77" y="16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7" y="20"/>
                  </a:lnTo>
                  <a:lnTo>
                    <a:pt x="77" y="21"/>
                  </a:lnTo>
                  <a:lnTo>
                    <a:pt x="76" y="20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20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2" y="23"/>
                  </a:lnTo>
                  <a:lnTo>
                    <a:pt x="71" y="21"/>
                  </a:lnTo>
                  <a:lnTo>
                    <a:pt x="70" y="23"/>
                  </a:lnTo>
                  <a:lnTo>
                    <a:pt x="70" y="24"/>
                  </a:lnTo>
                  <a:lnTo>
                    <a:pt x="70" y="25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7" y="26"/>
                  </a:lnTo>
                  <a:lnTo>
                    <a:pt x="66" y="24"/>
                  </a:lnTo>
                  <a:lnTo>
                    <a:pt x="63" y="23"/>
                  </a:lnTo>
                  <a:lnTo>
                    <a:pt x="63" y="21"/>
                  </a:lnTo>
                  <a:lnTo>
                    <a:pt x="62" y="21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4"/>
                  </a:lnTo>
                  <a:lnTo>
                    <a:pt x="62" y="25"/>
                  </a:lnTo>
                  <a:lnTo>
                    <a:pt x="63" y="25"/>
                  </a:lnTo>
                  <a:lnTo>
                    <a:pt x="65" y="25"/>
                  </a:lnTo>
                  <a:lnTo>
                    <a:pt x="65" y="26"/>
                  </a:lnTo>
                  <a:lnTo>
                    <a:pt x="63" y="26"/>
                  </a:lnTo>
                  <a:lnTo>
                    <a:pt x="65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3" y="29"/>
                  </a:lnTo>
                  <a:lnTo>
                    <a:pt x="62" y="29"/>
                  </a:lnTo>
                  <a:lnTo>
                    <a:pt x="61" y="29"/>
                  </a:lnTo>
                  <a:lnTo>
                    <a:pt x="60" y="29"/>
                  </a:lnTo>
                  <a:lnTo>
                    <a:pt x="60" y="28"/>
                  </a:lnTo>
                  <a:lnTo>
                    <a:pt x="60" y="26"/>
                  </a:lnTo>
                  <a:lnTo>
                    <a:pt x="58" y="25"/>
                  </a:lnTo>
                  <a:lnTo>
                    <a:pt x="58" y="24"/>
                  </a:lnTo>
                  <a:lnTo>
                    <a:pt x="57" y="24"/>
                  </a:lnTo>
                  <a:lnTo>
                    <a:pt x="56" y="23"/>
                  </a:lnTo>
                  <a:lnTo>
                    <a:pt x="55" y="24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51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5" y="28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6"/>
                  </a:lnTo>
                  <a:lnTo>
                    <a:pt x="58" y="26"/>
                  </a:lnTo>
                  <a:lnTo>
                    <a:pt x="60" y="29"/>
                  </a:lnTo>
                  <a:lnTo>
                    <a:pt x="60" y="30"/>
                  </a:lnTo>
                  <a:lnTo>
                    <a:pt x="61" y="30"/>
                  </a:lnTo>
                  <a:lnTo>
                    <a:pt x="61" y="31"/>
                  </a:lnTo>
                  <a:lnTo>
                    <a:pt x="61" y="33"/>
                  </a:lnTo>
                  <a:lnTo>
                    <a:pt x="61" y="34"/>
                  </a:lnTo>
                  <a:lnTo>
                    <a:pt x="61" y="33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7" y="31"/>
                  </a:lnTo>
                  <a:lnTo>
                    <a:pt x="57" y="30"/>
                  </a:lnTo>
                  <a:lnTo>
                    <a:pt x="56" y="30"/>
                  </a:lnTo>
                  <a:lnTo>
                    <a:pt x="56" y="31"/>
                  </a:lnTo>
                  <a:lnTo>
                    <a:pt x="57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60" y="34"/>
                  </a:lnTo>
                  <a:lnTo>
                    <a:pt x="60" y="35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2" y="40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6" y="43"/>
                  </a:lnTo>
                  <a:lnTo>
                    <a:pt x="65" y="44"/>
                  </a:lnTo>
                  <a:lnTo>
                    <a:pt x="63" y="44"/>
                  </a:lnTo>
                  <a:lnTo>
                    <a:pt x="62" y="41"/>
                  </a:lnTo>
                  <a:lnTo>
                    <a:pt x="62" y="40"/>
                  </a:lnTo>
                  <a:lnTo>
                    <a:pt x="61" y="40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7" y="35"/>
                  </a:lnTo>
                  <a:lnTo>
                    <a:pt x="56" y="34"/>
                  </a:lnTo>
                  <a:lnTo>
                    <a:pt x="56" y="33"/>
                  </a:lnTo>
                  <a:lnTo>
                    <a:pt x="55" y="33"/>
                  </a:lnTo>
                  <a:lnTo>
                    <a:pt x="53" y="34"/>
                  </a:lnTo>
                  <a:lnTo>
                    <a:pt x="53" y="35"/>
                  </a:lnTo>
                  <a:lnTo>
                    <a:pt x="55" y="36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36"/>
                  </a:lnTo>
                  <a:lnTo>
                    <a:pt x="51" y="35"/>
                  </a:lnTo>
                  <a:lnTo>
                    <a:pt x="50" y="35"/>
                  </a:lnTo>
                  <a:lnTo>
                    <a:pt x="48" y="35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5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2" y="33"/>
                  </a:lnTo>
                  <a:lnTo>
                    <a:pt x="31" y="34"/>
                  </a:lnTo>
                  <a:lnTo>
                    <a:pt x="28" y="35"/>
                  </a:lnTo>
                  <a:lnTo>
                    <a:pt x="26" y="36"/>
                  </a:lnTo>
                  <a:lnTo>
                    <a:pt x="25" y="39"/>
                  </a:lnTo>
                  <a:lnTo>
                    <a:pt x="23" y="40"/>
                  </a:lnTo>
                  <a:lnTo>
                    <a:pt x="23" y="41"/>
                  </a:lnTo>
                  <a:lnTo>
                    <a:pt x="23" y="43"/>
                  </a:lnTo>
                  <a:lnTo>
                    <a:pt x="23" y="45"/>
                  </a:lnTo>
                  <a:lnTo>
                    <a:pt x="22" y="45"/>
                  </a:lnTo>
                  <a:lnTo>
                    <a:pt x="21" y="45"/>
                  </a:lnTo>
                  <a:lnTo>
                    <a:pt x="20" y="45"/>
                  </a:lnTo>
                  <a:lnTo>
                    <a:pt x="20" y="46"/>
                  </a:lnTo>
                  <a:lnTo>
                    <a:pt x="20" y="48"/>
                  </a:lnTo>
                  <a:lnTo>
                    <a:pt x="18" y="49"/>
                  </a:lnTo>
                  <a:lnTo>
                    <a:pt x="17" y="50"/>
                  </a:lnTo>
                  <a:lnTo>
                    <a:pt x="17" y="51"/>
                  </a:lnTo>
                  <a:lnTo>
                    <a:pt x="16" y="51"/>
                  </a:lnTo>
                  <a:lnTo>
                    <a:pt x="15" y="53"/>
                  </a:lnTo>
                  <a:lnTo>
                    <a:pt x="15" y="54"/>
                  </a:lnTo>
                  <a:lnTo>
                    <a:pt x="13" y="54"/>
                  </a:lnTo>
                  <a:lnTo>
                    <a:pt x="12" y="53"/>
                  </a:lnTo>
                  <a:lnTo>
                    <a:pt x="12" y="50"/>
                  </a:lnTo>
                  <a:lnTo>
                    <a:pt x="12" y="49"/>
                  </a:lnTo>
                  <a:lnTo>
                    <a:pt x="12" y="48"/>
                  </a:lnTo>
                  <a:lnTo>
                    <a:pt x="12" y="46"/>
                  </a:lnTo>
                  <a:lnTo>
                    <a:pt x="13" y="43"/>
                  </a:lnTo>
                  <a:lnTo>
                    <a:pt x="15" y="43"/>
                  </a:lnTo>
                  <a:lnTo>
                    <a:pt x="17" y="40"/>
                  </a:lnTo>
                  <a:lnTo>
                    <a:pt x="18" y="40"/>
                  </a:lnTo>
                  <a:lnTo>
                    <a:pt x="20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0" y="34"/>
                  </a:lnTo>
                  <a:lnTo>
                    <a:pt x="17" y="34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3" y="30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2" y="9"/>
                  </a:lnTo>
                  <a:lnTo>
                    <a:pt x="13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3" y="13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7" y="11"/>
                  </a:lnTo>
                  <a:lnTo>
                    <a:pt x="28" y="11"/>
                  </a:lnTo>
                  <a:lnTo>
                    <a:pt x="30" y="13"/>
                  </a:lnTo>
                  <a:lnTo>
                    <a:pt x="32" y="14"/>
                  </a:lnTo>
                  <a:lnTo>
                    <a:pt x="35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1" y="18"/>
                  </a:lnTo>
                  <a:lnTo>
                    <a:pt x="41" y="16"/>
                  </a:lnTo>
                  <a:lnTo>
                    <a:pt x="42" y="15"/>
                  </a:lnTo>
                  <a:lnTo>
                    <a:pt x="43" y="15"/>
                  </a:lnTo>
                  <a:lnTo>
                    <a:pt x="43" y="16"/>
                  </a:lnTo>
                  <a:lnTo>
                    <a:pt x="45" y="16"/>
                  </a:lnTo>
                  <a:lnTo>
                    <a:pt x="45" y="15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47" y="14"/>
                  </a:lnTo>
                  <a:lnTo>
                    <a:pt x="48" y="15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48" y="13"/>
                  </a:lnTo>
                  <a:lnTo>
                    <a:pt x="47" y="13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0"/>
                  </a:lnTo>
                  <a:lnTo>
                    <a:pt x="42" y="11"/>
                  </a:lnTo>
                  <a:lnTo>
                    <a:pt x="41" y="11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6" y="13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0"/>
                  </a:lnTo>
                  <a:lnTo>
                    <a:pt x="31" y="8"/>
                  </a:lnTo>
                  <a:lnTo>
                    <a:pt x="31" y="6"/>
                  </a:lnTo>
                  <a:lnTo>
                    <a:pt x="31" y="5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0" name="Freeform 44">
              <a:extLst>
                <a:ext uri="{FF2B5EF4-FFF2-40B4-BE49-F238E27FC236}">
                  <a16:creationId xmlns:a16="http://schemas.microsoft.com/office/drawing/2014/main" id="{946D8948-475C-2E04-0FB4-1621F6309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114" y="3613280"/>
              <a:ext cx="1883074" cy="1295999"/>
            </a:xfrm>
            <a:custGeom>
              <a:avLst/>
              <a:gdLst>
                <a:gd name="T0" fmla="*/ 768 w 1359"/>
                <a:gd name="T1" fmla="*/ 27 h 936"/>
                <a:gd name="T2" fmla="*/ 785 w 1359"/>
                <a:gd name="T3" fmla="*/ 116 h 936"/>
                <a:gd name="T4" fmla="*/ 761 w 1359"/>
                <a:gd name="T5" fmla="*/ 174 h 936"/>
                <a:gd name="T6" fmla="*/ 868 w 1359"/>
                <a:gd name="T7" fmla="*/ 215 h 936"/>
                <a:gd name="T8" fmla="*/ 970 w 1359"/>
                <a:gd name="T9" fmla="*/ 260 h 936"/>
                <a:gd name="T10" fmla="*/ 971 w 1359"/>
                <a:gd name="T11" fmla="*/ 201 h 936"/>
                <a:gd name="T12" fmla="*/ 1003 w 1359"/>
                <a:gd name="T13" fmla="*/ 136 h 936"/>
                <a:gd name="T14" fmla="*/ 1033 w 1359"/>
                <a:gd name="T15" fmla="*/ 227 h 936"/>
                <a:gd name="T16" fmla="*/ 1109 w 1359"/>
                <a:gd name="T17" fmla="*/ 342 h 936"/>
                <a:gd name="T18" fmla="*/ 1150 w 1359"/>
                <a:gd name="T19" fmla="*/ 430 h 936"/>
                <a:gd name="T20" fmla="*/ 1135 w 1359"/>
                <a:gd name="T21" fmla="*/ 552 h 936"/>
                <a:gd name="T22" fmla="*/ 1164 w 1359"/>
                <a:gd name="T23" fmla="*/ 640 h 936"/>
                <a:gd name="T24" fmla="*/ 1217 w 1359"/>
                <a:gd name="T25" fmla="*/ 752 h 936"/>
                <a:gd name="T26" fmla="*/ 1307 w 1359"/>
                <a:gd name="T27" fmla="*/ 783 h 936"/>
                <a:gd name="T28" fmla="*/ 1332 w 1359"/>
                <a:gd name="T29" fmla="*/ 805 h 936"/>
                <a:gd name="T30" fmla="*/ 1330 w 1359"/>
                <a:gd name="T31" fmla="*/ 866 h 936"/>
                <a:gd name="T32" fmla="*/ 1327 w 1359"/>
                <a:gd name="T33" fmla="*/ 872 h 936"/>
                <a:gd name="T34" fmla="*/ 1251 w 1359"/>
                <a:gd name="T35" fmla="*/ 878 h 936"/>
                <a:gd name="T36" fmla="*/ 1159 w 1359"/>
                <a:gd name="T37" fmla="*/ 897 h 936"/>
                <a:gd name="T38" fmla="*/ 1058 w 1359"/>
                <a:gd name="T39" fmla="*/ 915 h 936"/>
                <a:gd name="T40" fmla="*/ 1069 w 1359"/>
                <a:gd name="T41" fmla="*/ 838 h 936"/>
                <a:gd name="T42" fmla="*/ 971 w 1359"/>
                <a:gd name="T43" fmla="*/ 773 h 936"/>
                <a:gd name="T44" fmla="*/ 838 w 1359"/>
                <a:gd name="T45" fmla="*/ 786 h 936"/>
                <a:gd name="T46" fmla="*/ 590 w 1359"/>
                <a:gd name="T47" fmla="*/ 806 h 936"/>
                <a:gd name="T48" fmla="*/ 481 w 1359"/>
                <a:gd name="T49" fmla="*/ 925 h 936"/>
                <a:gd name="T50" fmla="*/ 390 w 1359"/>
                <a:gd name="T51" fmla="*/ 885 h 936"/>
                <a:gd name="T52" fmla="*/ 285 w 1359"/>
                <a:gd name="T53" fmla="*/ 867 h 936"/>
                <a:gd name="T54" fmla="*/ 260 w 1359"/>
                <a:gd name="T55" fmla="*/ 797 h 936"/>
                <a:gd name="T56" fmla="*/ 190 w 1359"/>
                <a:gd name="T57" fmla="*/ 832 h 936"/>
                <a:gd name="T58" fmla="*/ 93 w 1359"/>
                <a:gd name="T59" fmla="*/ 777 h 936"/>
                <a:gd name="T60" fmla="*/ 94 w 1359"/>
                <a:gd name="T61" fmla="*/ 722 h 936"/>
                <a:gd name="T62" fmla="*/ 116 w 1359"/>
                <a:gd name="T63" fmla="*/ 631 h 936"/>
                <a:gd name="T64" fmla="*/ 128 w 1359"/>
                <a:gd name="T65" fmla="*/ 476 h 936"/>
                <a:gd name="T66" fmla="*/ 45 w 1359"/>
                <a:gd name="T67" fmla="*/ 413 h 936"/>
                <a:gd name="T68" fmla="*/ 60 w 1359"/>
                <a:gd name="T69" fmla="*/ 343 h 936"/>
                <a:gd name="T70" fmla="*/ 65 w 1359"/>
                <a:gd name="T71" fmla="*/ 266 h 936"/>
                <a:gd name="T72" fmla="*/ 24 w 1359"/>
                <a:gd name="T73" fmla="*/ 202 h 936"/>
                <a:gd name="T74" fmla="*/ 23 w 1359"/>
                <a:gd name="T75" fmla="*/ 126 h 936"/>
                <a:gd name="T76" fmla="*/ 119 w 1359"/>
                <a:gd name="T77" fmla="*/ 72 h 936"/>
                <a:gd name="T78" fmla="*/ 155 w 1359"/>
                <a:gd name="T79" fmla="*/ 94 h 936"/>
                <a:gd name="T80" fmla="*/ 251 w 1359"/>
                <a:gd name="T81" fmla="*/ 67 h 936"/>
                <a:gd name="T82" fmla="*/ 341 w 1359"/>
                <a:gd name="T83" fmla="*/ 30 h 936"/>
                <a:gd name="T84" fmla="*/ 389 w 1359"/>
                <a:gd name="T85" fmla="*/ 91 h 936"/>
                <a:gd name="T86" fmla="*/ 350 w 1359"/>
                <a:gd name="T87" fmla="*/ 117 h 936"/>
                <a:gd name="T88" fmla="*/ 345 w 1359"/>
                <a:gd name="T89" fmla="*/ 179 h 936"/>
                <a:gd name="T90" fmla="*/ 346 w 1359"/>
                <a:gd name="T91" fmla="*/ 240 h 936"/>
                <a:gd name="T92" fmla="*/ 321 w 1359"/>
                <a:gd name="T93" fmla="*/ 323 h 936"/>
                <a:gd name="T94" fmla="*/ 343 w 1359"/>
                <a:gd name="T95" fmla="*/ 402 h 936"/>
                <a:gd name="T96" fmla="*/ 383 w 1359"/>
                <a:gd name="T97" fmla="*/ 463 h 936"/>
                <a:gd name="T98" fmla="*/ 426 w 1359"/>
                <a:gd name="T99" fmla="*/ 393 h 936"/>
                <a:gd name="T100" fmla="*/ 458 w 1359"/>
                <a:gd name="T101" fmla="*/ 317 h 936"/>
                <a:gd name="T102" fmla="*/ 439 w 1359"/>
                <a:gd name="T103" fmla="*/ 237 h 936"/>
                <a:gd name="T104" fmla="*/ 504 w 1359"/>
                <a:gd name="T105" fmla="*/ 181 h 936"/>
                <a:gd name="T106" fmla="*/ 559 w 1359"/>
                <a:gd name="T107" fmla="*/ 184 h 936"/>
                <a:gd name="T108" fmla="*/ 541 w 1359"/>
                <a:gd name="T109" fmla="*/ 255 h 936"/>
                <a:gd name="T110" fmla="*/ 526 w 1359"/>
                <a:gd name="T111" fmla="*/ 312 h 936"/>
                <a:gd name="T112" fmla="*/ 554 w 1359"/>
                <a:gd name="T113" fmla="*/ 353 h 936"/>
                <a:gd name="T114" fmla="*/ 598 w 1359"/>
                <a:gd name="T115" fmla="*/ 336 h 936"/>
                <a:gd name="T116" fmla="*/ 593 w 1359"/>
                <a:gd name="T117" fmla="*/ 240 h 936"/>
                <a:gd name="T118" fmla="*/ 609 w 1359"/>
                <a:gd name="T119" fmla="*/ 240 h 936"/>
                <a:gd name="T120" fmla="*/ 636 w 1359"/>
                <a:gd name="T121" fmla="*/ 157 h 936"/>
                <a:gd name="T122" fmla="*/ 696 w 1359"/>
                <a:gd name="T123" fmla="*/ 65 h 936"/>
                <a:gd name="T124" fmla="*/ 654 w 1359"/>
                <a:gd name="T125" fmla="*/ 36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59" h="936">
                  <a:moveTo>
                    <a:pt x="708" y="0"/>
                  </a:moveTo>
                  <a:lnTo>
                    <a:pt x="710" y="0"/>
                  </a:lnTo>
                  <a:lnTo>
                    <a:pt x="711" y="1"/>
                  </a:lnTo>
                  <a:lnTo>
                    <a:pt x="713" y="2"/>
                  </a:lnTo>
                  <a:lnTo>
                    <a:pt x="714" y="4"/>
                  </a:lnTo>
                  <a:lnTo>
                    <a:pt x="716" y="4"/>
                  </a:lnTo>
                  <a:lnTo>
                    <a:pt x="718" y="4"/>
                  </a:lnTo>
                  <a:lnTo>
                    <a:pt x="719" y="5"/>
                  </a:lnTo>
                  <a:lnTo>
                    <a:pt x="720" y="6"/>
                  </a:lnTo>
                  <a:lnTo>
                    <a:pt x="724" y="9"/>
                  </a:lnTo>
                  <a:lnTo>
                    <a:pt x="728" y="9"/>
                  </a:lnTo>
                  <a:lnTo>
                    <a:pt x="729" y="9"/>
                  </a:lnTo>
                  <a:lnTo>
                    <a:pt x="730" y="10"/>
                  </a:lnTo>
                  <a:lnTo>
                    <a:pt x="731" y="10"/>
                  </a:lnTo>
                  <a:lnTo>
                    <a:pt x="731" y="11"/>
                  </a:lnTo>
                  <a:lnTo>
                    <a:pt x="733" y="11"/>
                  </a:lnTo>
                  <a:lnTo>
                    <a:pt x="734" y="12"/>
                  </a:lnTo>
                  <a:lnTo>
                    <a:pt x="736" y="14"/>
                  </a:lnTo>
                  <a:lnTo>
                    <a:pt x="739" y="14"/>
                  </a:lnTo>
                  <a:lnTo>
                    <a:pt x="741" y="14"/>
                  </a:lnTo>
                  <a:lnTo>
                    <a:pt x="743" y="15"/>
                  </a:lnTo>
                  <a:lnTo>
                    <a:pt x="743" y="16"/>
                  </a:lnTo>
                  <a:lnTo>
                    <a:pt x="744" y="17"/>
                  </a:lnTo>
                  <a:lnTo>
                    <a:pt x="746" y="17"/>
                  </a:lnTo>
                  <a:lnTo>
                    <a:pt x="748" y="17"/>
                  </a:lnTo>
                  <a:lnTo>
                    <a:pt x="749" y="17"/>
                  </a:lnTo>
                  <a:lnTo>
                    <a:pt x="750" y="19"/>
                  </a:lnTo>
                  <a:lnTo>
                    <a:pt x="753" y="19"/>
                  </a:lnTo>
                  <a:lnTo>
                    <a:pt x="754" y="19"/>
                  </a:lnTo>
                  <a:lnTo>
                    <a:pt x="755" y="16"/>
                  </a:lnTo>
                  <a:lnTo>
                    <a:pt x="756" y="15"/>
                  </a:lnTo>
                  <a:lnTo>
                    <a:pt x="758" y="15"/>
                  </a:lnTo>
                  <a:lnTo>
                    <a:pt x="759" y="16"/>
                  </a:lnTo>
                  <a:lnTo>
                    <a:pt x="759" y="17"/>
                  </a:lnTo>
                  <a:lnTo>
                    <a:pt x="758" y="19"/>
                  </a:lnTo>
                  <a:lnTo>
                    <a:pt x="756" y="19"/>
                  </a:lnTo>
                  <a:lnTo>
                    <a:pt x="756" y="20"/>
                  </a:lnTo>
                  <a:lnTo>
                    <a:pt x="756" y="21"/>
                  </a:lnTo>
                  <a:lnTo>
                    <a:pt x="759" y="21"/>
                  </a:lnTo>
                  <a:lnTo>
                    <a:pt x="760" y="22"/>
                  </a:lnTo>
                  <a:lnTo>
                    <a:pt x="761" y="21"/>
                  </a:lnTo>
                  <a:lnTo>
                    <a:pt x="763" y="21"/>
                  </a:lnTo>
                  <a:lnTo>
                    <a:pt x="766" y="25"/>
                  </a:lnTo>
                  <a:lnTo>
                    <a:pt x="768" y="26"/>
                  </a:lnTo>
                  <a:lnTo>
                    <a:pt x="768" y="27"/>
                  </a:lnTo>
                  <a:lnTo>
                    <a:pt x="770" y="27"/>
                  </a:lnTo>
                  <a:lnTo>
                    <a:pt x="771" y="30"/>
                  </a:lnTo>
                  <a:lnTo>
                    <a:pt x="771" y="31"/>
                  </a:lnTo>
                  <a:lnTo>
                    <a:pt x="773" y="32"/>
                  </a:lnTo>
                  <a:lnTo>
                    <a:pt x="774" y="32"/>
                  </a:lnTo>
                  <a:lnTo>
                    <a:pt x="775" y="34"/>
                  </a:lnTo>
                  <a:lnTo>
                    <a:pt x="775" y="35"/>
                  </a:lnTo>
                  <a:lnTo>
                    <a:pt x="778" y="36"/>
                  </a:lnTo>
                  <a:lnTo>
                    <a:pt x="780" y="40"/>
                  </a:lnTo>
                  <a:lnTo>
                    <a:pt x="783" y="44"/>
                  </a:lnTo>
                  <a:lnTo>
                    <a:pt x="784" y="45"/>
                  </a:lnTo>
                  <a:lnTo>
                    <a:pt x="785" y="47"/>
                  </a:lnTo>
                  <a:lnTo>
                    <a:pt x="788" y="50"/>
                  </a:lnTo>
                  <a:lnTo>
                    <a:pt x="789" y="51"/>
                  </a:lnTo>
                  <a:lnTo>
                    <a:pt x="791" y="54"/>
                  </a:lnTo>
                  <a:lnTo>
                    <a:pt x="794" y="57"/>
                  </a:lnTo>
                  <a:lnTo>
                    <a:pt x="794" y="59"/>
                  </a:lnTo>
                  <a:lnTo>
                    <a:pt x="793" y="60"/>
                  </a:lnTo>
                  <a:lnTo>
                    <a:pt x="791" y="61"/>
                  </a:lnTo>
                  <a:lnTo>
                    <a:pt x="790" y="61"/>
                  </a:lnTo>
                  <a:lnTo>
                    <a:pt x="789" y="64"/>
                  </a:lnTo>
                  <a:lnTo>
                    <a:pt x="786" y="66"/>
                  </a:lnTo>
                  <a:lnTo>
                    <a:pt x="786" y="67"/>
                  </a:lnTo>
                  <a:lnTo>
                    <a:pt x="789" y="74"/>
                  </a:lnTo>
                  <a:lnTo>
                    <a:pt x="791" y="76"/>
                  </a:lnTo>
                  <a:lnTo>
                    <a:pt x="791" y="77"/>
                  </a:lnTo>
                  <a:lnTo>
                    <a:pt x="790" y="80"/>
                  </a:lnTo>
                  <a:lnTo>
                    <a:pt x="790" y="81"/>
                  </a:lnTo>
                  <a:lnTo>
                    <a:pt x="789" y="82"/>
                  </a:lnTo>
                  <a:lnTo>
                    <a:pt x="789" y="85"/>
                  </a:lnTo>
                  <a:lnTo>
                    <a:pt x="790" y="87"/>
                  </a:lnTo>
                  <a:lnTo>
                    <a:pt x="791" y="89"/>
                  </a:lnTo>
                  <a:lnTo>
                    <a:pt x="794" y="92"/>
                  </a:lnTo>
                  <a:lnTo>
                    <a:pt x="794" y="94"/>
                  </a:lnTo>
                  <a:lnTo>
                    <a:pt x="795" y="95"/>
                  </a:lnTo>
                  <a:lnTo>
                    <a:pt x="795" y="97"/>
                  </a:lnTo>
                  <a:lnTo>
                    <a:pt x="795" y="100"/>
                  </a:lnTo>
                  <a:lnTo>
                    <a:pt x="794" y="101"/>
                  </a:lnTo>
                  <a:lnTo>
                    <a:pt x="794" y="104"/>
                  </a:lnTo>
                  <a:lnTo>
                    <a:pt x="793" y="107"/>
                  </a:lnTo>
                  <a:lnTo>
                    <a:pt x="791" y="111"/>
                  </a:lnTo>
                  <a:lnTo>
                    <a:pt x="790" y="111"/>
                  </a:lnTo>
                  <a:lnTo>
                    <a:pt x="789" y="112"/>
                  </a:lnTo>
                  <a:lnTo>
                    <a:pt x="786" y="115"/>
                  </a:lnTo>
                  <a:lnTo>
                    <a:pt x="785" y="116"/>
                  </a:lnTo>
                  <a:lnTo>
                    <a:pt x="783" y="121"/>
                  </a:lnTo>
                  <a:lnTo>
                    <a:pt x="779" y="126"/>
                  </a:lnTo>
                  <a:lnTo>
                    <a:pt x="776" y="126"/>
                  </a:lnTo>
                  <a:lnTo>
                    <a:pt x="775" y="126"/>
                  </a:lnTo>
                  <a:lnTo>
                    <a:pt x="774" y="127"/>
                  </a:lnTo>
                  <a:lnTo>
                    <a:pt x="773" y="127"/>
                  </a:lnTo>
                  <a:lnTo>
                    <a:pt x="770" y="127"/>
                  </a:lnTo>
                  <a:lnTo>
                    <a:pt x="765" y="130"/>
                  </a:lnTo>
                  <a:lnTo>
                    <a:pt x="764" y="130"/>
                  </a:lnTo>
                  <a:lnTo>
                    <a:pt x="763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3" y="135"/>
                  </a:lnTo>
                  <a:lnTo>
                    <a:pt x="761" y="137"/>
                  </a:lnTo>
                  <a:lnTo>
                    <a:pt x="761" y="139"/>
                  </a:lnTo>
                  <a:lnTo>
                    <a:pt x="761" y="141"/>
                  </a:lnTo>
                  <a:lnTo>
                    <a:pt x="760" y="142"/>
                  </a:lnTo>
                  <a:lnTo>
                    <a:pt x="760" y="144"/>
                  </a:lnTo>
                  <a:lnTo>
                    <a:pt x="761" y="145"/>
                  </a:lnTo>
                  <a:lnTo>
                    <a:pt x="761" y="149"/>
                  </a:lnTo>
                  <a:lnTo>
                    <a:pt x="760" y="150"/>
                  </a:lnTo>
                  <a:lnTo>
                    <a:pt x="759" y="150"/>
                  </a:lnTo>
                  <a:lnTo>
                    <a:pt x="758" y="149"/>
                  </a:lnTo>
                  <a:lnTo>
                    <a:pt x="756" y="147"/>
                  </a:lnTo>
                  <a:lnTo>
                    <a:pt x="756" y="145"/>
                  </a:lnTo>
                  <a:lnTo>
                    <a:pt x="756" y="144"/>
                  </a:lnTo>
                  <a:lnTo>
                    <a:pt x="756" y="142"/>
                  </a:lnTo>
                  <a:lnTo>
                    <a:pt x="755" y="142"/>
                  </a:lnTo>
                  <a:lnTo>
                    <a:pt x="754" y="145"/>
                  </a:lnTo>
                  <a:lnTo>
                    <a:pt x="754" y="146"/>
                  </a:lnTo>
                  <a:lnTo>
                    <a:pt x="753" y="147"/>
                  </a:lnTo>
                  <a:lnTo>
                    <a:pt x="751" y="149"/>
                  </a:lnTo>
                  <a:lnTo>
                    <a:pt x="751" y="151"/>
                  </a:lnTo>
                  <a:lnTo>
                    <a:pt x="751" y="152"/>
                  </a:lnTo>
                  <a:lnTo>
                    <a:pt x="751" y="154"/>
                  </a:lnTo>
                  <a:lnTo>
                    <a:pt x="753" y="156"/>
                  </a:lnTo>
                  <a:lnTo>
                    <a:pt x="755" y="162"/>
                  </a:lnTo>
                  <a:lnTo>
                    <a:pt x="755" y="164"/>
                  </a:lnTo>
                  <a:lnTo>
                    <a:pt x="755" y="165"/>
                  </a:lnTo>
                  <a:lnTo>
                    <a:pt x="758" y="167"/>
                  </a:lnTo>
                  <a:lnTo>
                    <a:pt x="759" y="169"/>
                  </a:lnTo>
                  <a:lnTo>
                    <a:pt x="760" y="170"/>
                  </a:lnTo>
                  <a:lnTo>
                    <a:pt x="760" y="171"/>
                  </a:lnTo>
                  <a:lnTo>
                    <a:pt x="761" y="172"/>
                  </a:lnTo>
                  <a:lnTo>
                    <a:pt x="761" y="174"/>
                  </a:lnTo>
                  <a:lnTo>
                    <a:pt x="764" y="175"/>
                  </a:lnTo>
                  <a:lnTo>
                    <a:pt x="764" y="176"/>
                  </a:lnTo>
                  <a:lnTo>
                    <a:pt x="764" y="177"/>
                  </a:lnTo>
                  <a:lnTo>
                    <a:pt x="764" y="179"/>
                  </a:lnTo>
                  <a:lnTo>
                    <a:pt x="765" y="180"/>
                  </a:lnTo>
                  <a:lnTo>
                    <a:pt x="766" y="180"/>
                  </a:lnTo>
                  <a:lnTo>
                    <a:pt x="768" y="181"/>
                  </a:lnTo>
                  <a:lnTo>
                    <a:pt x="769" y="181"/>
                  </a:lnTo>
                  <a:lnTo>
                    <a:pt x="770" y="180"/>
                  </a:lnTo>
                  <a:lnTo>
                    <a:pt x="771" y="180"/>
                  </a:lnTo>
                  <a:lnTo>
                    <a:pt x="770" y="179"/>
                  </a:lnTo>
                  <a:lnTo>
                    <a:pt x="768" y="177"/>
                  </a:lnTo>
                  <a:lnTo>
                    <a:pt x="766" y="175"/>
                  </a:lnTo>
                  <a:lnTo>
                    <a:pt x="766" y="170"/>
                  </a:lnTo>
                  <a:lnTo>
                    <a:pt x="764" y="161"/>
                  </a:lnTo>
                  <a:lnTo>
                    <a:pt x="763" y="156"/>
                  </a:lnTo>
                  <a:lnTo>
                    <a:pt x="764" y="156"/>
                  </a:lnTo>
                  <a:lnTo>
                    <a:pt x="765" y="156"/>
                  </a:lnTo>
                  <a:lnTo>
                    <a:pt x="768" y="162"/>
                  </a:lnTo>
                  <a:lnTo>
                    <a:pt x="768" y="164"/>
                  </a:lnTo>
                  <a:lnTo>
                    <a:pt x="768" y="167"/>
                  </a:lnTo>
                  <a:lnTo>
                    <a:pt x="769" y="169"/>
                  </a:lnTo>
                  <a:lnTo>
                    <a:pt x="769" y="170"/>
                  </a:lnTo>
                  <a:lnTo>
                    <a:pt x="769" y="171"/>
                  </a:lnTo>
                  <a:lnTo>
                    <a:pt x="769" y="172"/>
                  </a:lnTo>
                  <a:lnTo>
                    <a:pt x="771" y="175"/>
                  </a:lnTo>
                  <a:lnTo>
                    <a:pt x="774" y="176"/>
                  </a:lnTo>
                  <a:lnTo>
                    <a:pt x="774" y="177"/>
                  </a:lnTo>
                  <a:lnTo>
                    <a:pt x="775" y="179"/>
                  </a:lnTo>
                  <a:lnTo>
                    <a:pt x="776" y="180"/>
                  </a:lnTo>
                  <a:lnTo>
                    <a:pt x="778" y="180"/>
                  </a:lnTo>
                  <a:lnTo>
                    <a:pt x="779" y="181"/>
                  </a:lnTo>
                  <a:lnTo>
                    <a:pt x="781" y="184"/>
                  </a:lnTo>
                  <a:lnTo>
                    <a:pt x="783" y="184"/>
                  </a:lnTo>
                  <a:lnTo>
                    <a:pt x="784" y="184"/>
                  </a:lnTo>
                  <a:lnTo>
                    <a:pt x="785" y="184"/>
                  </a:lnTo>
                  <a:lnTo>
                    <a:pt x="788" y="186"/>
                  </a:lnTo>
                  <a:lnTo>
                    <a:pt x="795" y="186"/>
                  </a:lnTo>
                  <a:lnTo>
                    <a:pt x="820" y="205"/>
                  </a:lnTo>
                  <a:lnTo>
                    <a:pt x="828" y="207"/>
                  </a:lnTo>
                  <a:lnTo>
                    <a:pt x="835" y="210"/>
                  </a:lnTo>
                  <a:lnTo>
                    <a:pt x="841" y="215"/>
                  </a:lnTo>
                  <a:lnTo>
                    <a:pt x="845" y="220"/>
                  </a:lnTo>
                  <a:lnTo>
                    <a:pt x="865" y="216"/>
                  </a:lnTo>
                  <a:lnTo>
                    <a:pt x="868" y="215"/>
                  </a:lnTo>
                  <a:lnTo>
                    <a:pt x="874" y="240"/>
                  </a:lnTo>
                  <a:lnTo>
                    <a:pt x="899" y="235"/>
                  </a:lnTo>
                  <a:lnTo>
                    <a:pt x="919" y="224"/>
                  </a:lnTo>
                  <a:lnTo>
                    <a:pt x="920" y="224"/>
                  </a:lnTo>
                  <a:lnTo>
                    <a:pt x="923" y="229"/>
                  </a:lnTo>
                  <a:lnTo>
                    <a:pt x="904" y="240"/>
                  </a:lnTo>
                  <a:lnTo>
                    <a:pt x="869" y="246"/>
                  </a:lnTo>
                  <a:lnTo>
                    <a:pt x="865" y="227"/>
                  </a:lnTo>
                  <a:lnTo>
                    <a:pt x="865" y="226"/>
                  </a:lnTo>
                  <a:lnTo>
                    <a:pt x="863" y="224"/>
                  </a:lnTo>
                  <a:lnTo>
                    <a:pt x="850" y="226"/>
                  </a:lnTo>
                  <a:lnTo>
                    <a:pt x="851" y="239"/>
                  </a:lnTo>
                  <a:lnTo>
                    <a:pt x="849" y="240"/>
                  </a:lnTo>
                  <a:lnTo>
                    <a:pt x="848" y="230"/>
                  </a:lnTo>
                  <a:lnTo>
                    <a:pt x="835" y="231"/>
                  </a:lnTo>
                  <a:lnTo>
                    <a:pt x="838" y="242"/>
                  </a:lnTo>
                  <a:lnTo>
                    <a:pt x="844" y="241"/>
                  </a:lnTo>
                  <a:lnTo>
                    <a:pt x="845" y="246"/>
                  </a:lnTo>
                  <a:lnTo>
                    <a:pt x="863" y="242"/>
                  </a:lnTo>
                  <a:lnTo>
                    <a:pt x="864" y="244"/>
                  </a:lnTo>
                  <a:lnTo>
                    <a:pt x="864" y="246"/>
                  </a:lnTo>
                  <a:lnTo>
                    <a:pt x="838" y="250"/>
                  </a:lnTo>
                  <a:lnTo>
                    <a:pt x="836" y="252"/>
                  </a:lnTo>
                  <a:lnTo>
                    <a:pt x="835" y="253"/>
                  </a:lnTo>
                  <a:lnTo>
                    <a:pt x="834" y="253"/>
                  </a:lnTo>
                  <a:lnTo>
                    <a:pt x="831" y="253"/>
                  </a:lnTo>
                  <a:lnTo>
                    <a:pt x="830" y="253"/>
                  </a:lnTo>
                  <a:lnTo>
                    <a:pt x="829" y="255"/>
                  </a:lnTo>
                  <a:lnTo>
                    <a:pt x="828" y="256"/>
                  </a:lnTo>
                  <a:lnTo>
                    <a:pt x="828" y="261"/>
                  </a:lnTo>
                  <a:lnTo>
                    <a:pt x="828" y="263"/>
                  </a:lnTo>
                  <a:lnTo>
                    <a:pt x="829" y="268"/>
                  </a:lnTo>
                  <a:lnTo>
                    <a:pt x="830" y="273"/>
                  </a:lnTo>
                  <a:lnTo>
                    <a:pt x="831" y="280"/>
                  </a:lnTo>
                  <a:lnTo>
                    <a:pt x="836" y="290"/>
                  </a:lnTo>
                  <a:lnTo>
                    <a:pt x="855" y="298"/>
                  </a:lnTo>
                  <a:lnTo>
                    <a:pt x="869" y="303"/>
                  </a:lnTo>
                  <a:lnTo>
                    <a:pt x="889" y="307"/>
                  </a:lnTo>
                  <a:lnTo>
                    <a:pt x="895" y="306"/>
                  </a:lnTo>
                  <a:lnTo>
                    <a:pt x="916" y="305"/>
                  </a:lnTo>
                  <a:lnTo>
                    <a:pt x="944" y="297"/>
                  </a:lnTo>
                  <a:lnTo>
                    <a:pt x="949" y="296"/>
                  </a:lnTo>
                  <a:lnTo>
                    <a:pt x="956" y="288"/>
                  </a:lnTo>
                  <a:lnTo>
                    <a:pt x="964" y="270"/>
                  </a:lnTo>
                  <a:lnTo>
                    <a:pt x="970" y="260"/>
                  </a:lnTo>
                  <a:lnTo>
                    <a:pt x="968" y="250"/>
                  </a:lnTo>
                  <a:lnTo>
                    <a:pt x="966" y="237"/>
                  </a:lnTo>
                  <a:lnTo>
                    <a:pt x="953" y="236"/>
                  </a:lnTo>
                  <a:lnTo>
                    <a:pt x="940" y="235"/>
                  </a:lnTo>
                  <a:lnTo>
                    <a:pt x="931" y="234"/>
                  </a:lnTo>
                  <a:lnTo>
                    <a:pt x="931" y="229"/>
                  </a:lnTo>
                  <a:lnTo>
                    <a:pt x="933" y="229"/>
                  </a:lnTo>
                  <a:lnTo>
                    <a:pt x="933" y="231"/>
                  </a:lnTo>
                  <a:lnTo>
                    <a:pt x="951" y="234"/>
                  </a:lnTo>
                  <a:lnTo>
                    <a:pt x="951" y="231"/>
                  </a:lnTo>
                  <a:lnTo>
                    <a:pt x="955" y="231"/>
                  </a:lnTo>
                  <a:lnTo>
                    <a:pt x="956" y="226"/>
                  </a:lnTo>
                  <a:lnTo>
                    <a:pt x="944" y="224"/>
                  </a:lnTo>
                  <a:lnTo>
                    <a:pt x="935" y="225"/>
                  </a:lnTo>
                  <a:lnTo>
                    <a:pt x="935" y="226"/>
                  </a:lnTo>
                  <a:lnTo>
                    <a:pt x="934" y="226"/>
                  </a:lnTo>
                  <a:lnTo>
                    <a:pt x="933" y="224"/>
                  </a:lnTo>
                  <a:lnTo>
                    <a:pt x="933" y="222"/>
                  </a:lnTo>
                  <a:lnTo>
                    <a:pt x="941" y="221"/>
                  </a:lnTo>
                  <a:lnTo>
                    <a:pt x="943" y="216"/>
                  </a:lnTo>
                  <a:lnTo>
                    <a:pt x="940" y="216"/>
                  </a:lnTo>
                  <a:lnTo>
                    <a:pt x="938" y="216"/>
                  </a:lnTo>
                  <a:lnTo>
                    <a:pt x="938" y="214"/>
                  </a:lnTo>
                  <a:lnTo>
                    <a:pt x="944" y="214"/>
                  </a:lnTo>
                  <a:lnTo>
                    <a:pt x="945" y="212"/>
                  </a:lnTo>
                  <a:lnTo>
                    <a:pt x="948" y="212"/>
                  </a:lnTo>
                  <a:lnTo>
                    <a:pt x="945" y="221"/>
                  </a:lnTo>
                  <a:lnTo>
                    <a:pt x="966" y="224"/>
                  </a:lnTo>
                  <a:lnTo>
                    <a:pt x="971" y="219"/>
                  </a:lnTo>
                  <a:lnTo>
                    <a:pt x="974" y="216"/>
                  </a:lnTo>
                  <a:lnTo>
                    <a:pt x="976" y="212"/>
                  </a:lnTo>
                  <a:lnTo>
                    <a:pt x="978" y="211"/>
                  </a:lnTo>
                  <a:lnTo>
                    <a:pt x="975" y="210"/>
                  </a:lnTo>
                  <a:lnTo>
                    <a:pt x="975" y="206"/>
                  </a:lnTo>
                  <a:lnTo>
                    <a:pt x="971" y="207"/>
                  </a:lnTo>
                  <a:lnTo>
                    <a:pt x="971" y="209"/>
                  </a:lnTo>
                  <a:lnTo>
                    <a:pt x="970" y="205"/>
                  </a:lnTo>
                  <a:lnTo>
                    <a:pt x="964" y="207"/>
                  </a:lnTo>
                  <a:lnTo>
                    <a:pt x="960" y="207"/>
                  </a:lnTo>
                  <a:lnTo>
                    <a:pt x="958" y="207"/>
                  </a:lnTo>
                  <a:lnTo>
                    <a:pt x="956" y="207"/>
                  </a:lnTo>
                  <a:lnTo>
                    <a:pt x="956" y="205"/>
                  </a:lnTo>
                  <a:lnTo>
                    <a:pt x="959" y="205"/>
                  </a:lnTo>
                  <a:lnTo>
                    <a:pt x="961" y="205"/>
                  </a:lnTo>
                  <a:lnTo>
                    <a:pt x="971" y="201"/>
                  </a:lnTo>
                  <a:lnTo>
                    <a:pt x="968" y="191"/>
                  </a:lnTo>
                  <a:lnTo>
                    <a:pt x="966" y="191"/>
                  </a:lnTo>
                  <a:lnTo>
                    <a:pt x="964" y="190"/>
                  </a:lnTo>
                  <a:lnTo>
                    <a:pt x="955" y="187"/>
                  </a:lnTo>
                  <a:lnTo>
                    <a:pt x="954" y="190"/>
                  </a:lnTo>
                  <a:lnTo>
                    <a:pt x="949" y="207"/>
                  </a:lnTo>
                  <a:lnTo>
                    <a:pt x="945" y="206"/>
                  </a:lnTo>
                  <a:lnTo>
                    <a:pt x="949" y="189"/>
                  </a:lnTo>
                  <a:lnTo>
                    <a:pt x="950" y="184"/>
                  </a:lnTo>
                  <a:lnTo>
                    <a:pt x="951" y="182"/>
                  </a:lnTo>
                  <a:lnTo>
                    <a:pt x="968" y="169"/>
                  </a:lnTo>
                  <a:lnTo>
                    <a:pt x="961" y="154"/>
                  </a:lnTo>
                  <a:lnTo>
                    <a:pt x="951" y="146"/>
                  </a:lnTo>
                  <a:lnTo>
                    <a:pt x="953" y="145"/>
                  </a:lnTo>
                  <a:lnTo>
                    <a:pt x="954" y="146"/>
                  </a:lnTo>
                  <a:lnTo>
                    <a:pt x="955" y="146"/>
                  </a:lnTo>
                  <a:lnTo>
                    <a:pt x="955" y="145"/>
                  </a:lnTo>
                  <a:lnTo>
                    <a:pt x="956" y="146"/>
                  </a:lnTo>
                  <a:lnTo>
                    <a:pt x="956" y="145"/>
                  </a:lnTo>
                  <a:lnTo>
                    <a:pt x="958" y="144"/>
                  </a:lnTo>
                  <a:lnTo>
                    <a:pt x="959" y="145"/>
                  </a:lnTo>
                  <a:lnTo>
                    <a:pt x="959" y="144"/>
                  </a:lnTo>
                  <a:lnTo>
                    <a:pt x="960" y="144"/>
                  </a:lnTo>
                  <a:lnTo>
                    <a:pt x="961" y="142"/>
                  </a:lnTo>
                  <a:lnTo>
                    <a:pt x="963" y="141"/>
                  </a:lnTo>
                  <a:lnTo>
                    <a:pt x="964" y="141"/>
                  </a:lnTo>
                  <a:lnTo>
                    <a:pt x="964" y="137"/>
                  </a:lnTo>
                  <a:lnTo>
                    <a:pt x="966" y="136"/>
                  </a:lnTo>
                  <a:lnTo>
                    <a:pt x="966" y="135"/>
                  </a:lnTo>
                  <a:lnTo>
                    <a:pt x="968" y="132"/>
                  </a:lnTo>
                  <a:lnTo>
                    <a:pt x="968" y="131"/>
                  </a:lnTo>
                  <a:lnTo>
                    <a:pt x="968" y="129"/>
                  </a:lnTo>
                  <a:lnTo>
                    <a:pt x="970" y="129"/>
                  </a:lnTo>
                  <a:lnTo>
                    <a:pt x="971" y="131"/>
                  </a:lnTo>
                  <a:lnTo>
                    <a:pt x="975" y="132"/>
                  </a:lnTo>
                  <a:lnTo>
                    <a:pt x="980" y="132"/>
                  </a:lnTo>
                  <a:lnTo>
                    <a:pt x="985" y="134"/>
                  </a:lnTo>
                  <a:lnTo>
                    <a:pt x="986" y="134"/>
                  </a:lnTo>
                  <a:lnTo>
                    <a:pt x="990" y="134"/>
                  </a:lnTo>
                  <a:lnTo>
                    <a:pt x="993" y="132"/>
                  </a:lnTo>
                  <a:lnTo>
                    <a:pt x="995" y="134"/>
                  </a:lnTo>
                  <a:lnTo>
                    <a:pt x="998" y="134"/>
                  </a:lnTo>
                  <a:lnTo>
                    <a:pt x="999" y="135"/>
                  </a:lnTo>
                  <a:lnTo>
                    <a:pt x="1000" y="135"/>
                  </a:lnTo>
                  <a:lnTo>
                    <a:pt x="1003" y="136"/>
                  </a:lnTo>
                  <a:lnTo>
                    <a:pt x="1006" y="136"/>
                  </a:lnTo>
                  <a:lnTo>
                    <a:pt x="1010" y="139"/>
                  </a:lnTo>
                  <a:lnTo>
                    <a:pt x="1010" y="140"/>
                  </a:lnTo>
                  <a:lnTo>
                    <a:pt x="1010" y="141"/>
                  </a:lnTo>
                  <a:lnTo>
                    <a:pt x="1010" y="142"/>
                  </a:lnTo>
                  <a:lnTo>
                    <a:pt x="1010" y="144"/>
                  </a:lnTo>
                  <a:lnTo>
                    <a:pt x="1010" y="145"/>
                  </a:lnTo>
                  <a:lnTo>
                    <a:pt x="1010" y="146"/>
                  </a:lnTo>
                  <a:lnTo>
                    <a:pt x="1010" y="147"/>
                  </a:lnTo>
                  <a:lnTo>
                    <a:pt x="1010" y="149"/>
                  </a:lnTo>
                  <a:lnTo>
                    <a:pt x="1010" y="150"/>
                  </a:lnTo>
                  <a:lnTo>
                    <a:pt x="1010" y="152"/>
                  </a:lnTo>
                  <a:lnTo>
                    <a:pt x="1009" y="155"/>
                  </a:lnTo>
                  <a:lnTo>
                    <a:pt x="1009" y="156"/>
                  </a:lnTo>
                  <a:lnTo>
                    <a:pt x="1006" y="156"/>
                  </a:lnTo>
                  <a:lnTo>
                    <a:pt x="1005" y="156"/>
                  </a:lnTo>
                  <a:lnTo>
                    <a:pt x="1005" y="157"/>
                  </a:lnTo>
                  <a:lnTo>
                    <a:pt x="1005" y="159"/>
                  </a:lnTo>
                  <a:lnTo>
                    <a:pt x="1006" y="160"/>
                  </a:lnTo>
                  <a:lnTo>
                    <a:pt x="1006" y="161"/>
                  </a:lnTo>
                  <a:lnTo>
                    <a:pt x="1006" y="164"/>
                  </a:lnTo>
                  <a:lnTo>
                    <a:pt x="1006" y="165"/>
                  </a:lnTo>
                  <a:lnTo>
                    <a:pt x="1005" y="167"/>
                  </a:lnTo>
                  <a:lnTo>
                    <a:pt x="1004" y="169"/>
                  </a:lnTo>
                  <a:lnTo>
                    <a:pt x="1003" y="170"/>
                  </a:lnTo>
                  <a:lnTo>
                    <a:pt x="1001" y="171"/>
                  </a:lnTo>
                  <a:lnTo>
                    <a:pt x="1003" y="175"/>
                  </a:lnTo>
                  <a:lnTo>
                    <a:pt x="1004" y="180"/>
                  </a:lnTo>
                  <a:lnTo>
                    <a:pt x="1005" y="181"/>
                  </a:lnTo>
                  <a:lnTo>
                    <a:pt x="1005" y="182"/>
                  </a:lnTo>
                  <a:lnTo>
                    <a:pt x="1006" y="186"/>
                  </a:lnTo>
                  <a:lnTo>
                    <a:pt x="1009" y="190"/>
                  </a:lnTo>
                  <a:lnTo>
                    <a:pt x="1011" y="192"/>
                  </a:lnTo>
                  <a:lnTo>
                    <a:pt x="1014" y="197"/>
                  </a:lnTo>
                  <a:lnTo>
                    <a:pt x="1016" y="201"/>
                  </a:lnTo>
                  <a:lnTo>
                    <a:pt x="1019" y="205"/>
                  </a:lnTo>
                  <a:lnTo>
                    <a:pt x="1020" y="206"/>
                  </a:lnTo>
                  <a:lnTo>
                    <a:pt x="1020" y="209"/>
                  </a:lnTo>
                  <a:lnTo>
                    <a:pt x="1020" y="210"/>
                  </a:lnTo>
                  <a:lnTo>
                    <a:pt x="1021" y="212"/>
                  </a:lnTo>
                  <a:lnTo>
                    <a:pt x="1024" y="215"/>
                  </a:lnTo>
                  <a:lnTo>
                    <a:pt x="1026" y="220"/>
                  </a:lnTo>
                  <a:lnTo>
                    <a:pt x="1028" y="224"/>
                  </a:lnTo>
                  <a:lnTo>
                    <a:pt x="1030" y="225"/>
                  </a:lnTo>
                  <a:lnTo>
                    <a:pt x="1033" y="227"/>
                  </a:lnTo>
                  <a:lnTo>
                    <a:pt x="1033" y="229"/>
                  </a:lnTo>
                  <a:lnTo>
                    <a:pt x="1035" y="231"/>
                  </a:lnTo>
                  <a:lnTo>
                    <a:pt x="1038" y="231"/>
                  </a:lnTo>
                  <a:lnTo>
                    <a:pt x="1040" y="234"/>
                  </a:lnTo>
                  <a:lnTo>
                    <a:pt x="1041" y="235"/>
                  </a:lnTo>
                  <a:lnTo>
                    <a:pt x="1041" y="236"/>
                  </a:lnTo>
                  <a:lnTo>
                    <a:pt x="1044" y="237"/>
                  </a:lnTo>
                  <a:lnTo>
                    <a:pt x="1049" y="241"/>
                  </a:lnTo>
                  <a:lnTo>
                    <a:pt x="1053" y="244"/>
                  </a:lnTo>
                  <a:lnTo>
                    <a:pt x="1058" y="247"/>
                  </a:lnTo>
                  <a:lnTo>
                    <a:pt x="1059" y="248"/>
                  </a:lnTo>
                  <a:lnTo>
                    <a:pt x="1060" y="250"/>
                  </a:lnTo>
                  <a:lnTo>
                    <a:pt x="1063" y="253"/>
                  </a:lnTo>
                  <a:lnTo>
                    <a:pt x="1065" y="256"/>
                  </a:lnTo>
                  <a:lnTo>
                    <a:pt x="1066" y="257"/>
                  </a:lnTo>
                  <a:lnTo>
                    <a:pt x="1066" y="258"/>
                  </a:lnTo>
                  <a:lnTo>
                    <a:pt x="1066" y="261"/>
                  </a:lnTo>
                  <a:lnTo>
                    <a:pt x="1068" y="263"/>
                  </a:lnTo>
                  <a:lnTo>
                    <a:pt x="1069" y="266"/>
                  </a:lnTo>
                  <a:lnTo>
                    <a:pt x="1069" y="267"/>
                  </a:lnTo>
                  <a:lnTo>
                    <a:pt x="1070" y="268"/>
                  </a:lnTo>
                  <a:lnTo>
                    <a:pt x="1070" y="271"/>
                  </a:lnTo>
                  <a:lnTo>
                    <a:pt x="1070" y="272"/>
                  </a:lnTo>
                  <a:lnTo>
                    <a:pt x="1073" y="277"/>
                  </a:lnTo>
                  <a:lnTo>
                    <a:pt x="1074" y="280"/>
                  </a:lnTo>
                  <a:lnTo>
                    <a:pt x="1076" y="285"/>
                  </a:lnTo>
                  <a:lnTo>
                    <a:pt x="1078" y="288"/>
                  </a:lnTo>
                  <a:lnTo>
                    <a:pt x="1081" y="293"/>
                  </a:lnTo>
                  <a:lnTo>
                    <a:pt x="1084" y="297"/>
                  </a:lnTo>
                  <a:lnTo>
                    <a:pt x="1085" y="300"/>
                  </a:lnTo>
                  <a:lnTo>
                    <a:pt x="1085" y="301"/>
                  </a:lnTo>
                  <a:lnTo>
                    <a:pt x="1086" y="303"/>
                  </a:lnTo>
                  <a:lnTo>
                    <a:pt x="1086" y="306"/>
                  </a:lnTo>
                  <a:lnTo>
                    <a:pt x="1088" y="308"/>
                  </a:lnTo>
                  <a:lnTo>
                    <a:pt x="1090" y="311"/>
                  </a:lnTo>
                  <a:lnTo>
                    <a:pt x="1094" y="316"/>
                  </a:lnTo>
                  <a:lnTo>
                    <a:pt x="1096" y="320"/>
                  </a:lnTo>
                  <a:lnTo>
                    <a:pt x="1098" y="322"/>
                  </a:lnTo>
                  <a:lnTo>
                    <a:pt x="1099" y="325"/>
                  </a:lnTo>
                  <a:lnTo>
                    <a:pt x="1099" y="326"/>
                  </a:lnTo>
                  <a:lnTo>
                    <a:pt x="1101" y="331"/>
                  </a:lnTo>
                  <a:lnTo>
                    <a:pt x="1103" y="333"/>
                  </a:lnTo>
                  <a:lnTo>
                    <a:pt x="1104" y="336"/>
                  </a:lnTo>
                  <a:lnTo>
                    <a:pt x="1107" y="340"/>
                  </a:lnTo>
                  <a:lnTo>
                    <a:pt x="1109" y="342"/>
                  </a:lnTo>
                  <a:lnTo>
                    <a:pt x="1112" y="350"/>
                  </a:lnTo>
                  <a:lnTo>
                    <a:pt x="1114" y="353"/>
                  </a:lnTo>
                  <a:lnTo>
                    <a:pt x="1114" y="355"/>
                  </a:lnTo>
                  <a:lnTo>
                    <a:pt x="1115" y="358"/>
                  </a:lnTo>
                  <a:lnTo>
                    <a:pt x="1117" y="363"/>
                  </a:lnTo>
                  <a:lnTo>
                    <a:pt x="1121" y="368"/>
                  </a:lnTo>
                  <a:lnTo>
                    <a:pt x="1122" y="371"/>
                  </a:lnTo>
                  <a:lnTo>
                    <a:pt x="1122" y="372"/>
                  </a:lnTo>
                  <a:lnTo>
                    <a:pt x="1122" y="373"/>
                  </a:lnTo>
                  <a:lnTo>
                    <a:pt x="1124" y="376"/>
                  </a:lnTo>
                  <a:lnTo>
                    <a:pt x="1125" y="377"/>
                  </a:lnTo>
                  <a:lnTo>
                    <a:pt x="1125" y="378"/>
                  </a:lnTo>
                  <a:lnTo>
                    <a:pt x="1126" y="378"/>
                  </a:lnTo>
                  <a:lnTo>
                    <a:pt x="1127" y="381"/>
                  </a:lnTo>
                  <a:lnTo>
                    <a:pt x="1129" y="382"/>
                  </a:lnTo>
                  <a:lnTo>
                    <a:pt x="1130" y="383"/>
                  </a:lnTo>
                  <a:lnTo>
                    <a:pt x="1130" y="387"/>
                  </a:lnTo>
                  <a:lnTo>
                    <a:pt x="1131" y="388"/>
                  </a:lnTo>
                  <a:lnTo>
                    <a:pt x="1132" y="391"/>
                  </a:lnTo>
                  <a:lnTo>
                    <a:pt x="1135" y="393"/>
                  </a:lnTo>
                  <a:lnTo>
                    <a:pt x="1141" y="401"/>
                  </a:lnTo>
                  <a:lnTo>
                    <a:pt x="1145" y="405"/>
                  </a:lnTo>
                  <a:lnTo>
                    <a:pt x="1146" y="406"/>
                  </a:lnTo>
                  <a:lnTo>
                    <a:pt x="1149" y="407"/>
                  </a:lnTo>
                  <a:lnTo>
                    <a:pt x="1151" y="410"/>
                  </a:lnTo>
                  <a:lnTo>
                    <a:pt x="1152" y="410"/>
                  </a:lnTo>
                  <a:lnTo>
                    <a:pt x="1154" y="408"/>
                  </a:lnTo>
                  <a:lnTo>
                    <a:pt x="1155" y="410"/>
                  </a:lnTo>
                  <a:lnTo>
                    <a:pt x="1159" y="411"/>
                  </a:lnTo>
                  <a:lnTo>
                    <a:pt x="1160" y="411"/>
                  </a:lnTo>
                  <a:lnTo>
                    <a:pt x="1162" y="411"/>
                  </a:lnTo>
                  <a:lnTo>
                    <a:pt x="1164" y="412"/>
                  </a:lnTo>
                  <a:lnTo>
                    <a:pt x="1164" y="413"/>
                  </a:lnTo>
                  <a:lnTo>
                    <a:pt x="1162" y="415"/>
                  </a:lnTo>
                  <a:lnTo>
                    <a:pt x="1161" y="415"/>
                  </a:lnTo>
                  <a:lnTo>
                    <a:pt x="1160" y="416"/>
                  </a:lnTo>
                  <a:lnTo>
                    <a:pt x="1159" y="416"/>
                  </a:lnTo>
                  <a:lnTo>
                    <a:pt x="1157" y="417"/>
                  </a:lnTo>
                  <a:lnTo>
                    <a:pt x="1156" y="418"/>
                  </a:lnTo>
                  <a:lnTo>
                    <a:pt x="1154" y="421"/>
                  </a:lnTo>
                  <a:lnTo>
                    <a:pt x="1152" y="422"/>
                  </a:lnTo>
                  <a:lnTo>
                    <a:pt x="1151" y="425"/>
                  </a:lnTo>
                  <a:lnTo>
                    <a:pt x="1151" y="426"/>
                  </a:lnTo>
                  <a:lnTo>
                    <a:pt x="1150" y="427"/>
                  </a:lnTo>
                  <a:lnTo>
                    <a:pt x="1150" y="430"/>
                  </a:lnTo>
                  <a:lnTo>
                    <a:pt x="1151" y="433"/>
                  </a:lnTo>
                  <a:lnTo>
                    <a:pt x="1150" y="435"/>
                  </a:lnTo>
                  <a:lnTo>
                    <a:pt x="1149" y="436"/>
                  </a:lnTo>
                  <a:lnTo>
                    <a:pt x="1145" y="440"/>
                  </a:lnTo>
                  <a:lnTo>
                    <a:pt x="1142" y="441"/>
                  </a:lnTo>
                  <a:lnTo>
                    <a:pt x="1141" y="442"/>
                  </a:lnTo>
                  <a:lnTo>
                    <a:pt x="1142" y="443"/>
                  </a:lnTo>
                  <a:lnTo>
                    <a:pt x="1142" y="446"/>
                  </a:lnTo>
                  <a:lnTo>
                    <a:pt x="1144" y="448"/>
                  </a:lnTo>
                  <a:lnTo>
                    <a:pt x="1144" y="450"/>
                  </a:lnTo>
                  <a:lnTo>
                    <a:pt x="1144" y="455"/>
                  </a:lnTo>
                  <a:lnTo>
                    <a:pt x="1142" y="461"/>
                  </a:lnTo>
                  <a:lnTo>
                    <a:pt x="1142" y="466"/>
                  </a:lnTo>
                  <a:lnTo>
                    <a:pt x="1141" y="471"/>
                  </a:lnTo>
                  <a:lnTo>
                    <a:pt x="1141" y="476"/>
                  </a:lnTo>
                  <a:lnTo>
                    <a:pt x="1146" y="487"/>
                  </a:lnTo>
                  <a:lnTo>
                    <a:pt x="1147" y="497"/>
                  </a:lnTo>
                  <a:lnTo>
                    <a:pt x="1152" y="500"/>
                  </a:lnTo>
                  <a:lnTo>
                    <a:pt x="1159" y="520"/>
                  </a:lnTo>
                  <a:lnTo>
                    <a:pt x="1159" y="525"/>
                  </a:lnTo>
                  <a:lnTo>
                    <a:pt x="1164" y="528"/>
                  </a:lnTo>
                  <a:lnTo>
                    <a:pt x="1162" y="532"/>
                  </a:lnTo>
                  <a:lnTo>
                    <a:pt x="1160" y="532"/>
                  </a:lnTo>
                  <a:lnTo>
                    <a:pt x="1157" y="527"/>
                  </a:lnTo>
                  <a:lnTo>
                    <a:pt x="1155" y="525"/>
                  </a:lnTo>
                  <a:lnTo>
                    <a:pt x="1150" y="503"/>
                  </a:lnTo>
                  <a:lnTo>
                    <a:pt x="1136" y="502"/>
                  </a:lnTo>
                  <a:lnTo>
                    <a:pt x="1135" y="511"/>
                  </a:lnTo>
                  <a:lnTo>
                    <a:pt x="1147" y="512"/>
                  </a:lnTo>
                  <a:lnTo>
                    <a:pt x="1149" y="515"/>
                  </a:lnTo>
                  <a:lnTo>
                    <a:pt x="1134" y="512"/>
                  </a:lnTo>
                  <a:lnTo>
                    <a:pt x="1134" y="513"/>
                  </a:lnTo>
                  <a:lnTo>
                    <a:pt x="1135" y="527"/>
                  </a:lnTo>
                  <a:lnTo>
                    <a:pt x="1149" y="523"/>
                  </a:lnTo>
                  <a:lnTo>
                    <a:pt x="1150" y="526"/>
                  </a:lnTo>
                  <a:lnTo>
                    <a:pt x="1139" y="528"/>
                  </a:lnTo>
                  <a:lnTo>
                    <a:pt x="1140" y="531"/>
                  </a:lnTo>
                  <a:lnTo>
                    <a:pt x="1152" y="526"/>
                  </a:lnTo>
                  <a:lnTo>
                    <a:pt x="1154" y="530"/>
                  </a:lnTo>
                  <a:lnTo>
                    <a:pt x="1140" y="535"/>
                  </a:lnTo>
                  <a:lnTo>
                    <a:pt x="1141" y="545"/>
                  </a:lnTo>
                  <a:lnTo>
                    <a:pt x="1139" y="547"/>
                  </a:lnTo>
                  <a:lnTo>
                    <a:pt x="1139" y="550"/>
                  </a:lnTo>
                  <a:lnTo>
                    <a:pt x="1137" y="552"/>
                  </a:lnTo>
                  <a:lnTo>
                    <a:pt x="1135" y="552"/>
                  </a:lnTo>
                  <a:lnTo>
                    <a:pt x="1135" y="551"/>
                  </a:lnTo>
                  <a:lnTo>
                    <a:pt x="1134" y="551"/>
                  </a:lnTo>
                  <a:lnTo>
                    <a:pt x="1132" y="550"/>
                  </a:lnTo>
                  <a:lnTo>
                    <a:pt x="1131" y="551"/>
                  </a:lnTo>
                  <a:lnTo>
                    <a:pt x="1129" y="552"/>
                  </a:lnTo>
                  <a:lnTo>
                    <a:pt x="1127" y="553"/>
                  </a:lnTo>
                  <a:lnTo>
                    <a:pt x="1125" y="556"/>
                  </a:lnTo>
                  <a:lnTo>
                    <a:pt x="1125" y="560"/>
                  </a:lnTo>
                  <a:lnTo>
                    <a:pt x="1125" y="562"/>
                  </a:lnTo>
                  <a:lnTo>
                    <a:pt x="1125" y="565"/>
                  </a:lnTo>
                  <a:lnTo>
                    <a:pt x="1126" y="567"/>
                  </a:lnTo>
                  <a:lnTo>
                    <a:pt x="1126" y="571"/>
                  </a:lnTo>
                  <a:lnTo>
                    <a:pt x="1127" y="573"/>
                  </a:lnTo>
                  <a:lnTo>
                    <a:pt x="1127" y="575"/>
                  </a:lnTo>
                  <a:lnTo>
                    <a:pt x="1129" y="576"/>
                  </a:lnTo>
                  <a:lnTo>
                    <a:pt x="1130" y="578"/>
                  </a:lnTo>
                  <a:lnTo>
                    <a:pt x="1131" y="581"/>
                  </a:lnTo>
                  <a:lnTo>
                    <a:pt x="1131" y="582"/>
                  </a:lnTo>
                  <a:lnTo>
                    <a:pt x="1134" y="587"/>
                  </a:lnTo>
                  <a:lnTo>
                    <a:pt x="1137" y="591"/>
                  </a:lnTo>
                  <a:lnTo>
                    <a:pt x="1140" y="595"/>
                  </a:lnTo>
                  <a:lnTo>
                    <a:pt x="1145" y="597"/>
                  </a:lnTo>
                  <a:lnTo>
                    <a:pt x="1149" y="600"/>
                  </a:lnTo>
                  <a:lnTo>
                    <a:pt x="1154" y="603"/>
                  </a:lnTo>
                  <a:lnTo>
                    <a:pt x="1155" y="605"/>
                  </a:lnTo>
                  <a:lnTo>
                    <a:pt x="1155" y="608"/>
                  </a:lnTo>
                  <a:lnTo>
                    <a:pt x="1155" y="611"/>
                  </a:lnTo>
                  <a:lnTo>
                    <a:pt x="1154" y="612"/>
                  </a:lnTo>
                  <a:lnTo>
                    <a:pt x="1154" y="615"/>
                  </a:lnTo>
                  <a:lnTo>
                    <a:pt x="1154" y="617"/>
                  </a:lnTo>
                  <a:lnTo>
                    <a:pt x="1155" y="621"/>
                  </a:lnTo>
                  <a:lnTo>
                    <a:pt x="1156" y="625"/>
                  </a:lnTo>
                  <a:lnTo>
                    <a:pt x="1159" y="628"/>
                  </a:lnTo>
                  <a:lnTo>
                    <a:pt x="1160" y="631"/>
                  </a:lnTo>
                  <a:lnTo>
                    <a:pt x="1162" y="632"/>
                  </a:lnTo>
                  <a:lnTo>
                    <a:pt x="1164" y="633"/>
                  </a:lnTo>
                  <a:lnTo>
                    <a:pt x="1167" y="632"/>
                  </a:lnTo>
                  <a:lnTo>
                    <a:pt x="1169" y="632"/>
                  </a:lnTo>
                  <a:lnTo>
                    <a:pt x="1170" y="633"/>
                  </a:lnTo>
                  <a:lnTo>
                    <a:pt x="1170" y="635"/>
                  </a:lnTo>
                  <a:lnTo>
                    <a:pt x="1169" y="635"/>
                  </a:lnTo>
                  <a:lnTo>
                    <a:pt x="1167" y="636"/>
                  </a:lnTo>
                  <a:lnTo>
                    <a:pt x="1166" y="636"/>
                  </a:lnTo>
                  <a:lnTo>
                    <a:pt x="1164" y="638"/>
                  </a:lnTo>
                  <a:lnTo>
                    <a:pt x="1164" y="640"/>
                  </a:lnTo>
                  <a:lnTo>
                    <a:pt x="1164" y="642"/>
                  </a:lnTo>
                  <a:lnTo>
                    <a:pt x="1165" y="645"/>
                  </a:lnTo>
                  <a:lnTo>
                    <a:pt x="1165" y="646"/>
                  </a:lnTo>
                  <a:lnTo>
                    <a:pt x="1166" y="647"/>
                  </a:lnTo>
                  <a:lnTo>
                    <a:pt x="1166" y="650"/>
                  </a:lnTo>
                  <a:lnTo>
                    <a:pt x="1166" y="657"/>
                  </a:lnTo>
                  <a:lnTo>
                    <a:pt x="1166" y="660"/>
                  </a:lnTo>
                  <a:lnTo>
                    <a:pt x="1166" y="663"/>
                  </a:lnTo>
                  <a:lnTo>
                    <a:pt x="1166" y="668"/>
                  </a:lnTo>
                  <a:lnTo>
                    <a:pt x="1164" y="672"/>
                  </a:lnTo>
                  <a:lnTo>
                    <a:pt x="1164" y="675"/>
                  </a:lnTo>
                  <a:lnTo>
                    <a:pt x="1165" y="676"/>
                  </a:lnTo>
                  <a:lnTo>
                    <a:pt x="1165" y="681"/>
                  </a:lnTo>
                  <a:lnTo>
                    <a:pt x="1166" y="687"/>
                  </a:lnTo>
                  <a:lnTo>
                    <a:pt x="1167" y="692"/>
                  </a:lnTo>
                  <a:lnTo>
                    <a:pt x="1169" y="696"/>
                  </a:lnTo>
                  <a:lnTo>
                    <a:pt x="1169" y="698"/>
                  </a:lnTo>
                  <a:lnTo>
                    <a:pt x="1170" y="702"/>
                  </a:lnTo>
                  <a:lnTo>
                    <a:pt x="1170" y="703"/>
                  </a:lnTo>
                  <a:lnTo>
                    <a:pt x="1172" y="706"/>
                  </a:lnTo>
                  <a:lnTo>
                    <a:pt x="1175" y="711"/>
                  </a:lnTo>
                  <a:lnTo>
                    <a:pt x="1177" y="715"/>
                  </a:lnTo>
                  <a:lnTo>
                    <a:pt x="1180" y="716"/>
                  </a:lnTo>
                  <a:lnTo>
                    <a:pt x="1181" y="717"/>
                  </a:lnTo>
                  <a:lnTo>
                    <a:pt x="1186" y="722"/>
                  </a:lnTo>
                  <a:lnTo>
                    <a:pt x="1190" y="726"/>
                  </a:lnTo>
                  <a:lnTo>
                    <a:pt x="1192" y="726"/>
                  </a:lnTo>
                  <a:lnTo>
                    <a:pt x="1194" y="727"/>
                  </a:lnTo>
                  <a:lnTo>
                    <a:pt x="1195" y="728"/>
                  </a:lnTo>
                  <a:lnTo>
                    <a:pt x="1195" y="730"/>
                  </a:lnTo>
                  <a:lnTo>
                    <a:pt x="1195" y="731"/>
                  </a:lnTo>
                  <a:lnTo>
                    <a:pt x="1196" y="731"/>
                  </a:lnTo>
                  <a:lnTo>
                    <a:pt x="1199" y="733"/>
                  </a:lnTo>
                  <a:lnTo>
                    <a:pt x="1205" y="738"/>
                  </a:lnTo>
                  <a:lnTo>
                    <a:pt x="1206" y="741"/>
                  </a:lnTo>
                  <a:lnTo>
                    <a:pt x="1207" y="742"/>
                  </a:lnTo>
                  <a:lnTo>
                    <a:pt x="1210" y="742"/>
                  </a:lnTo>
                  <a:lnTo>
                    <a:pt x="1210" y="743"/>
                  </a:lnTo>
                  <a:lnTo>
                    <a:pt x="1210" y="745"/>
                  </a:lnTo>
                  <a:lnTo>
                    <a:pt x="1211" y="745"/>
                  </a:lnTo>
                  <a:lnTo>
                    <a:pt x="1211" y="746"/>
                  </a:lnTo>
                  <a:lnTo>
                    <a:pt x="1212" y="746"/>
                  </a:lnTo>
                  <a:lnTo>
                    <a:pt x="1212" y="747"/>
                  </a:lnTo>
                  <a:lnTo>
                    <a:pt x="1215" y="748"/>
                  </a:lnTo>
                  <a:lnTo>
                    <a:pt x="1217" y="752"/>
                  </a:lnTo>
                  <a:lnTo>
                    <a:pt x="1220" y="755"/>
                  </a:lnTo>
                  <a:lnTo>
                    <a:pt x="1224" y="758"/>
                  </a:lnTo>
                  <a:lnTo>
                    <a:pt x="1227" y="761"/>
                  </a:lnTo>
                  <a:lnTo>
                    <a:pt x="1231" y="762"/>
                  </a:lnTo>
                  <a:lnTo>
                    <a:pt x="1241" y="766"/>
                  </a:lnTo>
                  <a:lnTo>
                    <a:pt x="1245" y="767"/>
                  </a:lnTo>
                  <a:lnTo>
                    <a:pt x="1247" y="768"/>
                  </a:lnTo>
                  <a:lnTo>
                    <a:pt x="1249" y="768"/>
                  </a:lnTo>
                  <a:lnTo>
                    <a:pt x="1252" y="767"/>
                  </a:lnTo>
                  <a:lnTo>
                    <a:pt x="1254" y="767"/>
                  </a:lnTo>
                  <a:lnTo>
                    <a:pt x="1255" y="768"/>
                  </a:lnTo>
                  <a:lnTo>
                    <a:pt x="1256" y="770"/>
                  </a:lnTo>
                  <a:lnTo>
                    <a:pt x="1259" y="770"/>
                  </a:lnTo>
                  <a:lnTo>
                    <a:pt x="1262" y="771"/>
                  </a:lnTo>
                  <a:lnTo>
                    <a:pt x="1265" y="772"/>
                  </a:lnTo>
                  <a:lnTo>
                    <a:pt x="1267" y="771"/>
                  </a:lnTo>
                  <a:lnTo>
                    <a:pt x="1270" y="771"/>
                  </a:lnTo>
                  <a:lnTo>
                    <a:pt x="1271" y="770"/>
                  </a:lnTo>
                  <a:lnTo>
                    <a:pt x="1272" y="770"/>
                  </a:lnTo>
                  <a:lnTo>
                    <a:pt x="1274" y="768"/>
                  </a:lnTo>
                  <a:lnTo>
                    <a:pt x="1275" y="767"/>
                  </a:lnTo>
                  <a:lnTo>
                    <a:pt x="1275" y="768"/>
                  </a:lnTo>
                  <a:lnTo>
                    <a:pt x="1276" y="770"/>
                  </a:lnTo>
                  <a:lnTo>
                    <a:pt x="1277" y="770"/>
                  </a:lnTo>
                  <a:lnTo>
                    <a:pt x="1277" y="771"/>
                  </a:lnTo>
                  <a:lnTo>
                    <a:pt x="1279" y="772"/>
                  </a:lnTo>
                  <a:lnTo>
                    <a:pt x="1280" y="772"/>
                  </a:lnTo>
                  <a:lnTo>
                    <a:pt x="1280" y="773"/>
                  </a:lnTo>
                  <a:lnTo>
                    <a:pt x="1281" y="775"/>
                  </a:lnTo>
                  <a:lnTo>
                    <a:pt x="1282" y="775"/>
                  </a:lnTo>
                  <a:lnTo>
                    <a:pt x="1284" y="775"/>
                  </a:lnTo>
                  <a:lnTo>
                    <a:pt x="1286" y="777"/>
                  </a:lnTo>
                  <a:lnTo>
                    <a:pt x="1289" y="778"/>
                  </a:lnTo>
                  <a:lnTo>
                    <a:pt x="1290" y="780"/>
                  </a:lnTo>
                  <a:lnTo>
                    <a:pt x="1291" y="780"/>
                  </a:lnTo>
                  <a:lnTo>
                    <a:pt x="1294" y="780"/>
                  </a:lnTo>
                  <a:lnTo>
                    <a:pt x="1296" y="780"/>
                  </a:lnTo>
                  <a:lnTo>
                    <a:pt x="1299" y="781"/>
                  </a:lnTo>
                  <a:lnTo>
                    <a:pt x="1300" y="783"/>
                  </a:lnTo>
                  <a:lnTo>
                    <a:pt x="1301" y="785"/>
                  </a:lnTo>
                  <a:lnTo>
                    <a:pt x="1302" y="785"/>
                  </a:lnTo>
                  <a:lnTo>
                    <a:pt x="1305" y="785"/>
                  </a:lnTo>
                  <a:lnTo>
                    <a:pt x="1306" y="785"/>
                  </a:lnTo>
                  <a:lnTo>
                    <a:pt x="1307" y="785"/>
                  </a:lnTo>
                  <a:lnTo>
                    <a:pt x="1307" y="783"/>
                  </a:lnTo>
                  <a:lnTo>
                    <a:pt x="1309" y="783"/>
                  </a:lnTo>
                  <a:lnTo>
                    <a:pt x="1310" y="783"/>
                  </a:lnTo>
                  <a:lnTo>
                    <a:pt x="1310" y="782"/>
                  </a:lnTo>
                  <a:lnTo>
                    <a:pt x="1309" y="780"/>
                  </a:lnTo>
                  <a:lnTo>
                    <a:pt x="1307" y="778"/>
                  </a:lnTo>
                  <a:lnTo>
                    <a:pt x="1309" y="777"/>
                  </a:lnTo>
                  <a:lnTo>
                    <a:pt x="1310" y="778"/>
                  </a:lnTo>
                  <a:lnTo>
                    <a:pt x="1310" y="780"/>
                  </a:lnTo>
                  <a:lnTo>
                    <a:pt x="1311" y="780"/>
                  </a:lnTo>
                  <a:lnTo>
                    <a:pt x="1312" y="778"/>
                  </a:lnTo>
                  <a:lnTo>
                    <a:pt x="1314" y="780"/>
                  </a:lnTo>
                  <a:lnTo>
                    <a:pt x="1315" y="781"/>
                  </a:lnTo>
                  <a:lnTo>
                    <a:pt x="1315" y="782"/>
                  </a:lnTo>
                  <a:lnTo>
                    <a:pt x="1316" y="782"/>
                  </a:lnTo>
                  <a:lnTo>
                    <a:pt x="1317" y="782"/>
                  </a:lnTo>
                  <a:lnTo>
                    <a:pt x="1319" y="782"/>
                  </a:lnTo>
                  <a:lnTo>
                    <a:pt x="1319" y="783"/>
                  </a:lnTo>
                  <a:lnTo>
                    <a:pt x="1319" y="785"/>
                  </a:lnTo>
                  <a:lnTo>
                    <a:pt x="1320" y="786"/>
                  </a:lnTo>
                  <a:lnTo>
                    <a:pt x="1321" y="786"/>
                  </a:lnTo>
                  <a:lnTo>
                    <a:pt x="1322" y="785"/>
                  </a:lnTo>
                  <a:lnTo>
                    <a:pt x="1324" y="785"/>
                  </a:lnTo>
                  <a:lnTo>
                    <a:pt x="1325" y="783"/>
                  </a:lnTo>
                  <a:lnTo>
                    <a:pt x="1325" y="785"/>
                  </a:lnTo>
                  <a:lnTo>
                    <a:pt x="1326" y="786"/>
                  </a:lnTo>
                  <a:lnTo>
                    <a:pt x="1327" y="787"/>
                  </a:lnTo>
                  <a:lnTo>
                    <a:pt x="1329" y="787"/>
                  </a:lnTo>
                  <a:lnTo>
                    <a:pt x="1332" y="787"/>
                  </a:lnTo>
                  <a:lnTo>
                    <a:pt x="1334" y="787"/>
                  </a:lnTo>
                  <a:lnTo>
                    <a:pt x="1334" y="788"/>
                  </a:lnTo>
                  <a:lnTo>
                    <a:pt x="1334" y="791"/>
                  </a:lnTo>
                  <a:lnTo>
                    <a:pt x="1335" y="792"/>
                  </a:lnTo>
                  <a:lnTo>
                    <a:pt x="1336" y="793"/>
                  </a:lnTo>
                  <a:lnTo>
                    <a:pt x="1336" y="795"/>
                  </a:lnTo>
                  <a:lnTo>
                    <a:pt x="1334" y="797"/>
                  </a:lnTo>
                  <a:lnTo>
                    <a:pt x="1332" y="798"/>
                  </a:lnTo>
                  <a:lnTo>
                    <a:pt x="1331" y="800"/>
                  </a:lnTo>
                  <a:lnTo>
                    <a:pt x="1331" y="801"/>
                  </a:lnTo>
                  <a:lnTo>
                    <a:pt x="1331" y="802"/>
                  </a:lnTo>
                  <a:lnTo>
                    <a:pt x="1332" y="802"/>
                  </a:lnTo>
                  <a:lnTo>
                    <a:pt x="1334" y="801"/>
                  </a:lnTo>
                  <a:lnTo>
                    <a:pt x="1336" y="801"/>
                  </a:lnTo>
                  <a:lnTo>
                    <a:pt x="1336" y="802"/>
                  </a:lnTo>
                  <a:lnTo>
                    <a:pt x="1335" y="803"/>
                  </a:lnTo>
                  <a:lnTo>
                    <a:pt x="1332" y="805"/>
                  </a:lnTo>
                  <a:lnTo>
                    <a:pt x="1329" y="807"/>
                  </a:lnTo>
                  <a:lnTo>
                    <a:pt x="1325" y="808"/>
                  </a:lnTo>
                  <a:lnTo>
                    <a:pt x="1324" y="810"/>
                  </a:lnTo>
                  <a:lnTo>
                    <a:pt x="1320" y="810"/>
                  </a:lnTo>
                  <a:lnTo>
                    <a:pt x="1317" y="808"/>
                  </a:lnTo>
                  <a:lnTo>
                    <a:pt x="1319" y="807"/>
                  </a:lnTo>
                  <a:lnTo>
                    <a:pt x="1320" y="806"/>
                  </a:lnTo>
                  <a:lnTo>
                    <a:pt x="1320" y="803"/>
                  </a:lnTo>
                  <a:lnTo>
                    <a:pt x="1319" y="803"/>
                  </a:lnTo>
                  <a:lnTo>
                    <a:pt x="1320" y="801"/>
                  </a:lnTo>
                  <a:lnTo>
                    <a:pt x="1320" y="800"/>
                  </a:lnTo>
                  <a:lnTo>
                    <a:pt x="1319" y="800"/>
                  </a:lnTo>
                  <a:lnTo>
                    <a:pt x="1317" y="801"/>
                  </a:lnTo>
                  <a:lnTo>
                    <a:pt x="1315" y="803"/>
                  </a:lnTo>
                  <a:lnTo>
                    <a:pt x="1312" y="805"/>
                  </a:lnTo>
                  <a:lnTo>
                    <a:pt x="1312" y="807"/>
                  </a:lnTo>
                  <a:lnTo>
                    <a:pt x="1310" y="811"/>
                  </a:lnTo>
                  <a:lnTo>
                    <a:pt x="1310" y="813"/>
                  </a:lnTo>
                  <a:lnTo>
                    <a:pt x="1310" y="817"/>
                  </a:lnTo>
                  <a:lnTo>
                    <a:pt x="1312" y="821"/>
                  </a:lnTo>
                  <a:lnTo>
                    <a:pt x="1312" y="823"/>
                  </a:lnTo>
                  <a:lnTo>
                    <a:pt x="1315" y="826"/>
                  </a:lnTo>
                  <a:lnTo>
                    <a:pt x="1316" y="831"/>
                  </a:lnTo>
                  <a:lnTo>
                    <a:pt x="1319" y="836"/>
                  </a:lnTo>
                  <a:lnTo>
                    <a:pt x="1320" y="838"/>
                  </a:lnTo>
                  <a:lnTo>
                    <a:pt x="1321" y="840"/>
                  </a:lnTo>
                  <a:lnTo>
                    <a:pt x="1322" y="840"/>
                  </a:lnTo>
                  <a:lnTo>
                    <a:pt x="1324" y="840"/>
                  </a:lnTo>
                  <a:lnTo>
                    <a:pt x="1325" y="838"/>
                  </a:lnTo>
                  <a:lnTo>
                    <a:pt x="1326" y="838"/>
                  </a:lnTo>
                  <a:lnTo>
                    <a:pt x="1332" y="846"/>
                  </a:lnTo>
                  <a:lnTo>
                    <a:pt x="1332" y="848"/>
                  </a:lnTo>
                  <a:lnTo>
                    <a:pt x="1331" y="850"/>
                  </a:lnTo>
                  <a:lnTo>
                    <a:pt x="1327" y="851"/>
                  </a:lnTo>
                  <a:lnTo>
                    <a:pt x="1326" y="851"/>
                  </a:lnTo>
                  <a:lnTo>
                    <a:pt x="1325" y="851"/>
                  </a:lnTo>
                  <a:lnTo>
                    <a:pt x="1325" y="853"/>
                  </a:lnTo>
                  <a:lnTo>
                    <a:pt x="1326" y="856"/>
                  </a:lnTo>
                  <a:lnTo>
                    <a:pt x="1327" y="860"/>
                  </a:lnTo>
                  <a:lnTo>
                    <a:pt x="1327" y="861"/>
                  </a:lnTo>
                  <a:lnTo>
                    <a:pt x="1327" y="862"/>
                  </a:lnTo>
                  <a:lnTo>
                    <a:pt x="1329" y="863"/>
                  </a:lnTo>
                  <a:lnTo>
                    <a:pt x="1330" y="863"/>
                  </a:lnTo>
                  <a:lnTo>
                    <a:pt x="1331" y="865"/>
                  </a:lnTo>
                  <a:lnTo>
                    <a:pt x="1330" y="866"/>
                  </a:lnTo>
                  <a:lnTo>
                    <a:pt x="1331" y="866"/>
                  </a:lnTo>
                  <a:lnTo>
                    <a:pt x="1332" y="867"/>
                  </a:lnTo>
                  <a:lnTo>
                    <a:pt x="1334" y="868"/>
                  </a:lnTo>
                  <a:lnTo>
                    <a:pt x="1334" y="870"/>
                  </a:lnTo>
                  <a:lnTo>
                    <a:pt x="1334" y="872"/>
                  </a:lnTo>
                  <a:lnTo>
                    <a:pt x="1335" y="873"/>
                  </a:lnTo>
                  <a:lnTo>
                    <a:pt x="1336" y="877"/>
                  </a:lnTo>
                  <a:lnTo>
                    <a:pt x="1337" y="880"/>
                  </a:lnTo>
                  <a:lnTo>
                    <a:pt x="1340" y="881"/>
                  </a:lnTo>
                  <a:lnTo>
                    <a:pt x="1344" y="883"/>
                  </a:lnTo>
                  <a:lnTo>
                    <a:pt x="1345" y="883"/>
                  </a:lnTo>
                  <a:lnTo>
                    <a:pt x="1346" y="883"/>
                  </a:lnTo>
                  <a:lnTo>
                    <a:pt x="1347" y="883"/>
                  </a:lnTo>
                  <a:lnTo>
                    <a:pt x="1347" y="882"/>
                  </a:lnTo>
                  <a:lnTo>
                    <a:pt x="1349" y="881"/>
                  </a:lnTo>
                  <a:lnTo>
                    <a:pt x="1352" y="883"/>
                  </a:lnTo>
                  <a:lnTo>
                    <a:pt x="1352" y="886"/>
                  </a:lnTo>
                  <a:lnTo>
                    <a:pt x="1354" y="887"/>
                  </a:lnTo>
                  <a:lnTo>
                    <a:pt x="1355" y="888"/>
                  </a:lnTo>
                  <a:lnTo>
                    <a:pt x="1356" y="890"/>
                  </a:lnTo>
                  <a:lnTo>
                    <a:pt x="1357" y="890"/>
                  </a:lnTo>
                  <a:lnTo>
                    <a:pt x="1359" y="891"/>
                  </a:lnTo>
                  <a:lnTo>
                    <a:pt x="1357" y="892"/>
                  </a:lnTo>
                  <a:lnTo>
                    <a:pt x="1355" y="893"/>
                  </a:lnTo>
                  <a:lnTo>
                    <a:pt x="1352" y="893"/>
                  </a:lnTo>
                  <a:lnTo>
                    <a:pt x="1351" y="892"/>
                  </a:lnTo>
                  <a:lnTo>
                    <a:pt x="1350" y="893"/>
                  </a:lnTo>
                  <a:lnTo>
                    <a:pt x="1349" y="893"/>
                  </a:lnTo>
                  <a:lnTo>
                    <a:pt x="1347" y="893"/>
                  </a:lnTo>
                  <a:lnTo>
                    <a:pt x="1345" y="892"/>
                  </a:lnTo>
                  <a:lnTo>
                    <a:pt x="1344" y="891"/>
                  </a:lnTo>
                  <a:lnTo>
                    <a:pt x="1344" y="890"/>
                  </a:lnTo>
                  <a:lnTo>
                    <a:pt x="1344" y="887"/>
                  </a:lnTo>
                  <a:lnTo>
                    <a:pt x="1342" y="886"/>
                  </a:lnTo>
                  <a:lnTo>
                    <a:pt x="1341" y="885"/>
                  </a:lnTo>
                  <a:lnTo>
                    <a:pt x="1340" y="886"/>
                  </a:lnTo>
                  <a:lnTo>
                    <a:pt x="1337" y="886"/>
                  </a:lnTo>
                  <a:lnTo>
                    <a:pt x="1335" y="885"/>
                  </a:lnTo>
                  <a:lnTo>
                    <a:pt x="1335" y="883"/>
                  </a:lnTo>
                  <a:lnTo>
                    <a:pt x="1335" y="882"/>
                  </a:lnTo>
                  <a:lnTo>
                    <a:pt x="1334" y="881"/>
                  </a:lnTo>
                  <a:lnTo>
                    <a:pt x="1332" y="878"/>
                  </a:lnTo>
                  <a:lnTo>
                    <a:pt x="1331" y="877"/>
                  </a:lnTo>
                  <a:lnTo>
                    <a:pt x="1330" y="875"/>
                  </a:lnTo>
                  <a:lnTo>
                    <a:pt x="1327" y="872"/>
                  </a:lnTo>
                  <a:lnTo>
                    <a:pt x="1325" y="871"/>
                  </a:lnTo>
                  <a:lnTo>
                    <a:pt x="1324" y="871"/>
                  </a:lnTo>
                  <a:lnTo>
                    <a:pt x="1321" y="871"/>
                  </a:lnTo>
                  <a:lnTo>
                    <a:pt x="1320" y="871"/>
                  </a:lnTo>
                  <a:lnTo>
                    <a:pt x="1316" y="873"/>
                  </a:lnTo>
                  <a:lnTo>
                    <a:pt x="1312" y="875"/>
                  </a:lnTo>
                  <a:lnTo>
                    <a:pt x="1310" y="875"/>
                  </a:lnTo>
                  <a:lnTo>
                    <a:pt x="1306" y="875"/>
                  </a:lnTo>
                  <a:lnTo>
                    <a:pt x="1304" y="875"/>
                  </a:lnTo>
                  <a:lnTo>
                    <a:pt x="1302" y="876"/>
                  </a:lnTo>
                  <a:lnTo>
                    <a:pt x="1305" y="880"/>
                  </a:lnTo>
                  <a:lnTo>
                    <a:pt x="1302" y="881"/>
                  </a:lnTo>
                  <a:lnTo>
                    <a:pt x="1300" y="881"/>
                  </a:lnTo>
                  <a:lnTo>
                    <a:pt x="1296" y="883"/>
                  </a:lnTo>
                  <a:lnTo>
                    <a:pt x="1294" y="883"/>
                  </a:lnTo>
                  <a:lnTo>
                    <a:pt x="1292" y="882"/>
                  </a:lnTo>
                  <a:lnTo>
                    <a:pt x="1291" y="881"/>
                  </a:lnTo>
                  <a:lnTo>
                    <a:pt x="1290" y="881"/>
                  </a:lnTo>
                  <a:lnTo>
                    <a:pt x="1289" y="881"/>
                  </a:lnTo>
                  <a:lnTo>
                    <a:pt x="1287" y="881"/>
                  </a:lnTo>
                  <a:lnTo>
                    <a:pt x="1286" y="881"/>
                  </a:lnTo>
                  <a:lnTo>
                    <a:pt x="1287" y="880"/>
                  </a:lnTo>
                  <a:lnTo>
                    <a:pt x="1290" y="880"/>
                  </a:lnTo>
                  <a:lnTo>
                    <a:pt x="1290" y="878"/>
                  </a:lnTo>
                  <a:lnTo>
                    <a:pt x="1289" y="878"/>
                  </a:lnTo>
                  <a:lnTo>
                    <a:pt x="1287" y="877"/>
                  </a:lnTo>
                  <a:lnTo>
                    <a:pt x="1285" y="878"/>
                  </a:lnTo>
                  <a:lnTo>
                    <a:pt x="1281" y="880"/>
                  </a:lnTo>
                  <a:lnTo>
                    <a:pt x="1279" y="881"/>
                  </a:lnTo>
                  <a:lnTo>
                    <a:pt x="1274" y="882"/>
                  </a:lnTo>
                  <a:lnTo>
                    <a:pt x="1270" y="883"/>
                  </a:lnTo>
                  <a:lnTo>
                    <a:pt x="1269" y="885"/>
                  </a:lnTo>
                  <a:lnTo>
                    <a:pt x="1270" y="886"/>
                  </a:lnTo>
                  <a:lnTo>
                    <a:pt x="1270" y="887"/>
                  </a:lnTo>
                  <a:lnTo>
                    <a:pt x="1269" y="887"/>
                  </a:lnTo>
                  <a:lnTo>
                    <a:pt x="1267" y="886"/>
                  </a:lnTo>
                  <a:lnTo>
                    <a:pt x="1266" y="885"/>
                  </a:lnTo>
                  <a:lnTo>
                    <a:pt x="1265" y="883"/>
                  </a:lnTo>
                  <a:lnTo>
                    <a:pt x="1262" y="882"/>
                  </a:lnTo>
                  <a:lnTo>
                    <a:pt x="1257" y="880"/>
                  </a:lnTo>
                  <a:lnTo>
                    <a:pt x="1256" y="880"/>
                  </a:lnTo>
                  <a:lnTo>
                    <a:pt x="1255" y="880"/>
                  </a:lnTo>
                  <a:lnTo>
                    <a:pt x="1255" y="881"/>
                  </a:lnTo>
                  <a:lnTo>
                    <a:pt x="1252" y="881"/>
                  </a:lnTo>
                  <a:lnTo>
                    <a:pt x="1251" y="878"/>
                  </a:lnTo>
                  <a:lnTo>
                    <a:pt x="1249" y="877"/>
                  </a:lnTo>
                  <a:lnTo>
                    <a:pt x="1245" y="877"/>
                  </a:lnTo>
                  <a:lnTo>
                    <a:pt x="1242" y="878"/>
                  </a:lnTo>
                  <a:lnTo>
                    <a:pt x="1237" y="881"/>
                  </a:lnTo>
                  <a:lnTo>
                    <a:pt x="1234" y="883"/>
                  </a:lnTo>
                  <a:lnTo>
                    <a:pt x="1231" y="886"/>
                  </a:lnTo>
                  <a:lnTo>
                    <a:pt x="1227" y="890"/>
                  </a:lnTo>
                  <a:lnTo>
                    <a:pt x="1227" y="892"/>
                  </a:lnTo>
                  <a:lnTo>
                    <a:pt x="1226" y="893"/>
                  </a:lnTo>
                  <a:lnTo>
                    <a:pt x="1227" y="895"/>
                  </a:lnTo>
                  <a:lnTo>
                    <a:pt x="1226" y="895"/>
                  </a:lnTo>
                  <a:lnTo>
                    <a:pt x="1225" y="895"/>
                  </a:lnTo>
                  <a:lnTo>
                    <a:pt x="1224" y="893"/>
                  </a:lnTo>
                  <a:lnTo>
                    <a:pt x="1224" y="895"/>
                  </a:lnTo>
                  <a:lnTo>
                    <a:pt x="1222" y="896"/>
                  </a:lnTo>
                  <a:lnTo>
                    <a:pt x="1222" y="897"/>
                  </a:lnTo>
                  <a:lnTo>
                    <a:pt x="1222" y="900"/>
                  </a:lnTo>
                  <a:lnTo>
                    <a:pt x="1220" y="900"/>
                  </a:lnTo>
                  <a:lnTo>
                    <a:pt x="1220" y="898"/>
                  </a:lnTo>
                  <a:lnTo>
                    <a:pt x="1219" y="898"/>
                  </a:lnTo>
                  <a:lnTo>
                    <a:pt x="1217" y="898"/>
                  </a:lnTo>
                  <a:lnTo>
                    <a:pt x="1216" y="900"/>
                  </a:lnTo>
                  <a:lnTo>
                    <a:pt x="1214" y="901"/>
                  </a:lnTo>
                  <a:lnTo>
                    <a:pt x="1212" y="902"/>
                  </a:lnTo>
                  <a:lnTo>
                    <a:pt x="1207" y="905"/>
                  </a:lnTo>
                  <a:lnTo>
                    <a:pt x="1204" y="906"/>
                  </a:lnTo>
                  <a:lnTo>
                    <a:pt x="1202" y="906"/>
                  </a:lnTo>
                  <a:lnTo>
                    <a:pt x="1201" y="906"/>
                  </a:lnTo>
                  <a:lnTo>
                    <a:pt x="1200" y="908"/>
                  </a:lnTo>
                  <a:lnTo>
                    <a:pt x="1199" y="908"/>
                  </a:lnTo>
                  <a:lnTo>
                    <a:pt x="1199" y="910"/>
                  </a:lnTo>
                  <a:lnTo>
                    <a:pt x="1197" y="908"/>
                  </a:lnTo>
                  <a:lnTo>
                    <a:pt x="1197" y="906"/>
                  </a:lnTo>
                  <a:lnTo>
                    <a:pt x="1196" y="906"/>
                  </a:lnTo>
                  <a:lnTo>
                    <a:pt x="1194" y="905"/>
                  </a:lnTo>
                  <a:lnTo>
                    <a:pt x="1191" y="905"/>
                  </a:lnTo>
                  <a:lnTo>
                    <a:pt x="1189" y="902"/>
                  </a:lnTo>
                  <a:lnTo>
                    <a:pt x="1186" y="901"/>
                  </a:lnTo>
                  <a:lnTo>
                    <a:pt x="1184" y="900"/>
                  </a:lnTo>
                  <a:lnTo>
                    <a:pt x="1181" y="900"/>
                  </a:lnTo>
                  <a:lnTo>
                    <a:pt x="1177" y="898"/>
                  </a:lnTo>
                  <a:lnTo>
                    <a:pt x="1175" y="897"/>
                  </a:lnTo>
                  <a:lnTo>
                    <a:pt x="1170" y="896"/>
                  </a:lnTo>
                  <a:lnTo>
                    <a:pt x="1164" y="897"/>
                  </a:lnTo>
                  <a:lnTo>
                    <a:pt x="1159" y="897"/>
                  </a:lnTo>
                  <a:lnTo>
                    <a:pt x="1155" y="898"/>
                  </a:lnTo>
                  <a:lnTo>
                    <a:pt x="1152" y="898"/>
                  </a:lnTo>
                  <a:lnTo>
                    <a:pt x="1151" y="900"/>
                  </a:lnTo>
                  <a:lnTo>
                    <a:pt x="1146" y="903"/>
                  </a:lnTo>
                  <a:lnTo>
                    <a:pt x="1142" y="907"/>
                  </a:lnTo>
                  <a:lnTo>
                    <a:pt x="1141" y="908"/>
                  </a:lnTo>
                  <a:lnTo>
                    <a:pt x="1141" y="910"/>
                  </a:lnTo>
                  <a:lnTo>
                    <a:pt x="1140" y="911"/>
                  </a:lnTo>
                  <a:lnTo>
                    <a:pt x="1140" y="912"/>
                  </a:lnTo>
                  <a:lnTo>
                    <a:pt x="1140" y="913"/>
                  </a:lnTo>
                  <a:lnTo>
                    <a:pt x="1140" y="915"/>
                  </a:lnTo>
                  <a:lnTo>
                    <a:pt x="1137" y="917"/>
                  </a:lnTo>
                  <a:lnTo>
                    <a:pt x="1136" y="920"/>
                  </a:lnTo>
                  <a:lnTo>
                    <a:pt x="1132" y="922"/>
                  </a:lnTo>
                  <a:lnTo>
                    <a:pt x="1131" y="922"/>
                  </a:lnTo>
                  <a:lnTo>
                    <a:pt x="1130" y="923"/>
                  </a:lnTo>
                  <a:lnTo>
                    <a:pt x="1127" y="923"/>
                  </a:lnTo>
                  <a:lnTo>
                    <a:pt x="1124" y="922"/>
                  </a:lnTo>
                  <a:lnTo>
                    <a:pt x="1121" y="921"/>
                  </a:lnTo>
                  <a:lnTo>
                    <a:pt x="1120" y="921"/>
                  </a:lnTo>
                  <a:lnTo>
                    <a:pt x="1119" y="922"/>
                  </a:lnTo>
                  <a:lnTo>
                    <a:pt x="1116" y="922"/>
                  </a:lnTo>
                  <a:lnTo>
                    <a:pt x="1110" y="925"/>
                  </a:lnTo>
                  <a:lnTo>
                    <a:pt x="1105" y="927"/>
                  </a:lnTo>
                  <a:lnTo>
                    <a:pt x="1098" y="931"/>
                  </a:lnTo>
                  <a:lnTo>
                    <a:pt x="1095" y="931"/>
                  </a:lnTo>
                  <a:lnTo>
                    <a:pt x="1094" y="931"/>
                  </a:lnTo>
                  <a:lnTo>
                    <a:pt x="1093" y="930"/>
                  </a:lnTo>
                  <a:lnTo>
                    <a:pt x="1091" y="928"/>
                  </a:lnTo>
                  <a:lnTo>
                    <a:pt x="1089" y="926"/>
                  </a:lnTo>
                  <a:lnTo>
                    <a:pt x="1088" y="925"/>
                  </a:lnTo>
                  <a:lnTo>
                    <a:pt x="1085" y="923"/>
                  </a:lnTo>
                  <a:lnTo>
                    <a:pt x="1083" y="922"/>
                  </a:lnTo>
                  <a:lnTo>
                    <a:pt x="1081" y="921"/>
                  </a:lnTo>
                  <a:lnTo>
                    <a:pt x="1080" y="921"/>
                  </a:lnTo>
                  <a:lnTo>
                    <a:pt x="1079" y="922"/>
                  </a:lnTo>
                  <a:lnTo>
                    <a:pt x="1078" y="922"/>
                  </a:lnTo>
                  <a:lnTo>
                    <a:pt x="1076" y="921"/>
                  </a:lnTo>
                  <a:lnTo>
                    <a:pt x="1075" y="920"/>
                  </a:lnTo>
                  <a:lnTo>
                    <a:pt x="1071" y="920"/>
                  </a:lnTo>
                  <a:lnTo>
                    <a:pt x="1070" y="920"/>
                  </a:lnTo>
                  <a:lnTo>
                    <a:pt x="1065" y="920"/>
                  </a:lnTo>
                  <a:lnTo>
                    <a:pt x="1063" y="918"/>
                  </a:lnTo>
                  <a:lnTo>
                    <a:pt x="1059" y="916"/>
                  </a:lnTo>
                  <a:lnTo>
                    <a:pt x="1058" y="915"/>
                  </a:lnTo>
                  <a:lnTo>
                    <a:pt x="1058" y="913"/>
                  </a:lnTo>
                  <a:lnTo>
                    <a:pt x="1058" y="911"/>
                  </a:lnTo>
                  <a:lnTo>
                    <a:pt x="1058" y="905"/>
                  </a:lnTo>
                  <a:lnTo>
                    <a:pt x="1058" y="902"/>
                  </a:lnTo>
                  <a:lnTo>
                    <a:pt x="1056" y="897"/>
                  </a:lnTo>
                  <a:lnTo>
                    <a:pt x="1055" y="895"/>
                  </a:lnTo>
                  <a:lnTo>
                    <a:pt x="1054" y="893"/>
                  </a:lnTo>
                  <a:lnTo>
                    <a:pt x="1051" y="891"/>
                  </a:lnTo>
                  <a:lnTo>
                    <a:pt x="1049" y="890"/>
                  </a:lnTo>
                  <a:lnTo>
                    <a:pt x="1045" y="887"/>
                  </a:lnTo>
                  <a:lnTo>
                    <a:pt x="1044" y="885"/>
                  </a:lnTo>
                  <a:lnTo>
                    <a:pt x="1041" y="881"/>
                  </a:lnTo>
                  <a:lnTo>
                    <a:pt x="1041" y="878"/>
                  </a:lnTo>
                  <a:lnTo>
                    <a:pt x="1041" y="876"/>
                  </a:lnTo>
                  <a:lnTo>
                    <a:pt x="1044" y="875"/>
                  </a:lnTo>
                  <a:lnTo>
                    <a:pt x="1045" y="875"/>
                  </a:lnTo>
                  <a:lnTo>
                    <a:pt x="1046" y="872"/>
                  </a:lnTo>
                  <a:lnTo>
                    <a:pt x="1048" y="872"/>
                  </a:lnTo>
                  <a:lnTo>
                    <a:pt x="1049" y="871"/>
                  </a:lnTo>
                  <a:lnTo>
                    <a:pt x="1050" y="871"/>
                  </a:lnTo>
                  <a:lnTo>
                    <a:pt x="1051" y="870"/>
                  </a:lnTo>
                  <a:lnTo>
                    <a:pt x="1053" y="868"/>
                  </a:lnTo>
                  <a:lnTo>
                    <a:pt x="1054" y="865"/>
                  </a:lnTo>
                  <a:lnTo>
                    <a:pt x="1054" y="862"/>
                  </a:lnTo>
                  <a:lnTo>
                    <a:pt x="1054" y="861"/>
                  </a:lnTo>
                  <a:lnTo>
                    <a:pt x="1044" y="827"/>
                  </a:lnTo>
                  <a:lnTo>
                    <a:pt x="1036" y="825"/>
                  </a:lnTo>
                  <a:lnTo>
                    <a:pt x="1006" y="823"/>
                  </a:lnTo>
                  <a:lnTo>
                    <a:pt x="1008" y="822"/>
                  </a:lnTo>
                  <a:lnTo>
                    <a:pt x="1036" y="821"/>
                  </a:lnTo>
                  <a:lnTo>
                    <a:pt x="1044" y="825"/>
                  </a:lnTo>
                  <a:lnTo>
                    <a:pt x="1045" y="826"/>
                  </a:lnTo>
                  <a:lnTo>
                    <a:pt x="1053" y="823"/>
                  </a:lnTo>
                  <a:lnTo>
                    <a:pt x="1053" y="825"/>
                  </a:lnTo>
                  <a:lnTo>
                    <a:pt x="1048" y="827"/>
                  </a:lnTo>
                  <a:lnTo>
                    <a:pt x="1055" y="850"/>
                  </a:lnTo>
                  <a:lnTo>
                    <a:pt x="1058" y="850"/>
                  </a:lnTo>
                  <a:lnTo>
                    <a:pt x="1064" y="850"/>
                  </a:lnTo>
                  <a:lnTo>
                    <a:pt x="1063" y="841"/>
                  </a:lnTo>
                  <a:lnTo>
                    <a:pt x="1065" y="841"/>
                  </a:lnTo>
                  <a:lnTo>
                    <a:pt x="1066" y="847"/>
                  </a:lnTo>
                  <a:lnTo>
                    <a:pt x="1081" y="842"/>
                  </a:lnTo>
                  <a:lnTo>
                    <a:pt x="1079" y="837"/>
                  </a:lnTo>
                  <a:lnTo>
                    <a:pt x="1070" y="840"/>
                  </a:lnTo>
                  <a:lnTo>
                    <a:pt x="1069" y="838"/>
                  </a:lnTo>
                  <a:lnTo>
                    <a:pt x="1079" y="835"/>
                  </a:lnTo>
                  <a:lnTo>
                    <a:pt x="1076" y="825"/>
                  </a:lnTo>
                  <a:lnTo>
                    <a:pt x="1063" y="827"/>
                  </a:lnTo>
                  <a:lnTo>
                    <a:pt x="1064" y="836"/>
                  </a:lnTo>
                  <a:lnTo>
                    <a:pt x="1063" y="836"/>
                  </a:lnTo>
                  <a:lnTo>
                    <a:pt x="1059" y="820"/>
                  </a:lnTo>
                  <a:lnTo>
                    <a:pt x="1074" y="817"/>
                  </a:lnTo>
                  <a:lnTo>
                    <a:pt x="1074" y="816"/>
                  </a:lnTo>
                  <a:lnTo>
                    <a:pt x="1073" y="816"/>
                  </a:lnTo>
                  <a:lnTo>
                    <a:pt x="1068" y="797"/>
                  </a:lnTo>
                  <a:lnTo>
                    <a:pt x="1060" y="793"/>
                  </a:lnTo>
                  <a:lnTo>
                    <a:pt x="1049" y="788"/>
                  </a:lnTo>
                  <a:lnTo>
                    <a:pt x="1048" y="798"/>
                  </a:lnTo>
                  <a:lnTo>
                    <a:pt x="1045" y="812"/>
                  </a:lnTo>
                  <a:lnTo>
                    <a:pt x="1040" y="811"/>
                  </a:lnTo>
                  <a:lnTo>
                    <a:pt x="1040" y="808"/>
                  </a:lnTo>
                  <a:lnTo>
                    <a:pt x="1043" y="792"/>
                  </a:lnTo>
                  <a:lnTo>
                    <a:pt x="1043" y="788"/>
                  </a:lnTo>
                  <a:lnTo>
                    <a:pt x="1036" y="788"/>
                  </a:lnTo>
                  <a:lnTo>
                    <a:pt x="1033" y="788"/>
                  </a:lnTo>
                  <a:lnTo>
                    <a:pt x="1029" y="788"/>
                  </a:lnTo>
                  <a:lnTo>
                    <a:pt x="1026" y="788"/>
                  </a:lnTo>
                  <a:lnTo>
                    <a:pt x="1021" y="788"/>
                  </a:lnTo>
                  <a:lnTo>
                    <a:pt x="1021" y="803"/>
                  </a:lnTo>
                  <a:lnTo>
                    <a:pt x="1006" y="802"/>
                  </a:lnTo>
                  <a:lnTo>
                    <a:pt x="1006" y="796"/>
                  </a:lnTo>
                  <a:lnTo>
                    <a:pt x="1006" y="793"/>
                  </a:lnTo>
                  <a:lnTo>
                    <a:pt x="1006" y="791"/>
                  </a:lnTo>
                  <a:lnTo>
                    <a:pt x="1006" y="788"/>
                  </a:lnTo>
                  <a:lnTo>
                    <a:pt x="1008" y="785"/>
                  </a:lnTo>
                  <a:lnTo>
                    <a:pt x="1008" y="782"/>
                  </a:lnTo>
                  <a:lnTo>
                    <a:pt x="1008" y="780"/>
                  </a:lnTo>
                  <a:lnTo>
                    <a:pt x="1008" y="778"/>
                  </a:lnTo>
                  <a:lnTo>
                    <a:pt x="1008" y="775"/>
                  </a:lnTo>
                  <a:lnTo>
                    <a:pt x="1008" y="773"/>
                  </a:lnTo>
                  <a:lnTo>
                    <a:pt x="1008" y="771"/>
                  </a:lnTo>
                  <a:lnTo>
                    <a:pt x="1004" y="770"/>
                  </a:lnTo>
                  <a:lnTo>
                    <a:pt x="1001" y="770"/>
                  </a:lnTo>
                  <a:lnTo>
                    <a:pt x="999" y="770"/>
                  </a:lnTo>
                  <a:lnTo>
                    <a:pt x="996" y="770"/>
                  </a:lnTo>
                  <a:lnTo>
                    <a:pt x="994" y="771"/>
                  </a:lnTo>
                  <a:lnTo>
                    <a:pt x="989" y="771"/>
                  </a:lnTo>
                  <a:lnTo>
                    <a:pt x="981" y="771"/>
                  </a:lnTo>
                  <a:lnTo>
                    <a:pt x="978" y="772"/>
                  </a:lnTo>
                  <a:lnTo>
                    <a:pt x="971" y="773"/>
                  </a:lnTo>
                  <a:lnTo>
                    <a:pt x="971" y="777"/>
                  </a:lnTo>
                  <a:lnTo>
                    <a:pt x="970" y="777"/>
                  </a:lnTo>
                  <a:lnTo>
                    <a:pt x="969" y="763"/>
                  </a:lnTo>
                  <a:lnTo>
                    <a:pt x="968" y="763"/>
                  </a:lnTo>
                  <a:lnTo>
                    <a:pt x="968" y="760"/>
                  </a:lnTo>
                  <a:lnTo>
                    <a:pt x="958" y="761"/>
                  </a:lnTo>
                  <a:lnTo>
                    <a:pt x="958" y="770"/>
                  </a:lnTo>
                  <a:lnTo>
                    <a:pt x="955" y="768"/>
                  </a:lnTo>
                  <a:lnTo>
                    <a:pt x="955" y="760"/>
                  </a:lnTo>
                  <a:lnTo>
                    <a:pt x="954" y="760"/>
                  </a:lnTo>
                  <a:lnTo>
                    <a:pt x="951" y="761"/>
                  </a:lnTo>
                  <a:lnTo>
                    <a:pt x="943" y="762"/>
                  </a:lnTo>
                  <a:lnTo>
                    <a:pt x="943" y="775"/>
                  </a:lnTo>
                  <a:lnTo>
                    <a:pt x="955" y="777"/>
                  </a:lnTo>
                  <a:lnTo>
                    <a:pt x="955" y="773"/>
                  </a:lnTo>
                  <a:lnTo>
                    <a:pt x="958" y="773"/>
                  </a:lnTo>
                  <a:lnTo>
                    <a:pt x="958" y="778"/>
                  </a:lnTo>
                  <a:lnTo>
                    <a:pt x="970" y="781"/>
                  </a:lnTo>
                  <a:lnTo>
                    <a:pt x="974" y="781"/>
                  </a:lnTo>
                  <a:lnTo>
                    <a:pt x="974" y="782"/>
                  </a:lnTo>
                  <a:lnTo>
                    <a:pt x="955" y="780"/>
                  </a:lnTo>
                  <a:lnTo>
                    <a:pt x="951" y="778"/>
                  </a:lnTo>
                  <a:lnTo>
                    <a:pt x="953" y="783"/>
                  </a:lnTo>
                  <a:lnTo>
                    <a:pt x="956" y="788"/>
                  </a:lnTo>
                  <a:lnTo>
                    <a:pt x="963" y="795"/>
                  </a:lnTo>
                  <a:lnTo>
                    <a:pt x="963" y="796"/>
                  </a:lnTo>
                  <a:lnTo>
                    <a:pt x="955" y="793"/>
                  </a:lnTo>
                  <a:lnTo>
                    <a:pt x="953" y="796"/>
                  </a:lnTo>
                  <a:lnTo>
                    <a:pt x="953" y="807"/>
                  </a:lnTo>
                  <a:lnTo>
                    <a:pt x="951" y="823"/>
                  </a:lnTo>
                  <a:lnTo>
                    <a:pt x="973" y="845"/>
                  </a:lnTo>
                  <a:lnTo>
                    <a:pt x="980" y="837"/>
                  </a:lnTo>
                  <a:lnTo>
                    <a:pt x="991" y="837"/>
                  </a:lnTo>
                  <a:lnTo>
                    <a:pt x="993" y="841"/>
                  </a:lnTo>
                  <a:lnTo>
                    <a:pt x="981" y="842"/>
                  </a:lnTo>
                  <a:lnTo>
                    <a:pt x="973" y="850"/>
                  </a:lnTo>
                  <a:lnTo>
                    <a:pt x="934" y="813"/>
                  </a:lnTo>
                  <a:lnTo>
                    <a:pt x="929" y="771"/>
                  </a:lnTo>
                  <a:lnTo>
                    <a:pt x="889" y="788"/>
                  </a:lnTo>
                  <a:lnTo>
                    <a:pt x="870" y="791"/>
                  </a:lnTo>
                  <a:lnTo>
                    <a:pt x="860" y="787"/>
                  </a:lnTo>
                  <a:lnTo>
                    <a:pt x="855" y="787"/>
                  </a:lnTo>
                  <a:lnTo>
                    <a:pt x="848" y="786"/>
                  </a:lnTo>
                  <a:lnTo>
                    <a:pt x="845" y="786"/>
                  </a:lnTo>
                  <a:lnTo>
                    <a:pt x="838" y="786"/>
                  </a:lnTo>
                  <a:lnTo>
                    <a:pt x="823" y="785"/>
                  </a:lnTo>
                  <a:lnTo>
                    <a:pt x="815" y="785"/>
                  </a:lnTo>
                  <a:lnTo>
                    <a:pt x="811" y="786"/>
                  </a:lnTo>
                  <a:lnTo>
                    <a:pt x="809" y="786"/>
                  </a:lnTo>
                  <a:lnTo>
                    <a:pt x="808" y="786"/>
                  </a:lnTo>
                  <a:lnTo>
                    <a:pt x="803" y="786"/>
                  </a:lnTo>
                  <a:lnTo>
                    <a:pt x="800" y="786"/>
                  </a:lnTo>
                  <a:lnTo>
                    <a:pt x="798" y="785"/>
                  </a:lnTo>
                  <a:lnTo>
                    <a:pt x="794" y="785"/>
                  </a:lnTo>
                  <a:lnTo>
                    <a:pt x="793" y="785"/>
                  </a:lnTo>
                  <a:lnTo>
                    <a:pt x="790" y="783"/>
                  </a:lnTo>
                  <a:lnTo>
                    <a:pt x="786" y="783"/>
                  </a:lnTo>
                  <a:lnTo>
                    <a:pt x="781" y="782"/>
                  </a:lnTo>
                  <a:lnTo>
                    <a:pt x="774" y="781"/>
                  </a:lnTo>
                  <a:lnTo>
                    <a:pt x="770" y="781"/>
                  </a:lnTo>
                  <a:lnTo>
                    <a:pt x="765" y="781"/>
                  </a:lnTo>
                  <a:lnTo>
                    <a:pt x="760" y="780"/>
                  </a:lnTo>
                  <a:lnTo>
                    <a:pt x="754" y="780"/>
                  </a:lnTo>
                  <a:lnTo>
                    <a:pt x="746" y="781"/>
                  </a:lnTo>
                  <a:lnTo>
                    <a:pt x="744" y="781"/>
                  </a:lnTo>
                  <a:lnTo>
                    <a:pt x="743" y="781"/>
                  </a:lnTo>
                  <a:lnTo>
                    <a:pt x="740" y="781"/>
                  </a:lnTo>
                  <a:lnTo>
                    <a:pt x="735" y="781"/>
                  </a:lnTo>
                  <a:lnTo>
                    <a:pt x="731" y="782"/>
                  </a:lnTo>
                  <a:lnTo>
                    <a:pt x="728" y="783"/>
                  </a:lnTo>
                  <a:lnTo>
                    <a:pt x="720" y="783"/>
                  </a:lnTo>
                  <a:lnTo>
                    <a:pt x="716" y="783"/>
                  </a:lnTo>
                  <a:lnTo>
                    <a:pt x="711" y="783"/>
                  </a:lnTo>
                  <a:lnTo>
                    <a:pt x="695" y="783"/>
                  </a:lnTo>
                  <a:lnTo>
                    <a:pt x="684" y="785"/>
                  </a:lnTo>
                  <a:lnTo>
                    <a:pt x="673" y="785"/>
                  </a:lnTo>
                  <a:lnTo>
                    <a:pt x="668" y="785"/>
                  </a:lnTo>
                  <a:lnTo>
                    <a:pt x="658" y="785"/>
                  </a:lnTo>
                  <a:lnTo>
                    <a:pt x="648" y="785"/>
                  </a:lnTo>
                  <a:lnTo>
                    <a:pt x="643" y="785"/>
                  </a:lnTo>
                  <a:lnTo>
                    <a:pt x="638" y="785"/>
                  </a:lnTo>
                  <a:lnTo>
                    <a:pt x="634" y="786"/>
                  </a:lnTo>
                  <a:lnTo>
                    <a:pt x="630" y="786"/>
                  </a:lnTo>
                  <a:lnTo>
                    <a:pt x="625" y="788"/>
                  </a:lnTo>
                  <a:lnTo>
                    <a:pt x="619" y="791"/>
                  </a:lnTo>
                  <a:lnTo>
                    <a:pt x="611" y="795"/>
                  </a:lnTo>
                  <a:lnTo>
                    <a:pt x="605" y="797"/>
                  </a:lnTo>
                  <a:lnTo>
                    <a:pt x="600" y="800"/>
                  </a:lnTo>
                  <a:lnTo>
                    <a:pt x="595" y="803"/>
                  </a:lnTo>
                  <a:lnTo>
                    <a:pt x="590" y="806"/>
                  </a:lnTo>
                  <a:lnTo>
                    <a:pt x="584" y="810"/>
                  </a:lnTo>
                  <a:lnTo>
                    <a:pt x="579" y="812"/>
                  </a:lnTo>
                  <a:lnTo>
                    <a:pt x="575" y="816"/>
                  </a:lnTo>
                  <a:lnTo>
                    <a:pt x="568" y="821"/>
                  </a:lnTo>
                  <a:lnTo>
                    <a:pt x="564" y="823"/>
                  </a:lnTo>
                  <a:lnTo>
                    <a:pt x="561" y="826"/>
                  </a:lnTo>
                  <a:lnTo>
                    <a:pt x="560" y="827"/>
                  </a:lnTo>
                  <a:lnTo>
                    <a:pt x="556" y="831"/>
                  </a:lnTo>
                  <a:lnTo>
                    <a:pt x="550" y="838"/>
                  </a:lnTo>
                  <a:lnTo>
                    <a:pt x="546" y="841"/>
                  </a:lnTo>
                  <a:lnTo>
                    <a:pt x="545" y="843"/>
                  </a:lnTo>
                  <a:lnTo>
                    <a:pt x="543" y="847"/>
                  </a:lnTo>
                  <a:lnTo>
                    <a:pt x="540" y="848"/>
                  </a:lnTo>
                  <a:lnTo>
                    <a:pt x="539" y="852"/>
                  </a:lnTo>
                  <a:lnTo>
                    <a:pt x="536" y="856"/>
                  </a:lnTo>
                  <a:lnTo>
                    <a:pt x="533" y="861"/>
                  </a:lnTo>
                  <a:lnTo>
                    <a:pt x="529" y="868"/>
                  </a:lnTo>
                  <a:lnTo>
                    <a:pt x="525" y="876"/>
                  </a:lnTo>
                  <a:lnTo>
                    <a:pt x="523" y="883"/>
                  </a:lnTo>
                  <a:lnTo>
                    <a:pt x="521" y="890"/>
                  </a:lnTo>
                  <a:lnTo>
                    <a:pt x="521" y="896"/>
                  </a:lnTo>
                  <a:lnTo>
                    <a:pt x="521" y="900"/>
                  </a:lnTo>
                  <a:lnTo>
                    <a:pt x="521" y="903"/>
                  </a:lnTo>
                  <a:lnTo>
                    <a:pt x="521" y="906"/>
                  </a:lnTo>
                  <a:lnTo>
                    <a:pt x="521" y="907"/>
                  </a:lnTo>
                  <a:lnTo>
                    <a:pt x="524" y="908"/>
                  </a:lnTo>
                  <a:lnTo>
                    <a:pt x="529" y="912"/>
                  </a:lnTo>
                  <a:lnTo>
                    <a:pt x="536" y="915"/>
                  </a:lnTo>
                  <a:lnTo>
                    <a:pt x="545" y="918"/>
                  </a:lnTo>
                  <a:lnTo>
                    <a:pt x="556" y="922"/>
                  </a:lnTo>
                  <a:lnTo>
                    <a:pt x="555" y="925"/>
                  </a:lnTo>
                  <a:lnTo>
                    <a:pt x="543" y="920"/>
                  </a:lnTo>
                  <a:lnTo>
                    <a:pt x="530" y="915"/>
                  </a:lnTo>
                  <a:lnTo>
                    <a:pt x="514" y="907"/>
                  </a:lnTo>
                  <a:lnTo>
                    <a:pt x="510" y="906"/>
                  </a:lnTo>
                  <a:lnTo>
                    <a:pt x="509" y="906"/>
                  </a:lnTo>
                  <a:lnTo>
                    <a:pt x="508" y="907"/>
                  </a:lnTo>
                  <a:lnTo>
                    <a:pt x="504" y="908"/>
                  </a:lnTo>
                  <a:lnTo>
                    <a:pt x="500" y="911"/>
                  </a:lnTo>
                  <a:lnTo>
                    <a:pt x="498" y="912"/>
                  </a:lnTo>
                  <a:lnTo>
                    <a:pt x="496" y="913"/>
                  </a:lnTo>
                  <a:lnTo>
                    <a:pt x="490" y="917"/>
                  </a:lnTo>
                  <a:lnTo>
                    <a:pt x="484" y="922"/>
                  </a:lnTo>
                  <a:lnTo>
                    <a:pt x="483" y="923"/>
                  </a:lnTo>
                  <a:lnTo>
                    <a:pt x="481" y="925"/>
                  </a:lnTo>
                  <a:lnTo>
                    <a:pt x="479" y="926"/>
                  </a:lnTo>
                  <a:lnTo>
                    <a:pt x="478" y="926"/>
                  </a:lnTo>
                  <a:lnTo>
                    <a:pt x="475" y="928"/>
                  </a:lnTo>
                  <a:lnTo>
                    <a:pt x="474" y="930"/>
                  </a:lnTo>
                  <a:lnTo>
                    <a:pt x="473" y="931"/>
                  </a:lnTo>
                  <a:lnTo>
                    <a:pt x="470" y="932"/>
                  </a:lnTo>
                  <a:lnTo>
                    <a:pt x="466" y="932"/>
                  </a:lnTo>
                  <a:lnTo>
                    <a:pt x="464" y="933"/>
                  </a:lnTo>
                  <a:lnTo>
                    <a:pt x="463" y="933"/>
                  </a:lnTo>
                  <a:lnTo>
                    <a:pt x="463" y="935"/>
                  </a:lnTo>
                  <a:lnTo>
                    <a:pt x="464" y="936"/>
                  </a:lnTo>
                  <a:lnTo>
                    <a:pt x="461" y="933"/>
                  </a:lnTo>
                  <a:lnTo>
                    <a:pt x="459" y="931"/>
                  </a:lnTo>
                  <a:lnTo>
                    <a:pt x="458" y="930"/>
                  </a:lnTo>
                  <a:lnTo>
                    <a:pt x="458" y="927"/>
                  </a:lnTo>
                  <a:lnTo>
                    <a:pt x="458" y="925"/>
                  </a:lnTo>
                  <a:lnTo>
                    <a:pt x="458" y="922"/>
                  </a:lnTo>
                  <a:lnTo>
                    <a:pt x="456" y="921"/>
                  </a:lnTo>
                  <a:lnTo>
                    <a:pt x="455" y="921"/>
                  </a:lnTo>
                  <a:lnTo>
                    <a:pt x="451" y="918"/>
                  </a:lnTo>
                  <a:lnTo>
                    <a:pt x="450" y="918"/>
                  </a:lnTo>
                  <a:lnTo>
                    <a:pt x="449" y="920"/>
                  </a:lnTo>
                  <a:lnTo>
                    <a:pt x="448" y="920"/>
                  </a:lnTo>
                  <a:lnTo>
                    <a:pt x="446" y="918"/>
                  </a:lnTo>
                  <a:lnTo>
                    <a:pt x="445" y="917"/>
                  </a:lnTo>
                  <a:lnTo>
                    <a:pt x="443" y="915"/>
                  </a:lnTo>
                  <a:lnTo>
                    <a:pt x="439" y="912"/>
                  </a:lnTo>
                  <a:lnTo>
                    <a:pt x="435" y="910"/>
                  </a:lnTo>
                  <a:lnTo>
                    <a:pt x="430" y="908"/>
                  </a:lnTo>
                  <a:lnTo>
                    <a:pt x="425" y="906"/>
                  </a:lnTo>
                  <a:lnTo>
                    <a:pt x="421" y="903"/>
                  </a:lnTo>
                  <a:lnTo>
                    <a:pt x="416" y="901"/>
                  </a:lnTo>
                  <a:lnTo>
                    <a:pt x="411" y="898"/>
                  </a:lnTo>
                  <a:lnTo>
                    <a:pt x="409" y="898"/>
                  </a:lnTo>
                  <a:lnTo>
                    <a:pt x="408" y="897"/>
                  </a:lnTo>
                  <a:lnTo>
                    <a:pt x="405" y="897"/>
                  </a:lnTo>
                  <a:lnTo>
                    <a:pt x="404" y="897"/>
                  </a:lnTo>
                  <a:lnTo>
                    <a:pt x="403" y="896"/>
                  </a:lnTo>
                  <a:lnTo>
                    <a:pt x="401" y="895"/>
                  </a:lnTo>
                  <a:lnTo>
                    <a:pt x="398" y="893"/>
                  </a:lnTo>
                  <a:lnTo>
                    <a:pt x="396" y="893"/>
                  </a:lnTo>
                  <a:lnTo>
                    <a:pt x="393" y="890"/>
                  </a:lnTo>
                  <a:lnTo>
                    <a:pt x="391" y="888"/>
                  </a:lnTo>
                  <a:lnTo>
                    <a:pt x="391" y="886"/>
                  </a:lnTo>
                  <a:lnTo>
                    <a:pt x="390" y="885"/>
                  </a:lnTo>
                  <a:lnTo>
                    <a:pt x="386" y="885"/>
                  </a:lnTo>
                  <a:lnTo>
                    <a:pt x="385" y="885"/>
                  </a:lnTo>
                  <a:lnTo>
                    <a:pt x="384" y="883"/>
                  </a:lnTo>
                  <a:lnTo>
                    <a:pt x="383" y="882"/>
                  </a:lnTo>
                  <a:lnTo>
                    <a:pt x="381" y="882"/>
                  </a:lnTo>
                  <a:lnTo>
                    <a:pt x="379" y="881"/>
                  </a:lnTo>
                  <a:lnTo>
                    <a:pt x="378" y="880"/>
                  </a:lnTo>
                  <a:lnTo>
                    <a:pt x="375" y="880"/>
                  </a:lnTo>
                  <a:lnTo>
                    <a:pt x="371" y="880"/>
                  </a:lnTo>
                  <a:lnTo>
                    <a:pt x="370" y="878"/>
                  </a:lnTo>
                  <a:lnTo>
                    <a:pt x="366" y="878"/>
                  </a:lnTo>
                  <a:lnTo>
                    <a:pt x="365" y="878"/>
                  </a:lnTo>
                  <a:lnTo>
                    <a:pt x="363" y="877"/>
                  </a:lnTo>
                  <a:lnTo>
                    <a:pt x="361" y="876"/>
                  </a:lnTo>
                  <a:lnTo>
                    <a:pt x="360" y="875"/>
                  </a:lnTo>
                  <a:lnTo>
                    <a:pt x="358" y="873"/>
                  </a:lnTo>
                  <a:lnTo>
                    <a:pt x="356" y="872"/>
                  </a:lnTo>
                  <a:lnTo>
                    <a:pt x="355" y="872"/>
                  </a:lnTo>
                  <a:lnTo>
                    <a:pt x="350" y="870"/>
                  </a:lnTo>
                  <a:lnTo>
                    <a:pt x="345" y="868"/>
                  </a:lnTo>
                  <a:lnTo>
                    <a:pt x="340" y="867"/>
                  </a:lnTo>
                  <a:lnTo>
                    <a:pt x="339" y="867"/>
                  </a:lnTo>
                  <a:lnTo>
                    <a:pt x="338" y="867"/>
                  </a:lnTo>
                  <a:lnTo>
                    <a:pt x="338" y="868"/>
                  </a:lnTo>
                  <a:lnTo>
                    <a:pt x="336" y="870"/>
                  </a:lnTo>
                  <a:lnTo>
                    <a:pt x="336" y="868"/>
                  </a:lnTo>
                  <a:lnTo>
                    <a:pt x="335" y="867"/>
                  </a:lnTo>
                  <a:lnTo>
                    <a:pt x="334" y="867"/>
                  </a:lnTo>
                  <a:lnTo>
                    <a:pt x="333" y="868"/>
                  </a:lnTo>
                  <a:lnTo>
                    <a:pt x="331" y="868"/>
                  </a:lnTo>
                  <a:lnTo>
                    <a:pt x="330" y="870"/>
                  </a:lnTo>
                  <a:lnTo>
                    <a:pt x="328" y="871"/>
                  </a:lnTo>
                  <a:lnTo>
                    <a:pt x="326" y="871"/>
                  </a:lnTo>
                  <a:lnTo>
                    <a:pt x="323" y="871"/>
                  </a:lnTo>
                  <a:lnTo>
                    <a:pt x="321" y="871"/>
                  </a:lnTo>
                  <a:lnTo>
                    <a:pt x="318" y="870"/>
                  </a:lnTo>
                  <a:lnTo>
                    <a:pt x="315" y="868"/>
                  </a:lnTo>
                  <a:lnTo>
                    <a:pt x="313" y="867"/>
                  </a:lnTo>
                  <a:lnTo>
                    <a:pt x="311" y="866"/>
                  </a:lnTo>
                  <a:lnTo>
                    <a:pt x="309" y="865"/>
                  </a:lnTo>
                  <a:lnTo>
                    <a:pt x="308" y="866"/>
                  </a:lnTo>
                  <a:lnTo>
                    <a:pt x="301" y="867"/>
                  </a:lnTo>
                  <a:lnTo>
                    <a:pt x="296" y="867"/>
                  </a:lnTo>
                  <a:lnTo>
                    <a:pt x="291" y="867"/>
                  </a:lnTo>
                  <a:lnTo>
                    <a:pt x="285" y="867"/>
                  </a:lnTo>
                  <a:lnTo>
                    <a:pt x="281" y="867"/>
                  </a:lnTo>
                  <a:lnTo>
                    <a:pt x="280" y="866"/>
                  </a:lnTo>
                  <a:lnTo>
                    <a:pt x="280" y="865"/>
                  </a:lnTo>
                  <a:lnTo>
                    <a:pt x="280" y="863"/>
                  </a:lnTo>
                  <a:lnTo>
                    <a:pt x="281" y="861"/>
                  </a:lnTo>
                  <a:lnTo>
                    <a:pt x="281" y="860"/>
                  </a:lnTo>
                  <a:lnTo>
                    <a:pt x="283" y="857"/>
                  </a:lnTo>
                  <a:lnTo>
                    <a:pt x="283" y="855"/>
                  </a:lnTo>
                  <a:lnTo>
                    <a:pt x="283" y="853"/>
                  </a:lnTo>
                  <a:lnTo>
                    <a:pt x="284" y="851"/>
                  </a:lnTo>
                  <a:lnTo>
                    <a:pt x="284" y="848"/>
                  </a:lnTo>
                  <a:lnTo>
                    <a:pt x="286" y="846"/>
                  </a:lnTo>
                  <a:lnTo>
                    <a:pt x="288" y="841"/>
                  </a:lnTo>
                  <a:lnTo>
                    <a:pt x="289" y="835"/>
                  </a:lnTo>
                  <a:lnTo>
                    <a:pt x="290" y="833"/>
                  </a:lnTo>
                  <a:lnTo>
                    <a:pt x="290" y="831"/>
                  </a:lnTo>
                  <a:lnTo>
                    <a:pt x="291" y="827"/>
                  </a:lnTo>
                  <a:lnTo>
                    <a:pt x="293" y="822"/>
                  </a:lnTo>
                  <a:lnTo>
                    <a:pt x="293" y="821"/>
                  </a:lnTo>
                  <a:lnTo>
                    <a:pt x="291" y="820"/>
                  </a:lnTo>
                  <a:lnTo>
                    <a:pt x="291" y="817"/>
                  </a:lnTo>
                  <a:lnTo>
                    <a:pt x="294" y="813"/>
                  </a:lnTo>
                  <a:lnTo>
                    <a:pt x="295" y="808"/>
                  </a:lnTo>
                  <a:lnTo>
                    <a:pt x="296" y="803"/>
                  </a:lnTo>
                  <a:lnTo>
                    <a:pt x="298" y="800"/>
                  </a:lnTo>
                  <a:lnTo>
                    <a:pt x="300" y="793"/>
                  </a:lnTo>
                  <a:lnTo>
                    <a:pt x="301" y="791"/>
                  </a:lnTo>
                  <a:lnTo>
                    <a:pt x="301" y="790"/>
                  </a:lnTo>
                  <a:lnTo>
                    <a:pt x="301" y="788"/>
                  </a:lnTo>
                  <a:lnTo>
                    <a:pt x="300" y="790"/>
                  </a:lnTo>
                  <a:lnTo>
                    <a:pt x="295" y="792"/>
                  </a:lnTo>
                  <a:lnTo>
                    <a:pt x="290" y="795"/>
                  </a:lnTo>
                  <a:lnTo>
                    <a:pt x="286" y="798"/>
                  </a:lnTo>
                  <a:lnTo>
                    <a:pt x="283" y="801"/>
                  </a:lnTo>
                  <a:lnTo>
                    <a:pt x="280" y="802"/>
                  </a:lnTo>
                  <a:lnTo>
                    <a:pt x="276" y="803"/>
                  </a:lnTo>
                  <a:lnTo>
                    <a:pt x="275" y="805"/>
                  </a:lnTo>
                  <a:lnTo>
                    <a:pt x="271" y="806"/>
                  </a:lnTo>
                  <a:lnTo>
                    <a:pt x="270" y="806"/>
                  </a:lnTo>
                  <a:lnTo>
                    <a:pt x="270" y="803"/>
                  </a:lnTo>
                  <a:lnTo>
                    <a:pt x="271" y="801"/>
                  </a:lnTo>
                  <a:lnTo>
                    <a:pt x="271" y="800"/>
                  </a:lnTo>
                  <a:lnTo>
                    <a:pt x="268" y="798"/>
                  </a:lnTo>
                  <a:lnTo>
                    <a:pt x="263" y="798"/>
                  </a:lnTo>
                  <a:lnTo>
                    <a:pt x="260" y="797"/>
                  </a:lnTo>
                  <a:lnTo>
                    <a:pt x="258" y="797"/>
                  </a:lnTo>
                  <a:lnTo>
                    <a:pt x="256" y="796"/>
                  </a:lnTo>
                  <a:lnTo>
                    <a:pt x="253" y="795"/>
                  </a:lnTo>
                  <a:lnTo>
                    <a:pt x="253" y="796"/>
                  </a:lnTo>
                  <a:lnTo>
                    <a:pt x="253" y="798"/>
                  </a:lnTo>
                  <a:lnTo>
                    <a:pt x="253" y="801"/>
                  </a:lnTo>
                  <a:lnTo>
                    <a:pt x="253" y="805"/>
                  </a:lnTo>
                  <a:lnTo>
                    <a:pt x="253" y="807"/>
                  </a:lnTo>
                  <a:lnTo>
                    <a:pt x="251" y="812"/>
                  </a:lnTo>
                  <a:lnTo>
                    <a:pt x="250" y="815"/>
                  </a:lnTo>
                  <a:lnTo>
                    <a:pt x="249" y="817"/>
                  </a:lnTo>
                  <a:lnTo>
                    <a:pt x="249" y="818"/>
                  </a:lnTo>
                  <a:lnTo>
                    <a:pt x="248" y="822"/>
                  </a:lnTo>
                  <a:lnTo>
                    <a:pt x="248" y="823"/>
                  </a:lnTo>
                  <a:lnTo>
                    <a:pt x="246" y="827"/>
                  </a:lnTo>
                  <a:lnTo>
                    <a:pt x="245" y="828"/>
                  </a:lnTo>
                  <a:lnTo>
                    <a:pt x="244" y="828"/>
                  </a:lnTo>
                  <a:lnTo>
                    <a:pt x="240" y="830"/>
                  </a:lnTo>
                  <a:lnTo>
                    <a:pt x="239" y="830"/>
                  </a:lnTo>
                  <a:lnTo>
                    <a:pt x="235" y="831"/>
                  </a:lnTo>
                  <a:lnTo>
                    <a:pt x="234" y="832"/>
                  </a:lnTo>
                  <a:lnTo>
                    <a:pt x="231" y="832"/>
                  </a:lnTo>
                  <a:lnTo>
                    <a:pt x="231" y="833"/>
                  </a:lnTo>
                  <a:lnTo>
                    <a:pt x="230" y="833"/>
                  </a:lnTo>
                  <a:lnTo>
                    <a:pt x="228" y="833"/>
                  </a:lnTo>
                  <a:lnTo>
                    <a:pt x="226" y="833"/>
                  </a:lnTo>
                  <a:lnTo>
                    <a:pt x="225" y="832"/>
                  </a:lnTo>
                  <a:lnTo>
                    <a:pt x="223" y="831"/>
                  </a:lnTo>
                  <a:lnTo>
                    <a:pt x="221" y="831"/>
                  </a:lnTo>
                  <a:lnTo>
                    <a:pt x="219" y="830"/>
                  </a:lnTo>
                  <a:lnTo>
                    <a:pt x="216" y="828"/>
                  </a:lnTo>
                  <a:lnTo>
                    <a:pt x="215" y="827"/>
                  </a:lnTo>
                  <a:lnTo>
                    <a:pt x="215" y="826"/>
                  </a:lnTo>
                  <a:lnTo>
                    <a:pt x="216" y="826"/>
                  </a:lnTo>
                  <a:lnTo>
                    <a:pt x="215" y="825"/>
                  </a:lnTo>
                  <a:lnTo>
                    <a:pt x="214" y="826"/>
                  </a:lnTo>
                  <a:lnTo>
                    <a:pt x="213" y="826"/>
                  </a:lnTo>
                  <a:lnTo>
                    <a:pt x="208" y="826"/>
                  </a:lnTo>
                  <a:lnTo>
                    <a:pt x="206" y="826"/>
                  </a:lnTo>
                  <a:lnTo>
                    <a:pt x="203" y="826"/>
                  </a:lnTo>
                  <a:lnTo>
                    <a:pt x="201" y="827"/>
                  </a:lnTo>
                  <a:lnTo>
                    <a:pt x="200" y="827"/>
                  </a:lnTo>
                  <a:lnTo>
                    <a:pt x="198" y="830"/>
                  </a:lnTo>
                  <a:lnTo>
                    <a:pt x="194" y="831"/>
                  </a:lnTo>
                  <a:lnTo>
                    <a:pt x="190" y="832"/>
                  </a:lnTo>
                  <a:lnTo>
                    <a:pt x="189" y="831"/>
                  </a:lnTo>
                  <a:lnTo>
                    <a:pt x="188" y="831"/>
                  </a:lnTo>
                  <a:lnTo>
                    <a:pt x="183" y="830"/>
                  </a:lnTo>
                  <a:lnTo>
                    <a:pt x="178" y="827"/>
                  </a:lnTo>
                  <a:lnTo>
                    <a:pt x="173" y="825"/>
                  </a:lnTo>
                  <a:lnTo>
                    <a:pt x="170" y="823"/>
                  </a:lnTo>
                  <a:lnTo>
                    <a:pt x="169" y="822"/>
                  </a:lnTo>
                  <a:lnTo>
                    <a:pt x="169" y="821"/>
                  </a:lnTo>
                  <a:lnTo>
                    <a:pt x="168" y="820"/>
                  </a:lnTo>
                  <a:lnTo>
                    <a:pt x="165" y="820"/>
                  </a:lnTo>
                  <a:lnTo>
                    <a:pt x="165" y="818"/>
                  </a:lnTo>
                  <a:lnTo>
                    <a:pt x="163" y="817"/>
                  </a:lnTo>
                  <a:lnTo>
                    <a:pt x="160" y="816"/>
                  </a:lnTo>
                  <a:lnTo>
                    <a:pt x="155" y="815"/>
                  </a:lnTo>
                  <a:lnTo>
                    <a:pt x="154" y="813"/>
                  </a:lnTo>
                  <a:lnTo>
                    <a:pt x="151" y="811"/>
                  </a:lnTo>
                  <a:lnTo>
                    <a:pt x="150" y="810"/>
                  </a:lnTo>
                  <a:lnTo>
                    <a:pt x="146" y="807"/>
                  </a:lnTo>
                  <a:lnTo>
                    <a:pt x="145" y="807"/>
                  </a:lnTo>
                  <a:lnTo>
                    <a:pt x="144" y="806"/>
                  </a:lnTo>
                  <a:lnTo>
                    <a:pt x="144" y="803"/>
                  </a:lnTo>
                  <a:lnTo>
                    <a:pt x="143" y="800"/>
                  </a:lnTo>
                  <a:lnTo>
                    <a:pt x="141" y="798"/>
                  </a:lnTo>
                  <a:lnTo>
                    <a:pt x="139" y="797"/>
                  </a:lnTo>
                  <a:lnTo>
                    <a:pt x="138" y="797"/>
                  </a:lnTo>
                  <a:lnTo>
                    <a:pt x="135" y="797"/>
                  </a:lnTo>
                  <a:lnTo>
                    <a:pt x="133" y="797"/>
                  </a:lnTo>
                  <a:lnTo>
                    <a:pt x="130" y="797"/>
                  </a:lnTo>
                  <a:lnTo>
                    <a:pt x="126" y="796"/>
                  </a:lnTo>
                  <a:lnTo>
                    <a:pt x="125" y="796"/>
                  </a:lnTo>
                  <a:lnTo>
                    <a:pt x="121" y="797"/>
                  </a:lnTo>
                  <a:lnTo>
                    <a:pt x="119" y="797"/>
                  </a:lnTo>
                  <a:lnTo>
                    <a:pt x="116" y="797"/>
                  </a:lnTo>
                  <a:lnTo>
                    <a:pt x="115" y="797"/>
                  </a:lnTo>
                  <a:lnTo>
                    <a:pt x="111" y="796"/>
                  </a:lnTo>
                  <a:lnTo>
                    <a:pt x="109" y="796"/>
                  </a:lnTo>
                  <a:lnTo>
                    <a:pt x="108" y="796"/>
                  </a:lnTo>
                  <a:lnTo>
                    <a:pt x="106" y="795"/>
                  </a:lnTo>
                  <a:lnTo>
                    <a:pt x="101" y="791"/>
                  </a:lnTo>
                  <a:lnTo>
                    <a:pt x="98" y="787"/>
                  </a:lnTo>
                  <a:lnTo>
                    <a:pt x="94" y="783"/>
                  </a:lnTo>
                  <a:lnTo>
                    <a:pt x="93" y="782"/>
                  </a:lnTo>
                  <a:lnTo>
                    <a:pt x="93" y="781"/>
                  </a:lnTo>
                  <a:lnTo>
                    <a:pt x="93" y="778"/>
                  </a:lnTo>
                  <a:lnTo>
                    <a:pt x="93" y="777"/>
                  </a:lnTo>
                  <a:lnTo>
                    <a:pt x="94" y="776"/>
                  </a:lnTo>
                  <a:lnTo>
                    <a:pt x="94" y="775"/>
                  </a:lnTo>
                  <a:lnTo>
                    <a:pt x="93" y="773"/>
                  </a:lnTo>
                  <a:lnTo>
                    <a:pt x="91" y="772"/>
                  </a:lnTo>
                  <a:lnTo>
                    <a:pt x="91" y="771"/>
                  </a:lnTo>
                  <a:lnTo>
                    <a:pt x="91" y="770"/>
                  </a:lnTo>
                  <a:lnTo>
                    <a:pt x="94" y="766"/>
                  </a:lnTo>
                  <a:lnTo>
                    <a:pt x="95" y="762"/>
                  </a:lnTo>
                  <a:lnTo>
                    <a:pt x="95" y="761"/>
                  </a:lnTo>
                  <a:lnTo>
                    <a:pt x="95" y="760"/>
                  </a:lnTo>
                  <a:lnTo>
                    <a:pt x="94" y="760"/>
                  </a:lnTo>
                  <a:lnTo>
                    <a:pt x="91" y="758"/>
                  </a:lnTo>
                  <a:lnTo>
                    <a:pt x="90" y="758"/>
                  </a:lnTo>
                  <a:lnTo>
                    <a:pt x="86" y="757"/>
                  </a:lnTo>
                  <a:lnTo>
                    <a:pt x="81" y="755"/>
                  </a:lnTo>
                  <a:lnTo>
                    <a:pt x="80" y="753"/>
                  </a:lnTo>
                  <a:lnTo>
                    <a:pt x="76" y="751"/>
                  </a:lnTo>
                  <a:lnTo>
                    <a:pt x="78" y="750"/>
                  </a:lnTo>
                  <a:lnTo>
                    <a:pt x="79" y="750"/>
                  </a:lnTo>
                  <a:lnTo>
                    <a:pt x="80" y="748"/>
                  </a:lnTo>
                  <a:lnTo>
                    <a:pt x="81" y="748"/>
                  </a:lnTo>
                  <a:lnTo>
                    <a:pt x="85" y="747"/>
                  </a:lnTo>
                  <a:lnTo>
                    <a:pt x="88" y="747"/>
                  </a:lnTo>
                  <a:lnTo>
                    <a:pt x="90" y="747"/>
                  </a:lnTo>
                  <a:lnTo>
                    <a:pt x="91" y="746"/>
                  </a:lnTo>
                  <a:lnTo>
                    <a:pt x="93" y="746"/>
                  </a:lnTo>
                  <a:lnTo>
                    <a:pt x="94" y="745"/>
                  </a:lnTo>
                  <a:lnTo>
                    <a:pt x="94" y="743"/>
                  </a:lnTo>
                  <a:lnTo>
                    <a:pt x="94" y="742"/>
                  </a:lnTo>
                  <a:lnTo>
                    <a:pt x="95" y="742"/>
                  </a:lnTo>
                  <a:lnTo>
                    <a:pt x="98" y="741"/>
                  </a:lnTo>
                  <a:lnTo>
                    <a:pt x="99" y="740"/>
                  </a:lnTo>
                  <a:lnTo>
                    <a:pt x="101" y="738"/>
                  </a:lnTo>
                  <a:lnTo>
                    <a:pt x="101" y="737"/>
                  </a:lnTo>
                  <a:lnTo>
                    <a:pt x="101" y="736"/>
                  </a:lnTo>
                  <a:lnTo>
                    <a:pt x="101" y="735"/>
                  </a:lnTo>
                  <a:lnTo>
                    <a:pt x="100" y="735"/>
                  </a:lnTo>
                  <a:lnTo>
                    <a:pt x="99" y="733"/>
                  </a:lnTo>
                  <a:lnTo>
                    <a:pt x="98" y="732"/>
                  </a:lnTo>
                  <a:lnTo>
                    <a:pt x="96" y="731"/>
                  </a:lnTo>
                  <a:lnTo>
                    <a:pt x="96" y="728"/>
                  </a:lnTo>
                  <a:lnTo>
                    <a:pt x="95" y="727"/>
                  </a:lnTo>
                  <a:lnTo>
                    <a:pt x="95" y="726"/>
                  </a:lnTo>
                  <a:lnTo>
                    <a:pt x="94" y="723"/>
                  </a:lnTo>
                  <a:lnTo>
                    <a:pt x="94" y="722"/>
                  </a:lnTo>
                  <a:lnTo>
                    <a:pt x="94" y="721"/>
                  </a:lnTo>
                  <a:lnTo>
                    <a:pt x="95" y="721"/>
                  </a:lnTo>
                  <a:lnTo>
                    <a:pt x="95" y="720"/>
                  </a:lnTo>
                  <a:lnTo>
                    <a:pt x="96" y="718"/>
                  </a:lnTo>
                  <a:lnTo>
                    <a:pt x="99" y="718"/>
                  </a:lnTo>
                  <a:lnTo>
                    <a:pt x="100" y="718"/>
                  </a:lnTo>
                  <a:lnTo>
                    <a:pt x="103" y="718"/>
                  </a:lnTo>
                  <a:lnTo>
                    <a:pt x="104" y="720"/>
                  </a:lnTo>
                  <a:lnTo>
                    <a:pt x="106" y="720"/>
                  </a:lnTo>
                  <a:lnTo>
                    <a:pt x="108" y="720"/>
                  </a:lnTo>
                  <a:lnTo>
                    <a:pt x="110" y="718"/>
                  </a:lnTo>
                  <a:lnTo>
                    <a:pt x="113" y="716"/>
                  </a:lnTo>
                  <a:lnTo>
                    <a:pt x="116" y="712"/>
                  </a:lnTo>
                  <a:lnTo>
                    <a:pt x="118" y="711"/>
                  </a:lnTo>
                  <a:lnTo>
                    <a:pt x="119" y="707"/>
                  </a:lnTo>
                  <a:lnTo>
                    <a:pt x="121" y="703"/>
                  </a:lnTo>
                  <a:lnTo>
                    <a:pt x="124" y="697"/>
                  </a:lnTo>
                  <a:lnTo>
                    <a:pt x="126" y="693"/>
                  </a:lnTo>
                  <a:lnTo>
                    <a:pt x="126" y="692"/>
                  </a:lnTo>
                  <a:lnTo>
                    <a:pt x="125" y="688"/>
                  </a:lnTo>
                  <a:lnTo>
                    <a:pt x="125" y="687"/>
                  </a:lnTo>
                  <a:lnTo>
                    <a:pt x="123" y="685"/>
                  </a:lnTo>
                  <a:lnTo>
                    <a:pt x="123" y="682"/>
                  </a:lnTo>
                  <a:lnTo>
                    <a:pt x="123" y="681"/>
                  </a:lnTo>
                  <a:lnTo>
                    <a:pt x="123" y="677"/>
                  </a:lnTo>
                  <a:lnTo>
                    <a:pt x="121" y="672"/>
                  </a:lnTo>
                  <a:lnTo>
                    <a:pt x="121" y="671"/>
                  </a:lnTo>
                  <a:lnTo>
                    <a:pt x="121" y="670"/>
                  </a:lnTo>
                  <a:lnTo>
                    <a:pt x="121" y="667"/>
                  </a:lnTo>
                  <a:lnTo>
                    <a:pt x="121" y="666"/>
                  </a:lnTo>
                  <a:lnTo>
                    <a:pt x="123" y="658"/>
                  </a:lnTo>
                  <a:lnTo>
                    <a:pt x="123" y="657"/>
                  </a:lnTo>
                  <a:lnTo>
                    <a:pt x="123" y="655"/>
                  </a:lnTo>
                  <a:lnTo>
                    <a:pt x="121" y="648"/>
                  </a:lnTo>
                  <a:lnTo>
                    <a:pt x="120" y="647"/>
                  </a:lnTo>
                  <a:lnTo>
                    <a:pt x="120" y="646"/>
                  </a:lnTo>
                  <a:lnTo>
                    <a:pt x="119" y="646"/>
                  </a:lnTo>
                  <a:lnTo>
                    <a:pt x="118" y="643"/>
                  </a:lnTo>
                  <a:lnTo>
                    <a:pt x="118" y="642"/>
                  </a:lnTo>
                  <a:lnTo>
                    <a:pt x="119" y="640"/>
                  </a:lnTo>
                  <a:lnTo>
                    <a:pt x="119" y="638"/>
                  </a:lnTo>
                  <a:lnTo>
                    <a:pt x="118" y="635"/>
                  </a:lnTo>
                  <a:lnTo>
                    <a:pt x="118" y="633"/>
                  </a:lnTo>
                  <a:lnTo>
                    <a:pt x="116" y="632"/>
                  </a:lnTo>
                  <a:lnTo>
                    <a:pt x="116" y="631"/>
                  </a:lnTo>
                  <a:lnTo>
                    <a:pt x="116" y="630"/>
                  </a:lnTo>
                  <a:lnTo>
                    <a:pt x="116" y="628"/>
                  </a:lnTo>
                  <a:lnTo>
                    <a:pt x="116" y="626"/>
                  </a:lnTo>
                  <a:lnTo>
                    <a:pt x="116" y="625"/>
                  </a:lnTo>
                  <a:lnTo>
                    <a:pt x="118" y="623"/>
                  </a:lnTo>
                  <a:lnTo>
                    <a:pt x="119" y="620"/>
                  </a:lnTo>
                  <a:lnTo>
                    <a:pt x="119" y="617"/>
                  </a:lnTo>
                  <a:lnTo>
                    <a:pt x="118" y="613"/>
                  </a:lnTo>
                  <a:lnTo>
                    <a:pt x="118" y="611"/>
                  </a:lnTo>
                  <a:lnTo>
                    <a:pt x="118" y="608"/>
                  </a:lnTo>
                  <a:lnTo>
                    <a:pt x="118" y="607"/>
                  </a:lnTo>
                  <a:lnTo>
                    <a:pt x="119" y="603"/>
                  </a:lnTo>
                  <a:lnTo>
                    <a:pt x="119" y="601"/>
                  </a:lnTo>
                  <a:lnTo>
                    <a:pt x="118" y="598"/>
                  </a:lnTo>
                  <a:lnTo>
                    <a:pt x="118" y="596"/>
                  </a:lnTo>
                  <a:lnTo>
                    <a:pt x="118" y="591"/>
                  </a:lnTo>
                  <a:lnTo>
                    <a:pt x="118" y="586"/>
                  </a:lnTo>
                  <a:lnTo>
                    <a:pt x="119" y="583"/>
                  </a:lnTo>
                  <a:lnTo>
                    <a:pt x="119" y="582"/>
                  </a:lnTo>
                  <a:lnTo>
                    <a:pt x="119" y="580"/>
                  </a:lnTo>
                  <a:lnTo>
                    <a:pt x="120" y="572"/>
                  </a:lnTo>
                  <a:lnTo>
                    <a:pt x="120" y="567"/>
                  </a:lnTo>
                  <a:lnTo>
                    <a:pt x="120" y="563"/>
                  </a:lnTo>
                  <a:lnTo>
                    <a:pt x="119" y="558"/>
                  </a:lnTo>
                  <a:lnTo>
                    <a:pt x="119" y="553"/>
                  </a:lnTo>
                  <a:lnTo>
                    <a:pt x="119" y="550"/>
                  </a:lnTo>
                  <a:lnTo>
                    <a:pt x="120" y="545"/>
                  </a:lnTo>
                  <a:lnTo>
                    <a:pt x="120" y="540"/>
                  </a:lnTo>
                  <a:lnTo>
                    <a:pt x="120" y="532"/>
                  </a:lnTo>
                  <a:lnTo>
                    <a:pt x="121" y="527"/>
                  </a:lnTo>
                  <a:lnTo>
                    <a:pt x="121" y="523"/>
                  </a:lnTo>
                  <a:lnTo>
                    <a:pt x="121" y="518"/>
                  </a:lnTo>
                  <a:lnTo>
                    <a:pt x="123" y="513"/>
                  </a:lnTo>
                  <a:lnTo>
                    <a:pt x="123" y="508"/>
                  </a:lnTo>
                  <a:lnTo>
                    <a:pt x="123" y="503"/>
                  </a:lnTo>
                  <a:lnTo>
                    <a:pt x="124" y="498"/>
                  </a:lnTo>
                  <a:lnTo>
                    <a:pt x="124" y="495"/>
                  </a:lnTo>
                  <a:lnTo>
                    <a:pt x="124" y="490"/>
                  </a:lnTo>
                  <a:lnTo>
                    <a:pt x="125" y="487"/>
                  </a:lnTo>
                  <a:lnTo>
                    <a:pt x="125" y="483"/>
                  </a:lnTo>
                  <a:lnTo>
                    <a:pt x="128" y="480"/>
                  </a:lnTo>
                  <a:lnTo>
                    <a:pt x="128" y="478"/>
                  </a:lnTo>
                  <a:lnTo>
                    <a:pt x="129" y="477"/>
                  </a:lnTo>
                  <a:lnTo>
                    <a:pt x="129" y="476"/>
                  </a:lnTo>
                  <a:lnTo>
                    <a:pt x="128" y="476"/>
                  </a:lnTo>
                  <a:lnTo>
                    <a:pt x="126" y="475"/>
                  </a:lnTo>
                  <a:lnTo>
                    <a:pt x="125" y="475"/>
                  </a:lnTo>
                  <a:lnTo>
                    <a:pt x="123" y="473"/>
                  </a:lnTo>
                  <a:lnTo>
                    <a:pt x="123" y="475"/>
                  </a:lnTo>
                  <a:lnTo>
                    <a:pt x="121" y="475"/>
                  </a:lnTo>
                  <a:lnTo>
                    <a:pt x="118" y="473"/>
                  </a:lnTo>
                  <a:lnTo>
                    <a:pt x="116" y="473"/>
                  </a:lnTo>
                  <a:lnTo>
                    <a:pt x="116" y="472"/>
                  </a:lnTo>
                  <a:lnTo>
                    <a:pt x="116" y="471"/>
                  </a:lnTo>
                  <a:lnTo>
                    <a:pt x="115" y="470"/>
                  </a:lnTo>
                  <a:lnTo>
                    <a:pt x="111" y="467"/>
                  </a:lnTo>
                  <a:lnTo>
                    <a:pt x="108" y="467"/>
                  </a:lnTo>
                  <a:lnTo>
                    <a:pt x="106" y="466"/>
                  </a:lnTo>
                  <a:lnTo>
                    <a:pt x="103" y="465"/>
                  </a:lnTo>
                  <a:lnTo>
                    <a:pt x="99" y="463"/>
                  </a:lnTo>
                  <a:lnTo>
                    <a:pt x="98" y="463"/>
                  </a:lnTo>
                  <a:lnTo>
                    <a:pt x="93" y="462"/>
                  </a:lnTo>
                  <a:lnTo>
                    <a:pt x="89" y="461"/>
                  </a:lnTo>
                  <a:lnTo>
                    <a:pt x="88" y="461"/>
                  </a:lnTo>
                  <a:lnTo>
                    <a:pt x="84" y="460"/>
                  </a:lnTo>
                  <a:lnTo>
                    <a:pt x="83" y="460"/>
                  </a:lnTo>
                  <a:lnTo>
                    <a:pt x="80" y="458"/>
                  </a:lnTo>
                  <a:lnTo>
                    <a:pt x="79" y="457"/>
                  </a:lnTo>
                  <a:lnTo>
                    <a:pt x="74" y="456"/>
                  </a:lnTo>
                  <a:lnTo>
                    <a:pt x="71" y="456"/>
                  </a:lnTo>
                  <a:lnTo>
                    <a:pt x="66" y="455"/>
                  </a:lnTo>
                  <a:lnTo>
                    <a:pt x="65" y="453"/>
                  </a:lnTo>
                  <a:lnTo>
                    <a:pt x="61" y="452"/>
                  </a:lnTo>
                  <a:lnTo>
                    <a:pt x="56" y="450"/>
                  </a:lnTo>
                  <a:lnTo>
                    <a:pt x="51" y="447"/>
                  </a:lnTo>
                  <a:lnTo>
                    <a:pt x="50" y="445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3" y="438"/>
                  </a:lnTo>
                  <a:lnTo>
                    <a:pt x="55" y="435"/>
                  </a:lnTo>
                  <a:lnTo>
                    <a:pt x="56" y="432"/>
                  </a:lnTo>
                  <a:lnTo>
                    <a:pt x="58" y="430"/>
                  </a:lnTo>
                  <a:lnTo>
                    <a:pt x="56" y="428"/>
                  </a:lnTo>
                  <a:lnTo>
                    <a:pt x="54" y="427"/>
                  </a:lnTo>
                  <a:lnTo>
                    <a:pt x="49" y="426"/>
                  </a:lnTo>
                  <a:lnTo>
                    <a:pt x="45" y="425"/>
                  </a:lnTo>
                  <a:lnTo>
                    <a:pt x="45" y="423"/>
                  </a:lnTo>
                  <a:lnTo>
                    <a:pt x="45" y="420"/>
                  </a:lnTo>
                  <a:lnTo>
                    <a:pt x="45" y="417"/>
                  </a:lnTo>
                  <a:lnTo>
                    <a:pt x="45" y="413"/>
                  </a:lnTo>
                  <a:lnTo>
                    <a:pt x="46" y="410"/>
                  </a:lnTo>
                  <a:lnTo>
                    <a:pt x="46" y="406"/>
                  </a:lnTo>
                  <a:lnTo>
                    <a:pt x="46" y="405"/>
                  </a:lnTo>
                  <a:lnTo>
                    <a:pt x="45" y="403"/>
                  </a:lnTo>
                  <a:lnTo>
                    <a:pt x="45" y="402"/>
                  </a:lnTo>
                  <a:lnTo>
                    <a:pt x="45" y="401"/>
                  </a:lnTo>
                  <a:lnTo>
                    <a:pt x="45" y="400"/>
                  </a:lnTo>
                  <a:lnTo>
                    <a:pt x="45" y="397"/>
                  </a:lnTo>
                  <a:lnTo>
                    <a:pt x="46" y="396"/>
                  </a:lnTo>
                  <a:lnTo>
                    <a:pt x="46" y="395"/>
                  </a:lnTo>
                  <a:lnTo>
                    <a:pt x="48" y="392"/>
                  </a:lnTo>
                  <a:lnTo>
                    <a:pt x="48" y="391"/>
                  </a:lnTo>
                  <a:lnTo>
                    <a:pt x="48" y="392"/>
                  </a:lnTo>
                  <a:lnTo>
                    <a:pt x="49" y="392"/>
                  </a:lnTo>
                  <a:lnTo>
                    <a:pt x="50" y="392"/>
                  </a:lnTo>
                  <a:lnTo>
                    <a:pt x="51" y="392"/>
                  </a:lnTo>
                  <a:lnTo>
                    <a:pt x="53" y="392"/>
                  </a:lnTo>
                  <a:lnTo>
                    <a:pt x="53" y="391"/>
                  </a:lnTo>
                  <a:lnTo>
                    <a:pt x="54" y="391"/>
                  </a:lnTo>
                  <a:lnTo>
                    <a:pt x="54" y="390"/>
                  </a:lnTo>
                  <a:lnTo>
                    <a:pt x="54" y="388"/>
                  </a:lnTo>
                  <a:lnTo>
                    <a:pt x="55" y="387"/>
                  </a:lnTo>
                  <a:lnTo>
                    <a:pt x="59" y="383"/>
                  </a:lnTo>
                  <a:lnTo>
                    <a:pt x="60" y="382"/>
                  </a:lnTo>
                  <a:lnTo>
                    <a:pt x="61" y="381"/>
                  </a:lnTo>
                  <a:lnTo>
                    <a:pt x="63" y="380"/>
                  </a:lnTo>
                  <a:lnTo>
                    <a:pt x="63" y="378"/>
                  </a:lnTo>
                  <a:lnTo>
                    <a:pt x="61" y="378"/>
                  </a:lnTo>
                  <a:lnTo>
                    <a:pt x="61" y="377"/>
                  </a:lnTo>
                  <a:lnTo>
                    <a:pt x="63" y="372"/>
                  </a:lnTo>
                  <a:lnTo>
                    <a:pt x="63" y="371"/>
                  </a:lnTo>
                  <a:lnTo>
                    <a:pt x="63" y="370"/>
                  </a:lnTo>
                  <a:lnTo>
                    <a:pt x="58" y="368"/>
                  </a:lnTo>
                  <a:lnTo>
                    <a:pt x="50" y="366"/>
                  </a:lnTo>
                  <a:lnTo>
                    <a:pt x="46" y="365"/>
                  </a:lnTo>
                  <a:lnTo>
                    <a:pt x="49" y="360"/>
                  </a:lnTo>
                  <a:lnTo>
                    <a:pt x="51" y="356"/>
                  </a:lnTo>
                  <a:lnTo>
                    <a:pt x="53" y="355"/>
                  </a:lnTo>
                  <a:lnTo>
                    <a:pt x="54" y="355"/>
                  </a:lnTo>
                  <a:lnTo>
                    <a:pt x="55" y="353"/>
                  </a:lnTo>
                  <a:lnTo>
                    <a:pt x="56" y="350"/>
                  </a:lnTo>
                  <a:lnTo>
                    <a:pt x="58" y="347"/>
                  </a:lnTo>
                  <a:lnTo>
                    <a:pt x="59" y="346"/>
                  </a:lnTo>
                  <a:lnTo>
                    <a:pt x="60" y="346"/>
                  </a:lnTo>
                  <a:lnTo>
                    <a:pt x="60" y="343"/>
                  </a:lnTo>
                  <a:lnTo>
                    <a:pt x="61" y="342"/>
                  </a:lnTo>
                  <a:lnTo>
                    <a:pt x="61" y="341"/>
                  </a:lnTo>
                  <a:lnTo>
                    <a:pt x="61" y="340"/>
                  </a:lnTo>
                  <a:lnTo>
                    <a:pt x="60" y="337"/>
                  </a:lnTo>
                  <a:lnTo>
                    <a:pt x="60" y="335"/>
                  </a:lnTo>
                  <a:lnTo>
                    <a:pt x="60" y="333"/>
                  </a:lnTo>
                  <a:lnTo>
                    <a:pt x="61" y="332"/>
                  </a:lnTo>
                  <a:lnTo>
                    <a:pt x="61" y="331"/>
                  </a:lnTo>
                  <a:lnTo>
                    <a:pt x="63" y="330"/>
                  </a:lnTo>
                  <a:lnTo>
                    <a:pt x="63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1"/>
                  </a:lnTo>
                  <a:lnTo>
                    <a:pt x="63" y="320"/>
                  </a:lnTo>
                  <a:lnTo>
                    <a:pt x="61" y="317"/>
                  </a:lnTo>
                  <a:lnTo>
                    <a:pt x="60" y="315"/>
                  </a:lnTo>
                  <a:lnTo>
                    <a:pt x="59" y="313"/>
                  </a:lnTo>
                  <a:lnTo>
                    <a:pt x="59" y="312"/>
                  </a:lnTo>
                  <a:lnTo>
                    <a:pt x="60" y="310"/>
                  </a:lnTo>
                  <a:lnTo>
                    <a:pt x="61" y="305"/>
                  </a:lnTo>
                  <a:lnTo>
                    <a:pt x="61" y="303"/>
                  </a:lnTo>
                  <a:lnTo>
                    <a:pt x="61" y="301"/>
                  </a:lnTo>
                  <a:lnTo>
                    <a:pt x="61" y="300"/>
                  </a:lnTo>
                  <a:lnTo>
                    <a:pt x="61" y="298"/>
                  </a:lnTo>
                  <a:lnTo>
                    <a:pt x="61" y="297"/>
                  </a:lnTo>
                  <a:lnTo>
                    <a:pt x="60" y="295"/>
                  </a:lnTo>
                  <a:lnTo>
                    <a:pt x="60" y="292"/>
                  </a:lnTo>
                  <a:lnTo>
                    <a:pt x="60" y="291"/>
                  </a:lnTo>
                  <a:lnTo>
                    <a:pt x="60" y="290"/>
                  </a:lnTo>
                  <a:lnTo>
                    <a:pt x="60" y="288"/>
                  </a:lnTo>
                  <a:lnTo>
                    <a:pt x="60" y="287"/>
                  </a:lnTo>
                  <a:lnTo>
                    <a:pt x="60" y="285"/>
                  </a:lnTo>
                  <a:lnTo>
                    <a:pt x="59" y="283"/>
                  </a:lnTo>
                  <a:lnTo>
                    <a:pt x="59" y="281"/>
                  </a:lnTo>
                  <a:lnTo>
                    <a:pt x="59" y="280"/>
                  </a:lnTo>
                  <a:lnTo>
                    <a:pt x="60" y="278"/>
                  </a:lnTo>
                  <a:lnTo>
                    <a:pt x="60" y="277"/>
                  </a:lnTo>
                  <a:lnTo>
                    <a:pt x="61" y="276"/>
                  </a:lnTo>
                  <a:lnTo>
                    <a:pt x="63" y="275"/>
                  </a:lnTo>
                  <a:lnTo>
                    <a:pt x="63" y="273"/>
                  </a:lnTo>
                  <a:lnTo>
                    <a:pt x="64" y="272"/>
                  </a:lnTo>
                  <a:lnTo>
                    <a:pt x="65" y="271"/>
                  </a:lnTo>
                  <a:lnTo>
                    <a:pt x="66" y="270"/>
                  </a:lnTo>
                  <a:lnTo>
                    <a:pt x="68" y="268"/>
                  </a:lnTo>
                  <a:lnTo>
                    <a:pt x="65" y="266"/>
                  </a:lnTo>
                  <a:lnTo>
                    <a:pt x="64" y="266"/>
                  </a:lnTo>
                  <a:lnTo>
                    <a:pt x="46" y="252"/>
                  </a:lnTo>
                  <a:lnTo>
                    <a:pt x="48" y="251"/>
                  </a:lnTo>
                  <a:lnTo>
                    <a:pt x="65" y="265"/>
                  </a:lnTo>
                  <a:lnTo>
                    <a:pt x="69" y="256"/>
                  </a:lnTo>
                  <a:lnTo>
                    <a:pt x="49" y="239"/>
                  </a:lnTo>
                  <a:lnTo>
                    <a:pt x="44" y="248"/>
                  </a:lnTo>
                  <a:lnTo>
                    <a:pt x="45" y="250"/>
                  </a:lnTo>
                  <a:lnTo>
                    <a:pt x="44" y="251"/>
                  </a:lnTo>
                  <a:lnTo>
                    <a:pt x="40" y="248"/>
                  </a:lnTo>
                  <a:lnTo>
                    <a:pt x="48" y="237"/>
                  </a:lnTo>
                  <a:lnTo>
                    <a:pt x="46" y="235"/>
                  </a:lnTo>
                  <a:lnTo>
                    <a:pt x="48" y="227"/>
                  </a:lnTo>
                  <a:lnTo>
                    <a:pt x="50" y="225"/>
                  </a:lnTo>
                  <a:lnTo>
                    <a:pt x="49" y="225"/>
                  </a:lnTo>
                  <a:lnTo>
                    <a:pt x="50" y="225"/>
                  </a:lnTo>
                  <a:lnTo>
                    <a:pt x="51" y="224"/>
                  </a:lnTo>
                  <a:lnTo>
                    <a:pt x="51" y="222"/>
                  </a:lnTo>
                  <a:lnTo>
                    <a:pt x="53" y="222"/>
                  </a:lnTo>
                  <a:lnTo>
                    <a:pt x="53" y="221"/>
                  </a:lnTo>
                  <a:lnTo>
                    <a:pt x="54" y="221"/>
                  </a:lnTo>
                  <a:lnTo>
                    <a:pt x="54" y="220"/>
                  </a:lnTo>
                  <a:lnTo>
                    <a:pt x="38" y="216"/>
                  </a:lnTo>
                  <a:lnTo>
                    <a:pt x="36" y="217"/>
                  </a:lnTo>
                  <a:lnTo>
                    <a:pt x="36" y="219"/>
                  </a:lnTo>
                  <a:lnTo>
                    <a:pt x="35" y="219"/>
                  </a:lnTo>
                  <a:lnTo>
                    <a:pt x="34" y="220"/>
                  </a:lnTo>
                  <a:lnTo>
                    <a:pt x="33" y="221"/>
                  </a:lnTo>
                  <a:lnTo>
                    <a:pt x="31" y="221"/>
                  </a:lnTo>
                  <a:lnTo>
                    <a:pt x="30" y="222"/>
                  </a:lnTo>
                  <a:lnTo>
                    <a:pt x="29" y="222"/>
                  </a:lnTo>
                  <a:lnTo>
                    <a:pt x="28" y="221"/>
                  </a:lnTo>
                  <a:lnTo>
                    <a:pt x="26" y="221"/>
                  </a:lnTo>
                  <a:lnTo>
                    <a:pt x="25" y="220"/>
                  </a:lnTo>
                  <a:lnTo>
                    <a:pt x="24" y="220"/>
                  </a:lnTo>
                  <a:lnTo>
                    <a:pt x="23" y="219"/>
                  </a:lnTo>
                  <a:lnTo>
                    <a:pt x="25" y="215"/>
                  </a:lnTo>
                  <a:lnTo>
                    <a:pt x="26" y="211"/>
                  </a:lnTo>
                  <a:lnTo>
                    <a:pt x="24" y="210"/>
                  </a:lnTo>
                  <a:lnTo>
                    <a:pt x="24" y="209"/>
                  </a:lnTo>
                  <a:lnTo>
                    <a:pt x="24" y="207"/>
                  </a:lnTo>
                  <a:lnTo>
                    <a:pt x="24" y="206"/>
                  </a:lnTo>
                  <a:lnTo>
                    <a:pt x="23" y="205"/>
                  </a:lnTo>
                  <a:lnTo>
                    <a:pt x="23" y="204"/>
                  </a:lnTo>
                  <a:lnTo>
                    <a:pt x="24" y="202"/>
                  </a:lnTo>
                  <a:lnTo>
                    <a:pt x="24" y="200"/>
                  </a:lnTo>
                  <a:lnTo>
                    <a:pt x="23" y="197"/>
                  </a:lnTo>
                  <a:lnTo>
                    <a:pt x="20" y="192"/>
                  </a:lnTo>
                  <a:lnTo>
                    <a:pt x="18" y="191"/>
                  </a:lnTo>
                  <a:lnTo>
                    <a:pt x="15" y="190"/>
                  </a:lnTo>
                  <a:lnTo>
                    <a:pt x="13" y="187"/>
                  </a:lnTo>
                  <a:lnTo>
                    <a:pt x="9" y="185"/>
                  </a:lnTo>
                  <a:lnTo>
                    <a:pt x="8" y="185"/>
                  </a:lnTo>
                  <a:lnTo>
                    <a:pt x="5" y="184"/>
                  </a:lnTo>
                  <a:lnTo>
                    <a:pt x="5" y="181"/>
                  </a:lnTo>
                  <a:lnTo>
                    <a:pt x="4" y="181"/>
                  </a:lnTo>
                  <a:lnTo>
                    <a:pt x="4" y="179"/>
                  </a:lnTo>
                  <a:lnTo>
                    <a:pt x="5" y="177"/>
                  </a:lnTo>
                  <a:lnTo>
                    <a:pt x="8" y="175"/>
                  </a:lnTo>
                  <a:lnTo>
                    <a:pt x="9" y="172"/>
                  </a:lnTo>
                  <a:lnTo>
                    <a:pt x="10" y="170"/>
                  </a:lnTo>
                  <a:lnTo>
                    <a:pt x="11" y="169"/>
                  </a:lnTo>
                  <a:lnTo>
                    <a:pt x="13" y="166"/>
                  </a:lnTo>
                  <a:lnTo>
                    <a:pt x="13" y="165"/>
                  </a:lnTo>
                  <a:lnTo>
                    <a:pt x="13" y="164"/>
                  </a:lnTo>
                  <a:lnTo>
                    <a:pt x="13" y="161"/>
                  </a:lnTo>
                  <a:lnTo>
                    <a:pt x="13" y="160"/>
                  </a:lnTo>
                  <a:lnTo>
                    <a:pt x="11" y="157"/>
                  </a:lnTo>
                  <a:lnTo>
                    <a:pt x="9" y="154"/>
                  </a:lnTo>
                  <a:lnTo>
                    <a:pt x="8" y="151"/>
                  </a:lnTo>
                  <a:lnTo>
                    <a:pt x="5" y="151"/>
                  </a:lnTo>
                  <a:lnTo>
                    <a:pt x="1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0" y="146"/>
                  </a:lnTo>
                  <a:lnTo>
                    <a:pt x="1" y="144"/>
                  </a:lnTo>
                  <a:lnTo>
                    <a:pt x="1" y="141"/>
                  </a:lnTo>
                  <a:lnTo>
                    <a:pt x="3" y="140"/>
                  </a:lnTo>
                  <a:lnTo>
                    <a:pt x="6" y="135"/>
                  </a:lnTo>
                  <a:lnTo>
                    <a:pt x="8" y="136"/>
                  </a:lnTo>
                  <a:lnTo>
                    <a:pt x="9" y="136"/>
                  </a:lnTo>
                  <a:lnTo>
                    <a:pt x="11" y="136"/>
                  </a:lnTo>
                  <a:lnTo>
                    <a:pt x="14" y="135"/>
                  </a:lnTo>
                  <a:lnTo>
                    <a:pt x="15" y="134"/>
                  </a:lnTo>
                  <a:lnTo>
                    <a:pt x="16" y="132"/>
                  </a:lnTo>
                  <a:lnTo>
                    <a:pt x="18" y="130"/>
                  </a:lnTo>
                  <a:lnTo>
                    <a:pt x="19" y="129"/>
                  </a:lnTo>
                  <a:lnTo>
                    <a:pt x="19" y="127"/>
                  </a:lnTo>
                  <a:lnTo>
                    <a:pt x="21" y="126"/>
                  </a:lnTo>
                  <a:lnTo>
                    <a:pt x="23" y="126"/>
                  </a:lnTo>
                  <a:lnTo>
                    <a:pt x="24" y="126"/>
                  </a:lnTo>
                  <a:lnTo>
                    <a:pt x="25" y="126"/>
                  </a:lnTo>
                  <a:lnTo>
                    <a:pt x="26" y="126"/>
                  </a:lnTo>
                  <a:lnTo>
                    <a:pt x="28" y="126"/>
                  </a:lnTo>
                  <a:lnTo>
                    <a:pt x="29" y="126"/>
                  </a:lnTo>
                  <a:lnTo>
                    <a:pt x="30" y="126"/>
                  </a:lnTo>
                  <a:lnTo>
                    <a:pt x="31" y="125"/>
                  </a:lnTo>
                  <a:lnTo>
                    <a:pt x="33" y="125"/>
                  </a:lnTo>
                  <a:lnTo>
                    <a:pt x="34" y="124"/>
                  </a:lnTo>
                  <a:lnTo>
                    <a:pt x="34" y="121"/>
                  </a:lnTo>
                  <a:lnTo>
                    <a:pt x="34" y="120"/>
                  </a:lnTo>
                  <a:lnTo>
                    <a:pt x="34" y="117"/>
                  </a:lnTo>
                  <a:lnTo>
                    <a:pt x="34" y="115"/>
                  </a:lnTo>
                  <a:lnTo>
                    <a:pt x="39" y="116"/>
                  </a:lnTo>
                  <a:lnTo>
                    <a:pt x="40" y="116"/>
                  </a:lnTo>
                  <a:lnTo>
                    <a:pt x="40" y="105"/>
                  </a:lnTo>
                  <a:lnTo>
                    <a:pt x="40" y="94"/>
                  </a:lnTo>
                  <a:lnTo>
                    <a:pt x="41" y="94"/>
                  </a:lnTo>
                  <a:lnTo>
                    <a:pt x="41" y="86"/>
                  </a:lnTo>
                  <a:lnTo>
                    <a:pt x="41" y="67"/>
                  </a:lnTo>
                  <a:lnTo>
                    <a:pt x="74" y="67"/>
                  </a:lnTo>
                  <a:lnTo>
                    <a:pt x="75" y="66"/>
                  </a:lnTo>
                  <a:lnTo>
                    <a:pt x="75" y="65"/>
                  </a:lnTo>
                  <a:lnTo>
                    <a:pt x="78" y="65"/>
                  </a:lnTo>
                  <a:lnTo>
                    <a:pt x="80" y="65"/>
                  </a:lnTo>
                  <a:lnTo>
                    <a:pt x="81" y="66"/>
                  </a:lnTo>
                  <a:lnTo>
                    <a:pt x="83" y="67"/>
                  </a:lnTo>
                  <a:lnTo>
                    <a:pt x="89" y="67"/>
                  </a:lnTo>
                  <a:lnTo>
                    <a:pt x="101" y="67"/>
                  </a:lnTo>
                  <a:lnTo>
                    <a:pt x="110" y="69"/>
                  </a:lnTo>
                  <a:lnTo>
                    <a:pt x="111" y="67"/>
                  </a:lnTo>
                  <a:lnTo>
                    <a:pt x="111" y="66"/>
                  </a:lnTo>
                  <a:lnTo>
                    <a:pt x="113" y="6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5" y="74"/>
                  </a:lnTo>
                  <a:lnTo>
                    <a:pt x="115" y="80"/>
                  </a:lnTo>
                  <a:lnTo>
                    <a:pt x="115" y="81"/>
                  </a:lnTo>
                  <a:lnTo>
                    <a:pt x="118" y="80"/>
                  </a:lnTo>
                  <a:lnTo>
                    <a:pt x="119" y="79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19" y="72"/>
                  </a:lnTo>
                  <a:lnTo>
                    <a:pt x="120" y="70"/>
                  </a:lnTo>
                  <a:lnTo>
                    <a:pt x="124" y="71"/>
                  </a:lnTo>
                  <a:lnTo>
                    <a:pt x="125" y="71"/>
                  </a:lnTo>
                  <a:lnTo>
                    <a:pt x="126" y="71"/>
                  </a:lnTo>
                  <a:lnTo>
                    <a:pt x="128" y="70"/>
                  </a:lnTo>
                  <a:lnTo>
                    <a:pt x="129" y="69"/>
                  </a:lnTo>
                  <a:lnTo>
                    <a:pt x="130" y="69"/>
                  </a:lnTo>
                  <a:lnTo>
                    <a:pt x="131" y="69"/>
                  </a:lnTo>
                  <a:lnTo>
                    <a:pt x="134" y="69"/>
                  </a:lnTo>
                  <a:lnTo>
                    <a:pt x="136" y="70"/>
                  </a:lnTo>
                  <a:lnTo>
                    <a:pt x="138" y="70"/>
                  </a:lnTo>
                  <a:lnTo>
                    <a:pt x="138" y="69"/>
                  </a:lnTo>
                  <a:lnTo>
                    <a:pt x="138" y="67"/>
                  </a:lnTo>
                  <a:lnTo>
                    <a:pt x="136" y="64"/>
                  </a:lnTo>
                  <a:lnTo>
                    <a:pt x="136" y="61"/>
                  </a:lnTo>
                  <a:lnTo>
                    <a:pt x="140" y="61"/>
                  </a:lnTo>
                  <a:lnTo>
                    <a:pt x="141" y="61"/>
                  </a:lnTo>
                  <a:lnTo>
                    <a:pt x="141" y="62"/>
                  </a:lnTo>
                  <a:lnTo>
                    <a:pt x="141" y="64"/>
                  </a:lnTo>
                  <a:lnTo>
                    <a:pt x="143" y="64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3" y="75"/>
                  </a:lnTo>
                  <a:lnTo>
                    <a:pt x="150" y="125"/>
                  </a:lnTo>
                  <a:lnTo>
                    <a:pt x="155" y="124"/>
                  </a:lnTo>
                  <a:lnTo>
                    <a:pt x="160" y="122"/>
                  </a:lnTo>
                  <a:lnTo>
                    <a:pt x="165" y="120"/>
                  </a:lnTo>
                  <a:lnTo>
                    <a:pt x="166" y="119"/>
                  </a:lnTo>
                  <a:lnTo>
                    <a:pt x="169" y="115"/>
                  </a:lnTo>
                  <a:lnTo>
                    <a:pt x="171" y="110"/>
                  </a:lnTo>
                  <a:lnTo>
                    <a:pt x="166" y="106"/>
                  </a:lnTo>
                  <a:lnTo>
                    <a:pt x="165" y="104"/>
                  </a:lnTo>
                  <a:lnTo>
                    <a:pt x="163" y="102"/>
                  </a:lnTo>
                  <a:lnTo>
                    <a:pt x="158" y="97"/>
                  </a:lnTo>
                  <a:lnTo>
                    <a:pt x="158" y="96"/>
                  </a:lnTo>
                  <a:lnTo>
                    <a:pt x="161" y="99"/>
                  </a:lnTo>
                  <a:lnTo>
                    <a:pt x="165" y="96"/>
                  </a:lnTo>
                  <a:lnTo>
                    <a:pt x="163" y="100"/>
                  </a:lnTo>
                  <a:lnTo>
                    <a:pt x="173" y="107"/>
                  </a:lnTo>
                  <a:lnTo>
                    <a:pt x="173" y="101"/>
                  </a:lnTo>
                  <a:lnTo>
                    <a:pt x="171" y="100"/>
                  </a:lnTo>
                  <a:lnTo>
                    <a:pt x="163" y="92"/>
                  </a:lnTo>
                  <a:lnTo>
                    <a:pt x="159" y="91"/>
                  </a:lnTo>
                  <a:lnTo>
                    <a:pt x="158" y="94"/>
                  </a:lnTo>
                  <a:lnTo>
                    <a:pt x="155" y="94"/>
                  </a:lnTo>
                  <a:lnTo>
                    <a:pt x="156" y="90"/>
                  </a:lnTo>
                  <a:lnTo>
                    <a:pt x="159" y="90"/>
                  </a:lnTo>
                  <a:lnTo>
                    <a:pt x="164" y="90"/>
                  </a:lnTo>
                  <a:lnTo>
                    <a:pt x="174" y="97"/>
                  </a:lnTo>
                  <a:lnTo>
                    <a:pt x="181" y="97"/>
                  </a:lnTo>
                  <a:lnTo>
                    <a:pt x="199" y="96"/>
                  </a:lnTo>
                  <a:lnTo>
                    <a:pt x="203" y="95"/>
                  </a:lnTo>
                  <a:lnTo>
                    <a:pt x="206" y="97"/>
                  </a:lnTo>
                  <a:lnTo>
                    <a:pt x="205" y="100"/>
                  </a:lnTo>
                  <a:lnTo>
                    <a:pt x="203" y="99"/>
                  </a:lnTo>
                  <a:lnTo>
                    <a:pt x="189" y="99"/>
                  </a:lnTo>
                  <a:lnTo>
                    <a:pt x="185" y="100"/>
                  </a:lnTo>
                  <a:lnTo>
                    <a:pt x="186" y="110"/>
                  </a:lnTo>
                  <a:lnTo>
                    <a:pt x="190" y="135"/>
                  </a:lnTo>
                  <a:lnTo>
                    <a:pt x="200" y="140"/>
                  </a:lnTo>
                  <a:lnTo>
                    <a:pt x="203" y="140"/>
                  </a:lnTo>
                  <a:lnTo>
                    <a:pt x="215" y="136"/>
                  </a:lnTo>
                  <a:lnTo>
                    <a:pt x="238" y="130"/>
                  </a:lnTo>
                  <a:lnTo>
                    <a:pt x="261" y="122"/>
                  </a:lnTo>
                  <a:lnTo>
                    <a:pt x="264" y="120"/>
                  </a:lnTo>
                  <a:lnTo>
                    <a:pt x="274" y="107"/>
                  </a:lnTo>
                  <a:lnTo>
                    <a:pt x="273" y="106"/>
                  </a:lnTo>
                  <a:lnTo>
                    <a:pt x="268" y="91"/>
                  </a:lnTo>
                  <a:lnTo>
                    <a:pt x="265" y="85"/>
                  </a:lnTo>
                  <a:lnTo>
                    <a:pt x="264" y="86"/>
                  </a:lnTo>
                  <a:lnTo>
                    <a:pt x="263" y="85"/>
                  </a:lnTo>
                  <a:lnTo>
                    <a:pt x="264" y="84"/>
                  </a:lnTo>
                  <a:lnTo>
                    <a:pt x="265" y="84"/>
                  </a:lnTo>
                  <a:lnTo>
                    <a:pt x="265" y="82"/>
                  </a:lnTo>
                  <a:lnTo>
                    <a:pt x="264" y="80"/>
                  </a:lnTo>
                  <a:lnTo>
                    <a:pt x="263" y="77"/>
                  </a:lnTo>
                  <a:lnTo>
                    <a:pt x="260" y="80"/>
                  </a:lnTo>
                  <a:lnTo>
                    <a:pt x="253" y="81"/>
                  </a:lnTo>
                  <a:lnTo>
                    <a:pt x="253" y="77"/>
                  </a:lnTo>
                  <a:lnTo>
                    <a:pt x="250" y="70"/>
                  </a:lnTo>
                  <a:lnTo>
                    <a:pt x="249" y="69"/>
                  </a:lnTo>
                  <a:lnTo>
                    <a:pt x="244" y="69"/>
                  </a:lnTo>
                  <a:lnTo>
                    <a:pt x="244" y="67"/>
                  </a:lnTo>
                  <a:lnTo>
                    <a:pt x="244" y="64"/>
                  </a:lnTo>
                  <a:lnTo>
                    <a:pt x="244" y="62"/>
                  </a:lnTo>
                  <a:lnTo>
                    <a:pt x="246" y="62"/>
                  </a:lnTo>
                  <a:lnTo>
                    <a:pt x="246" y="64"/>
                  </a:lnTo>
                  <a:lnTo>
                    <a:pt x="246" y="66"/>
                  </a:lnTo>
                  <a:lnTo>
                    <a:pt x="250" y="67"/>
                  </a:lnTo>
                  <a:lnTo>
                    <a:pt x="251" y="67"/>
                  </a:lnTo>
                  <a:lnTo>
                    <a:pt x="253" y="65"/>
                  </a:lnTo>
                  <a:lnTo>
                    <a:pt x="255" y="65"/>
                  </a:lnTo>
                  <a:lnTo>
                    <a:pt x="255" y="66"/>
                  </a:lnTo>
                  <a:lnTo>
                    <a:pt x="256" y="65"/>
                  </a:lnTo>
                  <a:lnTo>
                    <a:pt x="255" y="61"/>
                  </a:lnTo>
                  <a:lnTo>
                    <a:pt x="254" y="51"/>
                  </a:lnTo>
                  <a:lnTo>
                    <a:pt x="245" y="50"/>
                  </a:lnTo>
                  <a:lnTo>
                    <a:pt x="243" y="60"/>
                  </a:lnTo>
                  <a:lnTo>
                    <a:pt x="241" y="60"/>
                  </a:lnTo>
                  <a:lnTo>
                    <a:pt x="243" y="50"/>
                  </a:lnTo>
                  <a:lnTo>
                    <a:pt x="241" y="50"/>
                  </a:lnTo>
                  <a:lnTo>
                    <a:pt x="241" y="47"/>
                  </a:lnTo>
                  <a:lnTo>
                    <a:pt x="254" y="49"/>
                  </a:lnTo>
                  <a:lnTo>
                    <a:pt x="258" y="50"/>
                  </a:lnTo>
                  <a:lnTo>
                    <a:pt x="263" y="47"/>
                  </a:lnTo>
                  <a:lnTo>
                    <a:pt x="264" y="47"/>
                  </a:lnTo>
                  <a:lnTo>
                    <a:pt x="281" y="44"/>
                  </a:lnTo>
                  <a:lnTo>
                    <a:pt x="291" y="41"/>
                  </a:lnTo>
                  <a:lnTo>
                    <a:pt x="305" y="34"/>
                  </a:lnTo>
                  <a:lnTo>
                    <a:pt x="305" y="31"/>
                  </a:lnTo>
                  <a:lnTo>
                    <a:pt x="310" y="26"/>
                  </a:lnTo>
                  <a:lnTo>
                    <a:pt x="313" y="27"/>
                  </a:lnTo>
                  <a:lnTo>
                    <a:pt x="314" y="26"/>
                  </a:lnTo>
                  <a:lnTo>
                    <a:pt x="326" y="14"/>
                  </a:lnTo>
                  <a:lnTo>
                    <a:pt x="345" y="22"/>
                  </a:lnTo>
                  <a:lnTo>
                    <a:pt x="345" y="25"/>
                  </a:lnTo>
                  <a:lnTo>
                    <a:pt x="325" y="16"/>
                  </a:lnTo>
                  <a:lnTo>
                    <a:pt x="320" y="22"/>
                  </a:lnTo>
                  <a:lnTo>
                    <a:pt x="334" y="29"/>
                  </a:lnTo>
                  <a:lnTo>
                    <a:pt x="333" y="30"/>
                  </a:lnTo>
                  <a:lnTo>
                    <a:pt x="319" y="25"/>
                  </a:lnTo>
                  <a:lnTo>
                    <a:pt x="314" y="30"/>
                  </a:lnTo>
                  <a:lnTo>
                    <a:pt x="311" y="32"/>
                  </a:lnTo>
                  <a:lnTo>
                    <a:pt x="314" y="35"/>
                  </a:lnTo>
                  <a:lnTo>
                    <a:pt x="323" y="41"/>
                  </a:lnTo>
                  <a:lnTo>
                    <a:pt x="326" y="35"/>
                  </a:lnTo>
                  <a:lnTo>
                    <a:pt x="328" y="36"/>
                  </a:lnTo>
                  <a:lnTo>
                    <a:pt x="325" y="42"/>
                  </a:lnTo>
                  <a:lnTo>
                    <a:pt x="339" y="46"/>
                  </a:lnTo>
                  <a:lnTo>
                    <a:pt x="341" y="40"/>
                  </a:lnTo>
                  <a:lnTo>
                    <a:pt x="344" y="41"/>
                  </a:lnTo>
                  <a:lnTo>
                    <a:pt x="340" y="47"/>
                  </a:lnTo>
                  <a:lnTo>
                    <a:pt x="350" y="50"/>
                  </a:lnTo>
                  <a:lnTo>
                    <a:pt x="355" y="36"/>
                  </a:lnTo>
                  <a:lnTo>
                    <a:pt x="341" y="30"/>
                  </a:lnTo>
                  <a:lnTo>
                    <a:pt x="340" y="30"/>
                  </a:lnTo>
                  <a:lnTo>
                    <a:pt x="341" y="27"/>
                  </a:lnTo>
                  <a:lnTo>
                    <a:pt x="360" y="34"/>
                  </a:lnTo>
                  <a:lnTo>
                    <a:pt x="358" y="36"/>
                  </a:lnTo>
                  <a:lnTo>
                    <a:pt x="356" y="41"/>
                  </a:lnTo>
                  <a:lnTo>
                    <a:pt x="379" y="50"/>
                  </a:lnTo>
                  <a:lnTo>
                    <a:pt x="393" y="46"/>
                  </a:lnTo>
                  <a:lnTo>
                    <a:pt x="396" y="45"/>
                  </a:lnTo>
                  <a:lnTo>
                    <a:pt x="403" y="39"/>
                  </a:lnTo>
                  <a:lnTo>
                    <a:pt x="404" y="37"/>
                  </a:lnTo>
                  <a:lnTo>
                    <a:pt x="409" y="39"/>
                  </a:lnTo>
                  <a:lnTo>
                    <a:pt x="403" y="55"/>
                  </a:lnTo>
                  <a:lnTo>
                    <a:pt x="400" y="61"/>
                  </a:lnTo>
                  <a:lnTo>
                    <a:pt x="399" y="69"/>
                  </a:lnTo>
                  <a:lnTo>
                    <a:pt x="400" y="71"/>
                  </a:lnTo>
                  <a:lnTo>
                    <a:pt x="406" y="74"/>
                  </a:lnTo>
                  <a:lnTo>
                    <a:pt x="416" y="80"/>
                  </a:lnTo>
                  <a:lnTo>
                    <a:pt x="425" y="87"/>
                  </a:lnTo>
                  <a:lnTo>
                    <a:pt x="424" y="89"/>
                  </a:lnTo>
                  <a:lnTo>
                    <a:pt x="418" y="85"/>
                  </a:lnTo>
                  <a:lnTo>
                    <a:pt x="415" y="87"/>
                  </a:lnTo>
                  <a:lnTo>
                    <a:pt x="415" y="86"/>
                  </a:lnTo>
                  <a:lnTo>
                    <a:pt x="416" y="85"/>
                  </a:lnTo>
                  <a:lnTo>
                    <a:pt x="415" y="85"/>
                  </a:lnTo>
                  <a:lnTo>
                    <a:pt x="408" y="79"/>
                  </a:lnTo>
                  <a:lnTo>
                    <a:pt x="401" y="86"/>
                  </a:lnTo>
                  <a:lnTo>
                    <a:pt x="405" y="90"/>
                  </a:lnTo>
                  <a:lnTo>
                    <a:pt x="408" y="91"/>
                  </a:lnTo>
                  <a:lnTo>
                    <a:pt x="409" y="92"/>
                  </a:lnTo>
                  <a:lnTo>
                    <a:pt x="408" y="94"/>
                  </a:lnTo>
                  <a:lnTo>
                    <a:pt x="399" y="87"/>
                  </a:lnTo>
                  <a:lnTo>
                    <a:pt x="388" y="102"/>
                  </a:lnTo>
                  <a:lnTo>
                    <a:pt x="386" y="101"/>
                  </a:lnTo>
                  <a:lnTo>
                    <a:pt x="391" y="94"/>
                  </a:lnTo>
                  <a:lnTo>
                    <a:pt x="396" y="87"/>
                  </a:lnTo>
                  <a:lnTo>
                    <a:pt x="398" y="86"/>
                  </a:lnTo>
                  <a:lnTo>
                    <a:pt x="395" y="84"/>
                  </a:lnTo>
                  <a:lnTo>
                    <a:pt x="394" y="85"/>
                  </a:lnTo>
                  <a:lnTo>
                    <a:pt x="391" y="86"/>
                  </a:lnTo>
                  <a:lnTo>
                    <a:pt x="393" y="87"/>
                  </a:lnTo>
                  <a:lnTo>
                    <a:pt x="391" y="89"/>
                  </a:lnTo>
                  <a:lnTo>
                    <a:pt x="390" y="87"/>
                  </a:lnTo>
                  <a:lnTo>
                    <a:pt x="388" y="89"/>
                  </a:lnTo>
                  <a:lnTo>
                    <a:pt x="389" y="90"/>
                  </a:lnTo>
                  <a:lnTo>
                    <a:pt x="389" y="91"/>
                  </a:lnTo>
                  <a:lnTo>
                    <a:pt x="386" y="92"/>
                  </a:lnTo>
                  <a:lnTo>
                    <a:pt x="385" y="92"/>
                  </a:lnTo>
                  <a:lnTo>
                    <a:pt x="384" y="92"/>
                  </a:lnTo>
                  <a:lnTo>
                    <a:pt x="385" y="94"/>
                  </a:lnTo>
                  <a:lnTo>
                    <a:pt x="383" y="96"/>
                  </a:lnTo>
                  <a:lnTo>
                    <a:pt x="381" y="95"/>
                  </a:lnTo>
                  <a:lnTo>
                    <a:pt x="378" y="99"/>
                  </a:lnTo>
                  <a:lnTo>
                    <a:pt x="380" y="100"/>
                  </a:lnTo>
                  <a:lnTo>
                    <a:pt x="393" y="107"/>
                  </a:lnTo>
                  <a:lnTo>
                    <a:pt x="395" y="109"/>
                  </a:lnTo>
                  <a:lnTo>
                    <a:pt x="398" y="110"/>
                  </a:lnTo>
                  <a:lnTo>
                    <a:pt x="399" y="110"/>
                  </a:lnTo>
                  <a:lnTo>
                    <a:pt x="401" y="110"/>
                  </a:lnTo>
                  <a:lnTo>
                    <a:pt x="403" y="109"/>
                  </a:lnTo>
                  <a:lnTo>
                    <a:pt x="414" y="91"/>
                  </a:lnTo>
                  <a:lnTo>
                    <a:pt x="418" y="92"/>
                  </a:lnTo>
                  <a:lnTo>
                    <a:pt x="403" y="111"/>
                  </a:lnTo>
                  <a:lnTo>
                    <a:pt x="401" y="112"/>
                  </a:lnTo>
                  <a:lnTo>
                    <a:pt x="400" y="112"/>
                  </a:lnTo>
                  <a:lnTo>
                    <a:pt x="398" y="112"/>
                  </a:lnTo>
                  <a:lnTo>
                    <a:pt x="396" y="112"/>
                  </a:lnTo>
                  <a:lnTo>
                    <a:pt x="394" y="111"/>
                  </a:lnTo>
                  <a:lnTo>
                    <a:pt x="375" y="100"/>
                  </a:lnTo>
                  <a:lnTo>
                    <a:pt x="369" y="95"/>
                  </a:lnTo>
                  <a:lnTo>
                    <a:pt x="368" y="95"/>
                  </a:lnTo>
                  <a:lnTo>
                    <a:pt x="366" y="95"/>
                  </a:lnTo>
                  <a:lnTo>
                    <a:pt x="365" y="94"/>
                  </a:lnTo>
                  <a:lnTo>
                    <a:pt x="364" y="95"/>
                  </a:lnTo>
                  <a:lnTo>
                    <a:pt x="363" y="97"/>
                  </a:lnTo>
                  <a:lnTo>
                    <a:pt x="361" y="99"/>
                  </a:lnTo>
                  <a:lnTo>
                    <a:pt x="360" y="101"/>
                  </a:lnTo>
                  <a:lnTo>
                    <a:pt x="359" y="104"/>
                  </a:lnTo>
                  <a:lnTo>
                    <a:pt x="358" y="105"/>
                  </a:lnTo>
                  <a:lnTo>
                    <a:pt x="356" y="106"/>
                  </a:lnTo>
                  <a:lnTo>
                    <a:pt x="355" y="107"/>
                  </a:lnTo>
                  <a:lnTo>
                    <a:pt x="354" y="107"/>
                  </a:lnTo>
                  <a:lnTo>
                    <a:pt x="354" y="109"/>
                  </a:lnTo>
                  <a:lnTo>
                    <a:pt x="353" y="110"/>
                  </a:lnTo>
                  <a:lnTo>
                    <a:pt x="351" y="111"/>
                  </a:lnTo>
                  <a:lnTo>
                    <a:pt x="351" y="112"/>
                  </a:lnTo>
                  <a:lnTo>
                    <a:pt x="353" y="114"/>
                  </a:lnTo>
                  <a:lnTo>
                    <a:pt x="351" y="115"/>
                  </a:lnTo>
                  <a:lnTo>
                    <a:pt x="351" y="116"/>
                  </a:lnTo>
                  <a:lnTo>
                    <a:pt x="350" y="116"/>
                  </a:lnTo>
                  <a:lnTo>
                    <a:pt x="350" y="117"/>
                  </a:lnTo>
                  <a:lnTo>
                    <a:pt x="349" y="119"/>
                  </a:lnTo>
                  <a:lnTo>
                    <a:pt x="349" y="120"/>
                  </a:lnTo>
                  <a:lnTo>
                    <a:pt x="349" y="121"/>
                  </a:lnTo>
                  <a:lnTo>
                    <a:pt x="350" y="122"/>
                  </a:lnTo>
                  <a:lnTo>
                    <a:pt x="349" y="124"/>
                  </a:lnTo>
                  <a:lnTo>
                    <a:pt x="350" y="125"/>
                  </a:lnTo>
                  <a:lnTo>
                    <a:pt x="349" y="130"/>
                  </a:lnTo>
                  <a:lnTo>
                    <a:pt x="356" y="139"/>
                  </a:lnTo>
                  <a:lnTo>
                    <a:pt x="353" y="141"/>
                  </a:lnTo>
                  <a:lnTo>
                    <a:pt x="351" y="140"/>
                  </a:lnTo>
                  <a:lnTo>
                    <a:pt x="354" y="139"/>
                  </a:lnTo>
                  <a:lnTo>
                    <a:pt x="348" y="131"/>
                  </a:lnTo>
                  <a:lnTo>
                    <a:pt x="340" y="134"/>
                  </a:lnTo>
                  <a:lnTo>
                    <a:pt x="334" y="134"/>
                  </a:lnTo>
                  <a:lnTo>
                    <a:pt x="335" y="135"/>
                  </a:lnTo>
                  <a:lnTo>
                    <a:pt x="335" y="136"/>
                  </a:lnTo>
                  <a:lnTo>
                    <a:pt x="336" y="137"/>
                  </a:lnTo>
                  <a:lnTo>
                    <a:pt x="335" y="140"/>
                  </a:lnTo>
                  <a:lnTo>
                    <a:pt x="334" y="144"/>
                  </a:lnTo>
                  <a:lnTo>
                    <a:pt x="333" y="145"/>
                  </a:lnTo>
                  <a:lnTo>
                    <a:pt x="331" y="146"/>
                  </a:lnTo>
                  <a:lnTo>
                    <a:pt x="329" y="147"/>
                  </a:lnTo>
                  <a:lnTo>
                    <a:pt x="326" y="149"/>
                  </a:lnTo>
                  <a:lnTo>
                    <a:pt x="325" y="149"/>
                  </a:lnTo>
                  <a:lnTo>
                    <a:pt x="324" y="149"/>
                  </a:lnTo>
                  <a:lnTo>
                    <a:pt x="324" y="150"/>
                  </a:lnTo>
                  <a:lnTo>
                    <a:pt x="324" y="151"/>
                  </a:lnTo>
                  <a:lnTo>
                    <a:pt x="326" y="151"/>
                  </a:lnTo>
                  <a:lnTo>
                    <a:pt x="326" y="152"/>
                  </a:lnTo>
                  <a:lnTo>
                    <a:pt x="326" y="154"/>
                  </a:lnTo>
                  <a:lnTo>
                    <a:pt x="325" y="154"/>
                  </a:lnTo>
                  <a:lnTo>
                    <a:pt x="324" y="155"/>
                  </a:lnTo>
                  <a:lnTo>
                    <a:pt x="324" y="156"/>
                  </a:lnTo>
                  <a:lnTo>
                    <a:pt x="326" y="156"/>
                  </a:lnTo>
                  <a:lnTo>
                    <a:pt x="328" y="157"/>
                  </a:lnTo>
                  <a:lnTo>
                    <a:pt x="329" y="159"/>
                  </a:lnTo>
                  <a:lnTo>
                    <a:pt x="330" y="161"/>
                  </a:lnTo>
                  <a:lnTo>
                    <a:pt x="333" y="164"/>
                  </a:lnTo>
                  <a:lnTo>
                    <a:pt x="334" y="166"/>
                  </a:lnTo>
                  <a:lnTo>
                    <a:pt x="336" y="169"/>
                  </a:lnTo>
                  <a:lnTo>
                    <a:pt x="338" y="170"/>
                  </a:lnTo>
                  <a:lnTo>
                    <a:pt x="339" y="171"/>
                  </a:lnTo>
                  <a:lnTo>
                    <a:pt x="340" y="172"/>
                  </a:lnTo>
                  <a:lnTo>
                    <a:pt x="344" y="176"/>
                  </a:lnTo>
                  <a:lnTo>
                    <a:pt x="345" y="179"/>
                  </a:lnTo>
                  <a:lnTo>
                    <a:pt x="345" y="180"/>
                  </a:lnTo>
                  <a:lnTo>
                    <a:pt x="346" y="181"/>
                  </a:lnTo>
                  <a:lnTo>
                    <a:pt x="348" y="182"/>
                  </a:lnTo>
                  <a:lnTo>
                    <a:pt x="350" y="182"/>
                  </a:lnTo>
                  <a:lnTo>
                    <a:pt x="351" y="184"/>
                  </a:lnTo>
                  <a:lnTo>
                    <a:pt x="354" y="184"/>
                  </a:lnTo>
                  <a:lnTo>
                    <a:pt x="355" y="186"/>
                  </a:lnTo>
                  <a:lnTo>
                    <a:pt x="354" y="186"/>
                  </a:lnTo>
                  <a:lnTo>
                    <a:pt x="354" y="187"/>
                  </a:lnTo>
                  <a:lnTo>
                    <a:pt x="353" y="187"/>
                  </a:lnTo>
                  <a:lnTo>
                    <a:pt x="353" y="189"/>
                  </a:lnTo>
                  <a:lnTo>
                    <a:pt x="350" y="190"/>
                  </a:lnTo>
                  <a:lnTo>
                    <a:pt x="350" y="191"/>
                  </a:lnTo>
                  <a:lnTo>
                    <a:pt x="350" y="192"/>
                  </a:lnTo>
                  <a:lnTo>
                    <a:pt x="351" y="194"/>
                  </a:lnTo>
                  <a:lnTo>
                    <a:pt x="353" y="195"/>
                  </a:lnTo>
                  <a:lnTo>
                    <a:pt x="353" y="197"/>
                  </a:lnTo>
                  <a:lnTo>
                    <a:pt x="354" y="199"/>
                  </a:lnTo>
                  <a:lnTo>
                    <a:pt x="355" y="199"/>
                  </a:lnTo>
                  <a:lnTo>
                    <a:pt x="356" y="200"/>
                  </a:lnTo>
                  <a:lnTo>
                    <a:pt x="358" y="201"/>
                  </a:lnTo>
                  <a:lnTo>
                    <a:pt x="359" y="204"/>
                  </a:lnTo>
                  <a:lnTo>
                    <a:pt x="360" y="205"/>
                  </a:lnTo>
                  <a:lnTo>
                    <a:pt x="360" y="209"/>
                  </a:lnTo>
                  <a:lnTo>
                    <a:pt x="360" y="211"/>
                  </a:lnTo>
                  <a:lnTo>
                    <a:pt x="360" y="214"/>
                  </a:lnTo>
                  <a:lnTo>
                    <a:pt x="361" y="215"/>
                  </a:lnTo>
                  <a:lnTo>
                    <a:pt x="363" y="217"/>
                  </a:lnTo>
                  <a:lnTo>
                    <a:pt x="363" y="219"/>
                  </a:lnTo>
                  <a:lnTo>
                    <a:pt x="363" y="220"/>
                  </a:lnTo>
                  <a:lnTo>
                    <a:pt x="363" y="221"/>
                  </a:lnTo>
                  <a:lnTo>
                    <a:pt x="364" y="225"/>
                  </a:lnTo>
                  <a:lnTo>
                    <a:pt x="364" y="229"/>
                  </a:lnTo>
                  <a:lnTo>
                    <a:pt x="363" y="231"/>
                  </a:lnTo>
                  <a:lnTo>
                    <a:pt x="361" y="232"/>
                  </a:lnTo>
                  <a:lnTo>
                    <a:pt x="359" y="234"/>
                  </a:lnTo>
                  <a:lnTo>
                    <a:pt x="358" y="234"/>
                  </a:lnTo>
                  <a:lnTo>
                    <a:pt x="356" y="235"/>
                  </a:lnTo>
                  <a:lnTo>
                    <a:pt x="356" y="236"/>
                  </a:lnTo>
                  <a:lnTo>
                    <a:pt x="355" y="237"/>
                  </a:lnTo>
                  <a:lnTo>
                    <a:pt x="354" y="237"/>
                  </a:lnTo>
                  <a:lnTo>
                    <a:pt x="351" y="237"/>
                  </a:lnTo>
                  <a:lnTo>
                    <a:pt x="349" y="240"/>
                  </a:lnTo>
                  <a:lnTo>
                    <a:pt x="348" y="240"/>
                  </a:lnTo>
                  <a:lnTo>
                    <a:pt x="346" y="240"/>
                  </a:lnTo>
                  <a:lnTo>
                    <a:pt x="344" y="241"/>
                  </a:lnTo>
                  <a:lnTo>
                    <a:pt x="343" y="241"/>
                  </a:lnTo>
                  <a:lnTo>
                    <a:pt x="341" y="242"/>
                  </a:lnTo>
                  <a:lnTo>
                    <a:pt x="340" y="242"/>
                  </a:lnTo>
                  <a:lnTo>
                    <a:pt x="339" y="244"/>
                  </a:lnTo>
                  <a:lnTo>
                    <a:pt x="338" y="245"/>
                  </a:lnTo>
                  <a:lnTo>
                    <a:pt x="336" y="246"/>
                  </a:lnTo>
                  <a:lnTo>
                    <a:pt x="335" y="247"/>
                  </a:lnTo>
                  <a:lnTo>
                    <a:pt x="330" y="252"/>
                  </a:lnTo>
                  <a:lnTo>
                    <a:pt x="326" y="255"/>
                  </a:lnTo>
                  <a:lnTo>
                    <a:pt x="325" y="256"/>
                  </a:lnTo>
                  <a:lnTo>
                    <a:pt x="325" y="257"/>
                  </a:lnTo>
                  <a:lnTo>
                    <a:pt x="324" y="260"/>
                  </a:lnTo>
                  <a:lnTo>
                    <a:pt x="323" y="261"/>
                  </a:lnTo>
                  <a:lnTo>
                    <a:pt x="323" y="262"/>
                  </a:lnTo>
                  <a:lnTo>
                    <a:pt x="321" y="263"/>
                  </a:lnTo>
                  <a:lnTo>
                    <a:pt x="320" y="263"/>
                  </a:lnTo>
                  <a:lnTo>
                    <a:pt x="316" y="271"/>
                  </a:lnTo>
                  <a:lnTo>
                    <a:pt x="316" y="272"/>
                  </a:lnTo>
                  <a:lnTo>
                    <a:pt x="316" y="275"/>
                  </a:lnTo>
                  <a:lnTo>
                    <a:pt x="316" y="278"/>
                  </a:lnTo>
                  <a:lnTo>
                    <a:pt x="316" y="282"/>
                  </a:lnTo>
                  <a:lnTo>
                    <a:pt x="316" y="283"/>
                  </a:lnTo>
                  <a:lnTo>
                    <a:pt x="318" y="285"/>
                  </a:lnTo>
                  <a:lnTo>
                    <a:pt x="319" y="288"/>
                  </a:lnTo>
                  <a:lnTo>
                    <a:pt x="320" y="290"/>
                  </a:lnTo>
                  <a:lnTo>
                    <a:pt x="320" y="291"/>
                  </a:lnTo>
                  <a:lnTo>
                    <a:pt x="319" y="292"/>
                  </a:lnTo>
                  <a:lnTo>
                    <a:pt x="318" y="293"/>
                  </a:lnTo>
                  <a:lnTo>
                    <a:pt x="318" y="296"/>
                  </a:lnTo>
                  <a:lnTo>
                    <a:pt x="316" y="296"/>
                  </a:lnTo>
                  <a:lnTo>
                    <a:pt x="315" y="298"/>
                  </a:lnTo>
                  <a:lnTo>
                    <a:pt x="315" y="300"/>
                  </a:lnTo>
                  <a:lnTo>
                    <a:pt x="315" y="301"/>
                  </a:lnTo>
                  <a:lnTo>
                    <a:pt x="315" y="303"/>
                  </a:lnTo>
                  <a:lnTo>
                    <a:pt x="318" y="307"/>
                  </a:lnTo>
                  <a:lnTo>
                    <a:pt x="319" y="310"/>
                  </a:lnTo>
                  <a:lnTo>
                    <a:pt x="320" y="311"/>
                  </a:lnTo>
                  <a:lnTo>
                    <a:pt x="321" y="312"/>
                  </a:lnTo>
                  <a:lnTo>
                    <a:pt x="321" y="313"/>
                  </a:lnTo>
                  <a:lnTo>
                    <a:pt x="321" y="315"/>
                  </a:lnTo>
                  <a:lnTo>
                    <a:pt x="323" y="317"/>
                  </a:lnTo>
                  <a:lnTo>
                    <a:pt x="323" y="318"/>
                  </a:lnTo>
                  <a:lnTo>
                    <a:pt x="323" y="320"/>
                  </a:lnTo>
                  <a:lnTo>
                    <a:pt x="321" y="323"/>
                  </a:lnTo>
                  <a:lnTo>
                    <a:pt x="321" y="325"/>
                  </a:lnTo>
                  <a:lnTo>
                    <a:pt x="321" y="330"/>
                  </a:lnTo>
                  <a:lnTo>
                    <a:pt x="321" y="331"/>
                  </a:lnTo>
                  <a:lnTo>
                    <a:pt x="320" y="332"/>
                  </a:lnTo>
                  <a:lnTo>
                    <a:pt x="320" y="333"/>
                  </a:lnTo>
                  <a:lnTo>
                    <a:pt x="320" y="335"/>
                  </a:lnTo>
                  <a:lnTo>
                    <a:pt x="320" y="337"/>
                  </a:lnTo>
                  <a:lnTo>
                    <a:pt x="319" y="340"/>
                  </a:lnTo>
                  <a:lnTo>
                    <a:pt x="318" y="341"/>
                  </a:lnTo>
                  <a:lnTo>
                    <a:pt x="316" y="341"/>
                  </a:lnTo>
                  <a:lnTo>
                    <a:pt x="315" y="342"/>
                  </a:lnTo>
                  <a:lnTo>
                    <a:pt x="314" y="342"/>
                  </a:lnTo>
                  <a:lnTo>
                    <a:pt x="314" y="343"/>
                  </a:lnTo>
                  <a:lnTo>
                    <a:pt x="314" y="345"/>
                  </a:lnTo>
                  <a:lnTo>
                    <a:pt x="311" y="345"/>
                  </a:lnTo>
                  <a:lnTo>
                    <a:pt x="311" y="347"/>
                  </a:lnTo>
                  <a:lnTo>
                    <a:pt x="311" y="350"/>
                  </a:lnTo>
                  <a:lnTo>
                    <a:pt x="311" y="352"/>
                  </a:lnTo>
                  <a:lnTo>
                    <a:pt x="310" y="352"/>
                  </a:lnTo>
                  <a:lnTo>
                    <a:pt x="309" y="355"/>
                  </a:lnTo>
                  <a:lnTo>
                    <a:pt x="308" y="356"/>
                  </a:lnTo>
                  <a:lnTo>
                    <a:pt x="308" y="357"/>
                  </a:lnTo>
                  <a:lnTo>
                    <a:pt x="306" y="360"/>
                  </a:lnTo>
                  <a:lnTo>
                    <a:pt x="306" y="362"/>
                  </a:lnTo>
                  <a:lnTo>
                    <a:pt x="308" y="365"/>
                  </a:lnTo>
                  <a:lnTo>
                    <a:pt x="308" y="366"/>
                  </a:lnTo>
                  <a:lnTo>
                    <a:pt x="309" y="367"/>
                  </a:lnTo>
                  <a:lnTo>
                    <a:pt x="310" y="368"/>
                  </a:lnTo>
                  <a:lnTo>
                    <a:pt x="311" y="371"/>
                  </a:lnTo>
                  <a:lnTo>
                    <a:pt x="315" y="373"/>
                  </a:lnTo>
                  <a:lnTo>
                    <a:pt x="316" y="376"/>
                  </a:lnTo>
                  <a:lnTo>
                    <a:pt x="319" y="377"/>
                  </a:lnTo>
                  <a:lnTo>
                    <a:pt x="320" y="380"/>
                  </a:lnTo>
                  <a:lnTo>
                    <a:pt x="321" y="381"/>
                  </a:lnTo>
                  <a:lnTo>
                    <a:pt x="321" y="382"/>
                  </a:lnTo>
                  <a:lnTo>
                    <a:pt x="321" y="383"/>
                  </a:lnTo>
                  <a:lnTo>
                    <a:pt x="323" y="385"/>
                  </a:lnTo>
                  <a:lnTo>
                    <a:pt x="324" y="386"/>
                  </a:lnTo>
                  <a:lnTo>
                    <a:pt x="325" y="387"/>
                  </a:lnTo>
                  <a:lnTo>
                    <a:pt x="329" y="391"/>
                  </a:lnTo>
                  <a:lnTo>
                    <a:pt x="331" y="393"/>
                  </a:lnTo>
                  <a:lnTo>
                    <a:pt x="334" y="396"/>
                  </a:lnTo>
                  <a:lnTo>
                    <a:pt x="334" y="397"/>
                  </a:lnTo>
                  <a:lnTo>
                    <a:pt x="334" y="398"/>
                  </a:lnTo>
                  <a:lnTo>
                    <a:pt x="343" y="402"/>
                  </a:lnTo>
                  <a:lnTo>
                    <a:pt x="343" y="405"/>
                  </a:lnTo>
                  <a:lnTo>
                    <a:pt x="344" y="408"/>
                  </a:lnTo>
                  <a:lnTo>
                    <a:pt x="345" y="412"/>
                  </a:lnTo>
                  <a:lnTo>
                    <a:pt x="356" y="413"/>
                  </a:lnTo>
                  <a:lnTo>
                    <a:pt x="354" y="421"/>
                  </a:lnTo>
                  <a:lnTo>
                    <a:pt x="353" y="421"/>
                  </a:lnTo>
                  <a:lnTo>
                    <a:pt x="354" y="416"/>
                  </a:lnTo>
                  <a:lnTo>
                    <a:pt x="344" y="413"/>
                  </a:lnTo>
                  <a:lnTo>
                    <a:pt x="340" y="421"/>
                  </a:lnTo>
                  <a:lnTo>
                    <a:pt x="350" y="426"/>
                  </a:lnTo>
                  <a:lnTo>
                    <a:pt x="349" y="428"/>
                  </a:lnTo>
                  <a:lnTo>
                    <a:pt x="343" y="425"/>
                  </a:lnTo>
                  <a:lnTo>
                    <a:pt x="340" y="431"/>
                  </a:lnTo>
                  <a:lnTo>
                    <a:pt x="339" y="432"/>
                  </a:lnTo>
                  <a:lnTo>
                    <a:pt x="331" y="435"/>
                  </a:lnTo>
                  <a:lnTo>
                    <a:pt x="330" y="437"/>
                  </a:lnTo>
                  <a:lnTo>
                    <a:pt x="329" y="438"/>
                  </a:lnTo>
                  <a:lnTo>
                    <a:pt x="328" y="441"/>
                  </a:lnTo>
                  <a:lnTo>
                    <a:pt x="326" y="443"/>
                  </a:lnTo>
                  <a:lnTo>
                    <a:pt x="323" y="448"/>
                  </a:lnTo>
                  <a:lnTo>
                    <a:pt x="321" y="451"/>
                  </a:lnTo>
                  <a:lnTo>
                    <a:pt x="320" y="455"/>
                  </a:lnTo>
                  <a:lnTo>
                    <a:pt x="319" y="457"/>
                  </a:lnTo>
                  <a:lnTo>
                    <a:pt x="319" y="458"/>
                  </a:lnTo>
                  <a:lnTo>
                    <a:pt x="319" y="460"/>
                  </a:lnTo>
                  <a:lnTo>
                    <a:pt x="319" y="462"/>
                  </a:lnTo>
                  <a:lnTo>
                    <a:pt x="318" y="463"/>
                  </a:lnTo>
                  <a:lnTo>
                    <a:pt x="316" y="465"/>
                  </a:lnTo>
                  <a:lnTo>
                    <a:pt x="314" y="466"/>
                  </a:lnTo>
                  <a:lnTo>
                    <a:pt x="313" y="467"/>
                  </a:lnTo>
                  <a:lnTo>
                    <a:pt x="311" y="468"/>
                  </a:lnTo>
                  <a:lnTo>
                    <a:pt x="311" y="470"/>
                  </a:lnTo>
                  <a:lnTo>
                    <a:pt x="315" y="468"/>
                  </a:lnTo>
                  <a:lnTo>
                    <a:pt x="330" y="467"/>
                  </a:lnTo>
                  <a:lnTo>
                    <a:pt x="338" y="467"/>
                  </a:lnTo>
                  <a:lnTo>
                    <a:pt x="346" y="468"/>
                  </a:lnTo>
                  <a:lnTo>
                    <a:pt x="356" y="468"/>
                  </a:lnTo>
                  <a:lnTo>
                    <a:pt x="369" y="470"/>
                  </a:lnTo>
                  <a:lnTo>
                    <a:pt x="378" y="471"/>
                  </a:lnTo>
                  <a:lnTo>
                    <a:pt x="379" y="470"/>
                  </a:lnTo>
                  <a:lnTo>
                    <a:pt x="380" y="467"/>
                  </a:lnTo>
                  <a:lnTo>
                    <a:pt x="381" y="467"/>
                  </a:lnTo>
                  <a:lnTo>
                    <a:pt x="381" y="465"/>
                  </a:lnTo>
                  <a:lnTo>
                    <a:pt x="383" y="465"/>
                  </a:lnTo>
                  <a:lnTo>
                    <a:pt x="383" y="463"/>
                  </a:lnTo>
                  <a:lnTo>
                    <a:pt x="384" y="463"/>
                  </a:lnTo>
                  <a:lnTo>
                    <a:pt x="385" y="462"/>
                  </a:lnTo>
                  <a:lnTo>
                    <a:pt x="385" y="461"/>
                  </a:lnTo>
                  <a:lnTo>
                    <a:pt x="385" y="460"/>
                  </a:lnTo>
                  <a:lnTo>
                    <a:pt x="386" y="457"/>
                  </a:lnTo>
                  <a:lnTo>
                    <a:pt x="385" y="455"/>
                  </a:lnTo>
                  <a:lnTo>
                    <a:pt x="385" y="453"/>
                  </a:lnTo>
                  <a:lnTo>
                    <a:pt x="386" y="450"/>
                  </a:lnTo>
                  <a:lnTo>
                    <a:pt x="389" y="445"/>
                  </a:lnTo>
                  <a:lnTo>
                    <a:pt x="390" y="443"/>
                  </a:lnTo>
                  <a:lnTo>
                    <a:pt x="391" y="441"/>
                  </a:lnTo>
                  <a:lnTo>
                    <a:pt x="396" y="438"/>
                  </a:lnTo>
                  <a:lnTo>
                    <a:pt x="400" y="437"/>
                  </a:lnTo>
                  <a:lnTo>
                    <a:pt x="401" y="436"/>
                  </a:lnTo>
                  <a:lnTo>
                    <a:pt x="403" y="436"/>
                  </a:lnTo>
                  <a:lnTo>
                    <a:pt x="404" y="436"/>
                  </a:lnTo>
                  <a:lnTo>
                    <a:pt x="404" y="435"/>
                  </a:lnTo>
                  <a:lnTo>
                    <a:pt x="405" y="433"/>
                  </a:lnTo>
                  <a:lnTo>
                    <a:pt x="406" y="433"/>
                  </a:lnTo>
                  <a:lnTo>
                    <a:pt x="409" y="433"/>
                  </a:lnTo>
                  <a:lnTo>
                    <a:pt x="411" y="431"/>
                  </a:lnTo>
                  <a:lnTo>
                    <a:pt x="413" y="430"/>
                  </a:lnTo>
                  <a:lnTo>
                    <a:pt x="414" y="430"/>
                  </a:lnTo>
                  <a:lnTo>
                    <a:pt x="416" y="428"/>
                  </a:lnTo>
                  <a:lnTo>
                    <a:pt x="419" y="427"/>
                  </a:lnTo>
                  <a:lnTo>
                    <a:pt x="421" y="425"/>
                  </a:lnTo>
                  <a:lnTo>
                    <a:pt x="421" y="423"/>
                  </a:lnTo>
                  <a:lnTo>
                    <a:pt x="420" y="422"/>
                  </a:lnTo>
                  <a:lnTo>
                    <a:pt x="420" y="420"/>
                  </a:lnTo>
                  <a:lnTo>
                    <a:pt x="420" y="416"/>
                  </a:lnTo>
                  <a:lnTo>
                    <a:pt x="420" y="413"/>
                  </a:lnTo>
                  <a:lnTo>
                    <a:pt x="420" y="412"/>
                  </a:lnTo>
                  <a:lnTo>
                    <a:pt x="421" y="411"/>
                  </a:lnTo>
                  <a:lnTo>
                    <a:pt x="421" y="410"/>
                  </a:lnTo>
                  <a:lnTo>
                    <a:pt x="420" y="408"/>
                  </a:lnTo>
                  <a:lnTo>
                    <a:pt x="420" y="407"/>
                  </a:lnTo>
                  <a:lnTo>
                    <a:pt x="420" y="406"/>
                  </a:lnTo>
                  <a:lnTo>
                    <a:pt x="419" y="406"/>
                  </a:lnTo>
                  <a:lnTo>
                    <a:pt x="419" y="405"/>
                  </a:lnTo>
                  <a:lnTo>
                    <a:pt x="419" y="403"/>
                  </a:lnTo>
                  <a:lnTo>
                    <a:pt x="418" y="403"/>
                  </a:lnTo>
                  <a:lnTo>
                    <a:pt x="419" y="402"/>
                  </a:lnTo>
                  <a:lnTo>
                    <a:pt x="423" y="397"/>
                  </a:lnTo>
                  <a:lnTo>
                    <a:pt x="425" y="396"/>
                  </a:lnTo>
                  <a:lnTo>
                    <a:pt x="426" y="393"/>
                  </a:lnTo>
                  <a:lnTo>
                    <a:pt x="428" y="391"/>
                  </a:lnTo>
                  <a:lnTo>
                    <a:pt x="428" y="387"/>
                  </a:lnTo>
                  <a:lnTo>
                    <a:pt x="429" y="385"/>
                  </a:lnTo>
                  <a:lnTo>
                    <a:pt x="429" y="381"/>
                  </a:lnTo>
                  <a:lnTo>
                    <a:pt x="428" y="380"/>
                  </a:lnTo>
                  <a:lnTo>
                    <a:pt x="428" y="377"/>
                  </a:lnTo>
                  <a:lnTo>
                    <a:pt x="428" y="376"/>
                  </a:lnTo>
                  <a:lnTo>
                    <a:pt x="429" y="375"/>
                  </a:lnTo>
                  <a:lnTo>
                    <a:pt x="430" y="373"/>
                  </a:lnTo>
                  <a:lnTo>
                    <a:pt x="430" y="372"/>
                  </a:lnTo>
                  <a:lnTo>
                    <a:pt x="430" y="371"/>
                  </a:lnTo>
                  <a:lnTo>
                    <a:pt x="430" y="368"/>
                  </a:lnTo>
                  <a:lnTo>
                    <a:pt x="431" y="365"/>
                  </a:lnTo>
                  <a:lnTo>
                    <a:pt x="434" y="362"/>
                  </a:lnTo>
                  <a:lnTo>
                    <a:pt x="436" y="360"/>
                  </a:lnTo>
                  <a:lnTo>
                    <a:pt x="438" y="358"/>
                  </a:lnTo>
                  <a:lnTo>
                    <a:pt x="438" y="357"/>
                  </a:lnTo>
                  <a:lnTo>
                    <a:pt x="436" y="356"/>
                  </a:lnTo>
                  <a:lnTo>
                    <a:pt x="436" y="355"/>
                  </a:lnTo>
                  <a:lnTo>
                    <a:pt x="436" y="353"/>
                  </a:lnTo>
                  <a:lnTo>
                    <a:pt x="438" y="352"/>
                  </a:lnTo>
                  <a:lnTo>
                    <a:pt x="438" y="351"/>
                  </a:lnTo>
                  <a:lnTo>
                    <a:pt x="438" y="350"/>
                  </a:lnTo>
                  <a:lnTo>
                    <a:pt x="439" y="348"/>
                  </a:lnTo>
                  <a:lnTo>
                    <a:pt x="439" y="347"/>
                  </a:lnTo>
                  <a:lnTo>
                    <a:pt x="438" y="346"/>
                  </a:lnTo>
                  <a:lnTo>
                    <a:pt x="438" y="345"/>
                  </a:lnTo>
                  <a:lnTo>
                    <a:pt x="436" y="343"/>
                  </a:lnTo>
                  <a:lnTo>
                    <a:pt x="435" y="342"/>
                  </a:lnTo>
                  <a:lnTo>
                    <a:pt x="435" y="341"/>
                  </a:lnTo>
                  <a:lnTo>
                    <a:pt x="435" y="340"/>
                  </a:lnTo>
                  <a:lnTo>
                    <a:pt x="436" y="338"/>
                  </a:lnTo>
                  <a:lnTo>
                    <a:pt x="438" y="338"/>
                  </a:lnTo>
                  <a:lnTo>
                    <a:pt x="441" y="337"/>
                  </a:lnTo>
                  <a:lnTo>
                    <a:pt x="444" y="336"/>
                  </a:lnTo>
                  <a:lnTo>
                    <a:pt x="448" y="333"/>
                  </a:lnTo>
                  <a:lnTo>
                    <a:pt x="450" y="331"/>
                  </a:lnTo>
                  <a:lnTo>
                    <a:pt x="451" y="330"/>
                  </a:lnTo>
                  <a:lnTo>
                    <a:pt x="453" y="328"/>
                  </a:lnTo>
                  <a:lnTo>
                    <a:pt x="454" y="326"/>
                  </a:lnTo>
                  <a:lnTo>
                    <a:pt x="454" y="325"/>
                  </a:lnTo>
                  <a:lnTo>
                    <a:pt x="456" y="322"/>
                  </a:lnTo>
                  <a:lnTo>
                    <a:pt x="458" y="320"/>
                  </a:lnTo>
                  <a:lnTo>
                    <a:pt x="458" y="318"/>
                  </a:lnTo>
                  <a:lnTo>
                    <a:pt x="458" y="317"/>
                  </a:lnTo>
                  <a:lnTo>
                    <a:pt x="458" y="316"/>
                  </a:lnTo>
                  <a:lnTo>
                    <a:pt x="458" y="315"/>
                  </a:lnTo>
                  <a:lnTo>
                    <a:pt x="456" y="312"/>
                  </a:lnTo>
                  <a:lnTo>
                    <a:pt x="456" y="307"/>
                  </a:lnTo>
                  <a:lnTo>
                    <a:pt x="458" y="306"/>
                  </a:lnTo>
                  <a:lnTo>
                    <a:pt x="459" y="303"/>
                  </a:lnTo>
                  <a:lnTo>
                    <a:pt x="459" y="302"/>
                  </a:lnTo>
                  <a:lnTo>
                    <a:pt x="459" y="301"/>
                  </a:lnTo>
                  <a:lnTo>
                    <a:pt x="458" y="300"/>
                  </a:lnTo>
                  <a:lnTo>
                    <a:pt x="458" y="298"/>
                  </a:lnTo>
                  <a:lnTo>
                    <a:pt x="456" y="296"/>
                  </a:lnTo>
                  <a:lnTo>
                    <a:pt x="456" y="295"/>
                  </a:lnTo>
                  <a:lnTo>
                    <a:pt x="456" y="293"/>
                  </a:lnTo>
                  <a:lnTo>
                    <a:pt x="453" y="282"/>
                  </a:lnTo>
                  <a:lnTo>
                    <a:pt x="450" y="276"/>
                  </a:lnTo>
                  <a:lnTo>
                    <a:pt x="448" y="271"/>
                  </a:lnTo>
                  <a:lnTo>
                    <a:pt x="446" y="271"/>
                  </a:lnTo>
                  <a:lnTo>
                    <a:pt x="444" y="271"/>
                  </a:lnTo>
                  <a:lnTo>
                    <a:pt x="429" y="271"/>
                  </a:lnTo>
                  <a:lnTo>
                    <a:pt x="424" y="262"/>
                  </a:lnTo>
                  <a:lnTo>
                    <a:pt x="424" y="261"/>
                  </a:lnTo>
                  <a:lnTo>
                    <a:pt x="426" y="261"/>
                  </a:lnTo>
                  <a:lnTo>
                    <a:pt x="426" y="262"/>
                  </a:lnTo>
                  <a:lnTo>
                    <a:pt x="430" y="268"/>
                  </a:lnTo>
                  <a:lnTo>
                    <a:pt x="444" y="268"/>
                  </a:lnTo>
                  <a:lnTo>
                    <a:pt x="443" y="260"/>
                  </a:lnTo>
                  <a:lnTo>
                    <a:pt x="434" y="261"/>
                  </a:lnTo>
                  <a:lnTo>
                    <a:pt x="433" y="260"/>
                  </a:lnTo>
                  <a:lnTo>
                    <a:pt x="441" y="258"/>
                  </a:lnTo>
                  <a:lnTo>
                    <a:pt x="441" y="252"/>
                  </a:lnTo>
                  <a:lnTo>
                    <a:pt x="431" y="252"/>
                  </a:lnTo>
                  <a:lnTo>
                    <a:pt x="429" y="257"/>
                  </a:lnTo>
                  <a:lnTo>
                    <a:pt x="428" y="257"/>
                  </a:lnTo>
                  <a:lnTo>
                    <a:pt x="429" y="253"/>
                  </a:lnTo>
                  <a:lnTo>
                    <a:pt x="423" y="255"/>
                  </a:lnTo>
                  <a:lnTo>
                    <a:pt x="423" y="256"/>
                  </a:lnTo>
                  <a:lnTo>
                    <a:pt x="421" y="256"/>
                  </a:lnTo>
                  <a:lnTo>
                    <a:pt x="420" y="253"/>
                  </a:lnTo>
                  <a:lnTo>
                    <a:pt x="433" y="248"/>
                  </a:lnTo>
                  <a:lnTo>
                    <a:pt x="434" y="247"/>
                  </a:lnTo>
                  <a:lnTo>
                    <a:pt x="435" y="247"/>
                  </a:lnTo>
                  <a:lnTo>
                    <a:pt x="435" y="245"/>
                  </a:lnTo>
                  <a:lnTo>
                    <a:pt x="440" y="244"/>
                  </a:lnTo>
                  <a:lnTo>
                    <a:pt x="440" y="240"/>
                  </a:lnTo>
                  <a:lnTo>
                    <a:pt x="439" y="237"/>
                  </a:lnTo>
                  <a:lnTo>
                    <a:pt x="438" y="234"/>
                  </a:lnTo>
                  <a:lnTo>
                    <a:pt x="438" y="231"/>
                  </a:lnTo>
                  <a:lnTo>
                    <a:pt x="439" y="230"/>
                  </a:lnTo>
                  <a:lnTo>
                    <a:pt x="440" y="227"/>
                  </a:lnTo>
                  <a:lnTo>
                    <a:pt x="441" y="226"/>
                  </a:lnTo>
                  <a:lnTo>
                    <a:pt x="444" y="225"/>
                  </a:lnTo>
                  <a:lnTo>
                    <a:pt x="446" y="224"/>
                  </a:lnTo>
                  <a:lnTo>
                    <a:pt x="446" y="222"/>
                  </a:lnTo>
                  <a:lnTo>
                    <a:pt x="449" y="220"/>
                  </a:lnTo>
                  <a:lnTo>
                    <a:pt x="453" y="217"/>
                  </a:lnTo>
                  <a:lnTo>
                    <a:pt x="454" y="215"/>
                  </a:lnTo>
                  <a:lnTo>
                    <a:pt x="456" y="214"/>
                  </a:lnTo>
                  <a:lnTo>
                    <a:pt x="458" y="212"/>
                  </a:lnTo>
                  <a:lnTo>
                    <a:pt x="460" y="211"/>
                  </a:lnTo>
                  <a:lnTo>
                    <a:pt x="461" y="211"/>
                  </a:lnTo>
                  <a:lnTo>
                    <a:pt x="463" y="210"/>
                  </a:lnTo>
                  <a:lnTo>
                    <a:pt x="465" y="210"/>
                  </a:lnTo>
                  <a:lnTo>
                    <a:pt x="466" y="209"/>
                  </a:lnTo>
                  <a:lnTo>
                    <a:pt x="468" y="207"/>
                  </a:lnTo>
                  <a:lnTo>
                    <a:pt x="469" y="206"/>
                  </a:lnTo>
                  <a:lnTo>
                    <a:pt x="470" y="205"/>
                  </a:lnTo>
                  <a:lnTo>
                    <a:pt x="471" y="205"/>
                  </a:lnTo>
                  <a:lnTo>
                    <a:pt x="473" y="205"/>
                  </a:lnTo>
                  <a:lnTo>
                    <a:pt x="474" y="204"/>
                  </a:lnTo>
                  <a:lnTo>
                    <a:pt x="476" y="204"/>
                  </a:lnTo>
                  <a:lnTo>
                    <a:pt x="479" y="204"/>
                  </a:lnTo>
                  <a:lnTo>
                    <a:pt x="480" y="204"/>
                  </a:lnTo>
                  <a:lnTo>
                    <a:pt x="483" y="204"/>
                  </a:lnTo>
                  <a:lnTo>
                    <a:pt x="485" y="202"/>
                  </a:lnTo>
                  <a:lnTo>
                    <a:pt x="488" y="201"/>
                  </a:lnTo>
                  <a:lnTo>
                    <a:pt x="489" y="201"/>
                  </a:lnTo>
                  <a:lnTo>
                    <a:pt x="491" y="201"/>
                  </a:lnTo>
                  <a:lnTo>
                    <a:pt x="494" y="200"/>
                  </a:lnTo>
                  <a:lnTo>
                    <a:pt x="495" y="200"/>
                  </a:lnTo>
                  <a:lnTo>
                    <a:pt x="496" y="199"/>
                  </a:lnTo>
                  <a:lnTo>
                    <a:pt x="498" y="197"/>
                  </a:lnTo>
                  <a:lnTo>
                    <a:pt x="499" y="196"/>
                  </a:lnTo>
                  <a:lnTo>
                    <a:pt x="499" y="195"/>
                  </a:lnTo>
                  <a:lnTo>
                    <a:pt x="500" y="194"/>
                  </a:lnTo>
                  <a:lnTo>
                    <a:pt x="499" y="191"/>
                  </a:lnTo>
                  <a:lnTo>
                    <a:pt x="499" y="190"/>
                  </a:lnTo>
                  <a:lnTo>
                    <a:pt x="500" y="187"/>
                  </a:lnTo>
                  <a:lnTo>
                    <a:pt x="501" y="185"/>
                  </a:lnTo>
                  <a:lnTo>
                    <a:pt x="503" y="182"/>
                  </a:lnTo>
                  <a:lnTo>
                    <a:pt x="504" y="181"/>
                  </a:lnTo>
                  <a:lnTo>
                    <a:pt x="504" y="180"/>
                  </a:lnTo>
                  <a:lnTo>
                    <a:pt x="504" y="179"/>
                  </a:lnTo>
                  <a:lnTo>
                    <a:pt x="504" y="177"/>
                  </a:lnTo>
                  <a:lnTo>
                    <a:pt x="504" y="176"/>
                  </a:lnTo>
                  <a:lnTo>
                    <a:pt x="504" y="175"/>
                  </a:lnTo>
                  <a:lnTo>
                    <a:pt x="503" y="174"/>
                  </a:lnTo>
                  <a:lnTo>
                    <a:pt x="503" y="172"/>
                  </a:lnTo>
                  <a:lnTo>
                    <a:pt x="504" y="172"/>
                  </a:lnTo>
                  <a:lnTo>
                    <a:pt x="505" y="174"/>
                  </a:lnTo>
                  <a:lnTo>
                    <a:pt x="505" y="172"/>
                  </a:lnTo>
                  <a:lnTo>
                    <a:pt x="508" y="172"/>
                  </a:lnTo>
                  <a:lnTo>
                    <a:pt x="510" y="172"/>
                  </a:lnTo>
                  <a:lnTo>
                    <a:pt x="511" y="171"/>
                  </a:lnTo>
                  <a:lnTo>
                    <a:pt x="513" y="170"/>
                  </a:lnTo>
                  <a:lnTo>
                    <a:pt x="515" y="170"/>
                  </a:lnTo>
                  <a:lnTo>
                    <a:pt x="518" y="170"/>
                  </a:lnTo>
                  <a:lnTo>
                    <a:pt x="521" y="170"/>
                  </a:lnTo>
                  <a:lnTo>
                    <a:pt x="523" y="171"/>
                  </a:lnTo>
                  <a:lnTo>
                    <a:pt x="524" y="170"/>
                  </a:lnTo>
                  <a:lnTo>
                    <a:pt x="525" y="170"/>
                  </a:lnTo>
                  <a:lnTo>
                    <a:pt x="525" y="169"/>
                  </a:lnTo>
                  <a:lnTo>
                    <a:pt x="526" y="170"/>
                  </a:lnTo>
                  <a:lnTo>
                    <a:pt x="528" y="169"/>
                  </a:lnTo>
                  <a:lnTo>
                    <a:pt x="529" y="169"/>
                  </a:lnTo>
                  <a:lnTo>
                    <a:pt x="530" y="170"/>
                  </a:lnTo>
                  <a:lnTo>
                    <a:pt x="531" y="170"/>
                  </a:lnTo>
                  <a:lnTo>
                    <a:pt x="533" y="169"/>
                  </a:lnTo>
                  <a:lnTo>
                    <a:pt x="534" y="169"/>
                  </a:lnTo>
                  <a:lnTo>
                    <a:pt x="535" y="169"/>
                  </a:lnTo>
                  <a:lnTo>
                    <a:pt x="536" y="169"/>
                  </a:lnTo>
                  <a:lnTo>
                    <a:pt x="538" y="170"/>
                  </a:lnTo>
                  <a:lnTo>
                    <a:pt x="539" y="171"/>
                  </a:lnTo>
                  <a:lnTo>
                    <a:pt x="538" y="172"/>
                  </a:lnTo>
                  <a:lnTo>
                    <a:pt x="538" y="174"/>
                  </a:lnTo>
                  <a:lnTo>
                    <a:pt x="538" y="176"/>
                  </a:lnTo>
                  <a:lnTo>
                    <a:pt x="540" y="177"/>
                  </a:lnTo>
                  <a:lnTo>
                    <a:pt x="540" y="179"/>
                  </a:lnTo>
                  <a:lnTo>
                    <a:pt x="543" y="180"/>
                  </a:lnTo>
                  <a:lnTo>
                    <a:pt x="545" y="179"/>
                  </a:lnTo>
                  <a:lnTo>
                    <a:pt x="553" y="179"/>
                  </a:lnTo>
                  <a:lnTo>
                    <a:pt x="556" y="181"/>
                  </a:lnTo>
                  <a:lnTo>
                    <a:pt x="559" y="176"/>
                  </a:lnTo>
                  <a:lnTo>
                    <a:pt x="561" y="179"/>
                  </a:lnTo>
                  <a:lnTo>
                    <a:pt x="558" y="182"/>
                  </a:lnTo>
                  <a:lnTo>
                    <a:pt x="559" y="184"/>
                  </a:lnTo>
                  <a:lnTo>
                    <a:pt x="556" y="185"/>
                  </a:lnTo>
                  <a:lnTo>
                    <a:pt x="556" y="184"/>
                  </a:lnTo>
                  <a:lnTo>
                    <a:pt x="553" y="181"/>
                  </a:lnTo>
                  <a:lnTo>
                    <a:pt x="546" y="181"/>
                  </a:lnTo>
                  <a:lnTo>
                    <a:pt x="546" y="184"/>
                  </a:lnTo>
                  <a:lnTo>
                    <a:pt x="541" y="185"/>
                  </a:lnTo>
                  <a:lnTo>
                    <a:pt x="541" y="189"/>
                  </a:lnTo>
                  <a:lnTo>
                    <a:pt x="541" y="191"/>
                  </a:lnTo>
                  <a:lnTo>
                    <a:pt x="543" y="194"/>
                  </a:lnTo>
                  <a:lnTo>
                    <a:pt x="546" y="196"/>
                  </a:lnTo>
                  <a:lnTo>
                    <a:pt x="550" y="199"/>
                  </a:lnTo>
                  <a:lnTo>
                    <a:pt x="553" y="201"/>
                  </a:lnTo>
                  <a:lnTo>
                    <a:pt x="554" y="201"/>
                  </a:lnTo>
                  <a:lnTo>
                    <a:pt x="555" y="205"/>
                  </a:lnTo>
                  <a:lnTo>
                    <a:pt x="555" y="207"/>
                  </a:lnTo>
                  <a:lnTo>
                    <a:pt x="556" y="209"/>
                  </a:lnTo>
                  <a:lnTo>
                    <a:pt x="558" y="210"/>
                  </a:lnTo>
                  <a:lnTo>
                    <a:pt x="559" y="210"/>
                  </a:lnTo>
                  <a:lnTo>
                    <a:pt x="560" y="211"/>
                  </a:lnTo>
                  <a:lnTo>
                    <a:pt x="561" y="212"/>
                  </a:lnTo>
                  <a:lnTo>
                    <a:pt x="561" y="214"/>
                  </a:lnTo>
                  <a:lnTo>
                    <a:pt x="560" y="216"/>
                  </a:lnTo>
                  <a:lnTo>
                    <a:pt x="559" y="217"/>
                  </a:lnTo>
                  <a:lnTo>
                    <a:pt x="559" y="219"/>
                  </a:lnTo>
                  <a:lnTo>
                    <a:pt x="558" y="221"/>
                  </a:lnTo>
                  <a:lnTo>
                    <a:pt x="558" y="222"/>
                  </a:lnTo>
                  <a:lnTo>
                    <a:pt x="556" y="225"/>
                  </a:lnTo>
                  <a:lnTo>
                    <a:pt x="555" y="225"/>
                  </a:lnTo>
                  <a:lnTo>
                    <a:pt x="554" y="226"/>
                  </a:lnTo>
                  <a:lnTo>
                    <a:pt x="554" y="227"/>
                  </a:lnTo>
                  <a:lnTo>
                    <a:pt x="553" y="230"/>
                  </a:lnTo>
                  <a:lnTo>
                    <a:pt x="553" y="231"/>
                  </a:lnTo>
                  <a:lnTo>
                    <a:pt x="550" y="234"/>
                  </a:lnTo>
                  <a:lnTo>
                    <a:pt x="549" y="236"/>
                  </a:lnTo>
                  <a:lnTo>
                    <a:pt x="548" y="237"/>
                  </a:lnTo>
                  <a:lnTo>
                    <a:pt x="546" y="240"/>
                  </a:lnTo>
                  <a:lnTo>
                    <a:pt x="545" y="242"/>
                  </a:lnTo>
                  <a:lnTo>
                    <a:pt x="544" y="244"/>
                  </a:lnTo>
                  <a:lnTo>
                    <a:pt x="544" y="246"/>
                  </a:lnTo>
                  <a:lnTo>
                    <a:pt x="544" y="247"/>
                  </a:lnTo>
                  <a:lnTo>
                    <a:pt x="544" y="250"/>
                  </a:lnTo>
                  <a:lnTo>
                    <a:pt x="544" y="251"/>
                  </a:lnTo>
                  <a:lnTo>
                    <a:pt x="544" y="252"/>
                  </a:lnTo>
                  <a:lnTo>
                    <a:pt x="543" y="253"/>
                  </a:lnTo>
                  <a:lnTo>
                    <a:pt x="541" y="255"/>
                  </a:lnTo>
                  <a:lnTo>
                    <a:pt x="540" y="255"/>
                  </a:lnTo>
                  <a:lnTo>
                    <a:pt x="539" y="256"/>
                  </a:lnTo>
                  <a:lnTo>
                    <a:pt x="538" y="257"/>
                  </a:lnTo>
                  <a:lnTo>
                    <a:pt x="536" y="257"/>
                  </a:lnTo>
                  <a:lnTo>
                    <a:pt x="535" y="257"/>
                  </a:lnTo>
                  <a:lnTo>
                    <a:pt x="534" y="260"/>
                  </a:lnTo>
                  <a:lnTo>
                    <a:pt x="531" y="263"/>
                  </a:lnTo>
                  <a:lnTo>
                    <a:pt x="529" y="267"/>
                  </a:lnTo>
                  <a:lnTo>
                    <a:pt x="528" y="268"/>
                  </a:lnTo>
                  <a:lnTo>
                    <a:pt x="526" y="270"/>
                  </a:lnTo>
                  <a:lnTo>
                    <a:pt x="526" y="271"/>
                  </a:lnTo>
                  <a:lnTo>
                    <a:pt x="524" y="271"/>
                  </a:lnTo>
                  <a:lnTo>
                    <a:pt x="521" y="272"/>
                  </a:lnTo>
                  <a:lnTo>
                    <a:pt x="520" y="273"/>
                  </a:lnTo>
                  <a:lnTo>
                    <a:pt x="518" y="275"/>
                  </a:lnTo>
                  <a:lnTo>
                    <a:pt x="518" y="276"/>
                  </a:lnTo>
                  <a:lnTo>
                    <a:pt x="516" y="276"/>
                  </a:lnTo>
                  <a:lnTo>
                    <a:pt x="514" y="278"/>
                  </a:lnTo>
                  <a:lnTo>
                    <a:pt x="513" y="280"/>
                  </a:lnTo>
                  <a:lnTo>
                    <a:pt x="511" y="282"/>
                  </a:lnTo>
                  <a:lnTo>
                    <a:pt x="511" y="283"/>
                  </a:lnTo>
                  <a:lnTo>
                    <a:pt x="511" y="285"/>
                  </a:lnTo>
                  <a:lnTo>
                    <a:pt x="511" y="286"/>
                  </a:lnTo>
                  <a:lnTo>
                    <a:pt x="510" y="287"/>
                  </a:lnTo>
                  <a:lnTo>
                    <a:pt x="508" y="290"/>
                  </a:lnTo>
                  <a:lnTo>
                    <a:pt x="508" y="291"/>
                  </a:lnTo>
                  <a:lnTo>
                    <a:pt x="508" y="292"/>
                  </a:lnTo>
                  <a:lnTo>
                    <a:pt x="508" y="293"/>
                  </a:lnTo>
                  <a:lnTo>
                    <a:pt x="508" y="295"/>
                  </a:lnTo>
                  <a:lnTo>
                    <a:pt x="509" y="296"/>
                  </a:lnTo>
                  <a:lnTo>
                    <a:pt x="510" y="297"/>
                  </a:lnTo>
                  <a:lnTo>
                    <a:pt x="510" y="298"/>
                  </a:lnTo>
                  <a:lnTo>
                    <a:pt x="510" y="300"/>
                  </a:lnTo>
                  <a:lnTo>
                    <a:pt x="510" y="301"/>
                  </a:lnTo>
                  <a:lnTo>
                    <a:pt x="510" y="302"/>
                  </a:lnTo>
                  <a:lnTo>
                    <a:pt x="511" y="302"/>
                  </a:lnTo>
                  <a:lnTo>
                    <a:pt x="514" y="302"/>
                  </a:lnTo>
                  <a:lnTo>
                    <a:pt x="515" y="302"/>
                  </a:lnTo>
                  <a:lnTo>
                    <a:pt x="515" y="303"/>
                  </a:lnTo>
                  <a:lnTo>
                    <a:pt x="516" y="305"/>
                  </a:lnTo>
                  <a:lnTo>
                    <a:pt x="519" y="306"/>
                  </a:lnTo>
                  <a:lnTo>
                    <a:pt x="521" y="307"/>
                  </a:lnTo>
                  <a:lnTo>
                    <a:pt x="524" y="308"/>
                  </a:lnTo>
                  <a:lnTo>
                    <a:pt x="525" y="310"/>
                  </a:lnTo>
                  <a:lnTo>
                    <a:pt x="526" y="312"/>
                  </a:lnTo>
                  <a:lnTo>
                    <a:pt x="528" y="312"/>
                  </a:lnTo>
                  <a:lnTo>
                    <a:pt x="531" y="316"/>
                  </a:lnTo>
                  <a:lnTo>
                    <a:pt x="535" y="320"/>
                  </a:lnTo>
                  <a:lnTo>
                    <a:pt x="541" y="322"/>
                  </a:lnTo>
                  <a:lnTo>
                    <a:pt x="543" y="323"/>
                  </a:lnTo>
                  <a:lnTo>
                    <a:pt x="545" y="325"/>
                  </a:lnTo>
                  <a:lnTo>
                    <a:pt x="548" y="326"/>
                  </a:lnTo>
                  <a:lnTo>
                    <a:pt x="550" y="327"/>
                  </a:lnTo>
                  <a:lnTo>
                    <a:pt x="551" y="327"/>
                  </a:lnTo>
                  <a:lnTo>
                    <a:pt x="554" y="330"/>
                  </a:lnTo>
                  <a:lnTo>
                    <a:pt x="556" y="332"/>
                  </a:lnTo>
                  <a:lnTo>
                    <a:pt x="558" y="332"/>
                  </a:lnTo>
                  <a:lnTo>
                    <a:pt x="560" y="333"/>
                  </a:lnTo>
                  <a:lnTo>
                    <a:pt x="561" y="335"/>
                  </a:lnTo>
                  <a:lnTo>
                    <a:pt x="560" y="336"/>
                  </a:lnTo>
                  <a:lnTo>
                    <a:pt x="558" y="337"/>
                  </a:lnTo>
                  <a:lnTo>
                    <a:pt x="556" y="337"/>
                  </a:lnTo>
                  <a:lnTo>
                    <a:pt x="553" y="338"/>
                  </a:lnTo>
                  <a:lnTo>
                    <a:pt x="551" y="338"/>
                  </a:lnTo>
                  <a:lnTo>
                    <a:pt x="549" y="338"/>
                  </a:lnTo>
                  <a:lnTo>
                    <a:pt x="548" y="338"/>
                  </a:lnTo>
                  <a:lnTo>
                    <a:pt x="546" y="340"/>
                  </a:lnTo>
                  <a:lnTo>
                    <a:pt x="545" y="341"/>
                  </a:lnTo>
                  <a:lnTo>
                    <a:pt x="543" y="341"/>
                  </a:lnTo>
                  <a:lnTo>
                    <a:pt x="538" y="343"/>
                  </a:lnTo>
                  <a:lnTo>
                    <a:pt x="535" y="345"/>
                  </a:lnTo>
                  <a:lnTo>
                    <a:pt x="535" y="346"/>
                  </a:lnTo>
                  <a:lnTo>
                    <a:pt x="534" y="350"/>
                  </a:lnTo>
                  <a:lnTo>
                    <a:pt x="534" y="352"/>
                  </a:lnTo>
                  <a:lnTo>
                    <a:pt x="535" y="355"/>
                  </a:lnTo>
                  <a:lnTo>
                    <a:pt x="535" y="357"/>
                  </a:lnTo>
                  <a:lnTo>
                    <a:pt x="536" y="358"/>
                  </a:lnTo>
                  <a:lnTo>
                    <a:pt x="538" y="361"/>
                  </a:lnTo>
                  <a:lnTo>
                    <a:pt x="540" y="363"/>
                  </a:lnTo>
                  <a:lnTo>
                    <a:pt x="544" y="368"/>
                  </a:lnTo>
                  <a:lnTo>
                    <a:pt x="545" y="368"/>
                  </a:lnTo>
                  <a:lnTo>
                    <a:pt x="549" y="370"/>
                  </a:lnTo>
                  <a:lnTo>
                    <a:pt x="551" y="368"/>
                  </a:lnTo>
                  <a:lnTo>
                    <a:pt x="553" y="366"/>
                  </a:lnTo>
                  <a:lnTo>
                    <a:pt x="551" y="362"/>
                  </a:lnTo>
                  <a:lnTo>
                    <a:pt x="550" y="360"/>
                  </a:lnTo>
                  <a:lnTo>
                    <a:pt x="550" y="358"/>
                  </a:lnTo>
                  <a:lnTo>
                    <a:pt x="551" y="357"/>
                  </a:lnTo>
                  <a:lnTo>
                    <a:pt x="553" y="356"/>
                  </a:lnTo>
                  <a:lnTo>
                    <a:pt x="554" y="353"/>
                  </a:lnTo>
                  <a:lnTo>
                    <a:pt x="554" y="352"/>
                  </a:lnTo>
                  <a:lnTo>
                    <a:pt x="555" y="351"/>
                  </a:lnTo>
                  <a:lnTo>
                    <a:pt x="555" y="350"/>
                  </a:lnTo>
                  <a:lnTo>
                    <a:pt x="556" y="350"/>
                  </a:lnTo>
                  <a:lnTo>
                    <a:pt x="558" y="350"/>
                  </a:lnTo>
                  <a:lnTo>
                    <a:pt x="561" y="351"/>
                  </a:lnTo>
                  <a:lnTo>
                    <a:pt x="563" y="352"/>
                  </a:lnTo>
                  <a:lnTo>
                    <a:pt x="564" y="352"/>
                  </a:lnTo>
                  <a:lnTo>
                    <a:pt x="565" y="353"/>
                  </a:lnTo>
                  <a:lnTo>
                    <a:pt x="568" y="355"/>
                  </a:lnTo>
                  <a:lnTo>
                    <a:pt x="569" y="355"/>
                  </a:lnTo>
                  <a:lnTo>
                    <a:pt x="571" y="356"/>
                  </a:lnTo>
                  <a:lnTo>
                    <a:pt x="574" y="356"/>
                  </a:lnTo>
                  <a:lnTo>
                    <a:pt x="574" y="355"/>
                  </a:lnTo>
                  <a:lnTo>
                    <a:pt x="576" y="350"/>
                  </a:lnTo>
                  <a:lnTo>
                    <a:pt x="578" y="346"/>
                  </a:lnTo>
                  <a:lnTo>
                    <a:pt x="584" y="345"/>
                  </a:lnTo>
                  <a:lnTo>
                    <a:pt x="585" y="345"/>
                  </a:lnTo>
                  <a:lnTo>
                    <a:pt x="589" y="346"/>
                  </a:lnTo>
                  <a:lnTo>
                    <a:pt x="590" y="347"/>
                  </a:lnTo>
                  <a:lnTo>
                    <a:pt x="593" y="351"/>
                  </a:lnTo>
                  <a:lnTo>
                    <a:pt x="594" y="352"/>
                  </a:lnTo>
                  <a:lnTo>
                    <a:pt x="595" y="352"/>
                  </a:lnTo>
                  <a:lnTo>
                    <a:pt x="595" y="348"/>
                  </a:lnTo>
                  <a:lnTo>
                    <a:pt x="595" y="347"/>
                  </a:lnTo>
                  <a:lnTo>
                    <a:pt x="595" y="346"/>
                  </a:lnTo>
                  <a:lnTo>
                    <a:pt x="594" y="345"/>
                  </a:lnTo>
                  <a:lnTo>
                    <a:pt x="593" y="345"/>
                  </a:lnTo>
                  <a:lnTo>
                    <a:pt x="590" y="343"/>
                  </a:lnTo>
                  <a:lnTo>
                    <a:pt x="589" y="343"/>
                  </a:lnTo>
                  <a:lnTo>
                    <a:pt x="589" y="342"/>
                  </a:lnTo>
                  <a:lnTo>
                    <a:pt x="591" y="341"/>
                  </a:lnTo>
                  <a:lnTo>
                    <a:pt x="593" y="341"/>
                  </a:lnTo>
                  <a:lnTo>
                    <a:pt x="594" y="342"/>
                  </a:lnTo>
                  <a:lnTo>
                    <a:pt x="595" y="342"/>
                  </a:lnTo>
                  <a:lnTo>
                    <a:pt x="596" y="341"/>
                  </a:lnTo>
                  <a:lnTo>
                    <a:pt x="598" y="341"/>
                  </a:lnTo>
                  <a:lnTo>
                    <a:pt x="598" y="340"/>
                  </a:lnTo>
                  <a:lnTo>
                    <a:pt x="596" y="340"/>
                  </a:lnTo>
                  <a:lnTo>
                    <a:pt x="596" y="338"/>
                  </a:lnTo>
                  <a:lnTo>
                    <a:pt x="596" y="336"/>
                  </a:lnTo>
                  <a:lnTo>
                    <a:pt x="596" y="333"/>
                  </a:lnTo>
                  <a:lnTo>
                    <a:pt x="598" y="333"/>
                  </a:lnTo>
                  <a:lnTo>
                    <a:pt x="598" y="335"/>
                  </a:lnTo>
                  <a:lnTo>
                    <a:pt x="598" y="336"/>
                  </a:lnTo>
                  <a:lnTo>
                    <a:pt x="598" y="337"/>
                  </a:lnTo>
                  <a:lnTo>
                    <a:pt x="599" y="338"/>
                  </a:lnTo>
                  <a:lnTo>
                    <a:pt x="600" y="338"/>
                  </a:lnTo>
                  <a:lnTo>
                    <a:pt x="600" y="337"/>
                  </a:lnTo>
                  <a:lnTo>
                    <a:pt x="600" y="336"/>
                  </a:lnTo>
                  <a:lnTo>
                    <a:pt x="601" y="336"/>
                  </a:lnTo>
                  <a:lnTo>
                    <a:pt x="604" y="336"/>
                  </a:lnTo>
                  <a:lnTo>
                    <a:pt x="605" y="335"/>
                  </a:lnTo>
                  <a:lnTo>
                    <a:pt x="605" y="333"/>
                  </a:lnTo>
                  <a:lnTo>
                    <a:pt x="606" y="332"/>
                  </a:lnTo>
                  <a:lnTo>
                    <a:pt x="608" y="330"/>
                  </a:lnTo>
                  <a:lnTo>
                    <a:pt x="609" y="328"/>
                  </a:lnTo>
                  <a:lnTo>
                    <a:pt x="608" y="328"/>
                  </a:lnTo>
                  <a:lnTo>
                    <a:pt x="606" y="327"/>
                  </a:lnTo>
                  <a:lnTo>
                    <a:pt x="603" y="326"/>
                  </a:lnTo>
                  <a:lnTo>
                    <a:pt x="601" y="325"/>
                  </a:lnTo>
                  <a:lnTo>
                    <a:pt x="600" y="325"/>
                  </a:lnTo>
                  <a:lnTo>
                    <a:pt x="600" y="326"/>
                  </a:lnTo>
                  <a:lnTo>
                    <a:pt x="599" y="330"/>
                  </a:lnTo>
                  <a:lnTo>
                    <a:pt x="598" y="330"/>
                  </a:lnTo>
                  <a:lnTo>
                    <a:pt x="599" y="328"/>
                  </a:lnTo>
                  <a:lnTo>
                    <a:pt x="599" y="327"/>
                  </a:lnTo>
                  <a:lnTo>
                    <a:pt x="599" y="326"/>
                  </a:lnTo>
                  <a:lnTo>
                    <a:pt x="599" y="325"/>
                  </a:lnTo>
                  <a:lnTo>
                    <a:pt x="600" y="325"/>
                  </a:lnTo>
                  <a:lnTo>
                    <a:pt x="599" y="323"/>
                  </a:lnTo>
                  <a:lnTo>
                    <a:pt x="593" y="321"/>
                  </a:lnTo>
                  <a:lnTo>
                    <a:pt x="575" y="313"/>
                  </a:lnTo>
                  <a:lnTo>
                    <a:pt x="568" y="310"/>
                  </a:lnTo>
                  <a:lnTo>
                    <a:pt x="575" y="288"/>
                  </a:lnTo>
                  <a:lnTo>
                    <a:pt x="578" y="281"/>
                  </a:lnTo>
                  <a:lnTo>
                    <a:pt x="580" y="275"/>
                  </a:lnTo>
                  <a:lnTo>
                    <a:pt x="581" y="267"/>
                  </a:lnTo>
                  <a:lnTo>
                    <a:pt x="581" y="262"/>
                  </a:lnTo>
                  <a:lnTo>
                    <a:pt x="584" y="260"/>
                  </a:lnTo>
                  <a:lnTo>
                    <a:pt x="585" y="257"/>
                  </a:lnTo>
                  <a:lnTo>
                    <a:pt x="585" y="258"/>
                  </a:lnTo>
                  <a:lnTo>
                    <a:pt x="586" y="257"/>
                  </a:lnTo>
                  <a:lnTo>
                    <a:pt x="586" y="256"/>
                  </a:lnTo>
                  <a:lnTo>
                    <a:pt x="586" y="253"/>
                  </a:lnTo>
                  <a:lnTo>
                    <a:pt x="588" y="252"/>
                  </a:lnTo>
                  <a:lnTo>
                    <a:pt x="589" y="247"/>
                  </a:lnTo>
                  <a:lnTo>
                    <a:pt x="593" y="242"/>
                  </a:lnTo>
                  <a:lnTo>
                    <a:pt x="593" y="241"/>
                  </a:lnTo>
                  <a:lnTo>
                    <a:pt x="593" y="240"/>
                  </a:lnTo>
                  <a:lnTo>
                    <a:pt x="593" y="239"/>
                  </a:lnTo>
                  <a:lnTo>
                    <a:pt x="595" y="239"/>
                  </a:lnTo>
                  <a:lnTo>
                    <a:pt x="598" y="240"/>
                  </a:lnTo>
                  <a:lnTo>
                    <a:pt x="601" y="240"/>
                  </a:lnTo>
                  <a:lnTo>
                    <a:pt x="605" y="241"/>
                  </a:lnTo>
                  <a:lnTo>
                    <a:pt x="608" y="241"/>
                  </a:lnTo>
                  <a:lnTo>
                    <a:pt x="611" y="241"/>
                  </a:lnTo>
                  <a:lnTo>
                    <a:pt x="615" y="240"/>
                  </a:lnTo>
                  <a:lnTo>
                    <a:pt x="619" y="240"/>
                  </a:lnTo>
                  <a:lnTo>
                    <a:pt x="621" y="240"/>
                  </a:lnTo>
                  <a:lnTo>
                    <a:pt x="624" y="240"/>
                  </a:lnTo>
                  <a:lnTo>
                    <a:pt x="626" y="241"/>
                  </a:lnTo>
                  <a:lnTo>
                    <a:pt x="631" y="244"/>
                  </a:lnTo>
                  <a:lnTo>
                    <a:pt x="634" y="245"/>
                  </a:lnTo>
                  <a:lnTo>
                    <a:pt x="638" y="246"/>
                  </a:lnTo>
                  <a:lnTo>
                    <a:pt x="643" y="247"/>
                  </a:lnTo>
                  <a:lnTo>
                    <a:pt x="645" y="248"/>
                  </a:lnTo>
                  <a:lnTo>
                    <a:pt x="649" y="251"/>
                  </a:lnTo>
                  <a:lnTo>
                    <a:pt x="651" y="252"/>
                  </a:lnTo>
                  <a:lnTo>
                    <a:pt x="656" y="255"/>
                  </a:lnTo>
                  <a:lnTo>
                    <a:pt x="659" y="255"/>
                  </a:lnTo>
                  <a:lnTo>
                    <a:pt x="661" y="255"/>
                  </a:lnTo>
                  <a:lnTo>
                    <a:pt x="664" y="253"/>
                  </a:lnTo>
                  <a:lnTo>
                    <a:pt x="664" y="252"/>
                  </a:lnTo>
                  <a:lnTo>
                    <a:pt x="663" y="252"/>
                  </a:lnTo>
                  <a:lnTo>
                    <a:pt x="661" y="252"/>
                  </a:lnTo>
                  <a:lnTo>
                    <a:pt x="660" y="252"/>
                  </a:lnTo>
                  <a:lnTo>
                    <a:pt x="660" y="251"/>
                  </a:lnTo>
                  <a:lnTo>
                    <a:pt x="659" y="252"/>
                  </a:lnTo>
                  <a:lnTo>
                    <a:pt x="656" y="252"/>
                  </a:lnTo>
                  <a:lnTo>
                    <a:pt x="653" y="251"/>
                  </a:lnTo>
                  <a:lnTo>
                    <a:pt x="649" y="248"/>
                  </a:lnTo>
                  <a:lnTo>
                    <a:pt x="646" y="247"/>
                  </a:lnTo>
                  <a:lnTo>
                    <a:pt x="644" y="246"/>
                  </a:lnTo>
                  <a:lnTo>
                    <a:pt x="641" y="246"/>
                  </a:lnTo>
                  <a:lnTo>
                    <a:pt x="638" y="245"/>
                  </a:lnTo>
                  <a:lnTo>
                    <a:pt x="634" y="244"/>
                  </a:lnTo>
                  <a:lnTo>
                    <a:pt x="630" y="241"/>
                  </a:lnTo>
                  <a:lnTo>
                    <a:pt x="626" y="240"/>
                  </a:lnTo>
                  <a:lnTo>
                    <a:pt x="623" y="239"/>
                  </a:lnTo>
                  <a:lnTo>
                    <a:pt x="621" y="239"/>
                  </a:lnTo>
                  <a:lnTo>
                    <a:pt x="619" y="237"/>
                  </a:lnTo>
                  <a:lnTo>
                    <a:pt x="616" y="239"/>
                  </a:lnTo>
                  <a:lnTo>
                    <a:pt x="611" y="239"/>
                  </a:lnTo>
                  <a:lnTo>
                    <a:pt x="609" y="240"/>
                  </a:lnTo>
                  <a:lnTo>
                    <a:pt x="606" y="239"/>
                  </a:lnTo>
                  <a:lnTo>
                    <a:pt x="603" y="239"/>
                  </a:lnTo>
                  <a:lnTo>
                    <a:pt x="599" y="237"/>
                  </a:lnTo>
                  <a:lnTo>
                    <a:pt x="596" y="237"/>
                  </a:lnTo>
                  <a:lnTo>
                    <a:pt x="595" y="236"/>
                  </a:lnTo>
                  <a:lnTo>
                    <a:pt x="594" y="235"/>
                  </a:lnTo>
                  <a:lnTo>
                    <a:pt x="595" y="232"/>
                  </a:lnTo>
                  <a:lnTo>
                    <a:pt x="595" y="231"/>
                  </a:lnTo>
                  <a:lnTo>
                    <a:pt x="596" y="230"/>
                  </a:lnTo>
                  <a:lnTo>
                    <a:pt x="596" y="229"/>
                  </a:lnTo>
                  <a:lnTo>
                    <a:pt x="596" y="227"/>
                  </a:lnTo>
                  <a:lnTo>
                    <a:pt x="596" y="225"/>
                  </a:lnTo>
                  <a:lnTo>
                    <a:pt x="596" y="224"/>
                  </a:lnTo>
                  <a:lnTo>
                    <a:pt x="598" y="222"/>
                  </a:lnTo>
                  <a:lnTo>
                    <a:pt x="599" y="220"/>
                  </a:lnTo>
                  <a:lnTo>
                    <a:pt x="601" y="219"/>
                  </a:lnTo>
                  <a:lnTo>
                    <a:pt x="603" y="217"/>
                  </a:lnTo>
                  <a:lnTo>
                    <a:pt x="604" y="217"/>
                  </a:lnTo>
                  <a:lnTo>
                    <a:pt x="605" y="216"/>
                  </a:lnTo>
                  <a:lnTo>
                    <a:pt x="608" y="215"/>
                  </a:lnTo>
                  <a:lnTo>
                    <a:pt x="609" y="215"/>
                  </a:lnTo>
                  <a:lnTo>
                    <a:pt x="613" y="215"/>
                  </a:lnTo>
                  <a:lnTo>
                    <a:pt x="614" y="215"/>
                  </a:lnTo>
                  <a:lnTo>
                    <a:pt x="616" y="214"/>
                  </a:lnTo>
                  <a:lnTo>
                    <a:pt x="624" y="211"/>
                  </a:lnTo>
                  <a:lnTo>
                    <a:pt x="629" y="210"/>
                  </a:lnTo>
                  <a:lnTo>
                    <a:pt x="631" y="210"/>
                  </a:lnTo>
                  <a:lnTo>
                    <a:pt x="634" y="209"/>
                  </a:lnTo>
                  <a:lnTo>
                    <a:pt x="635" y="207"/>
                  </a:lnTo>
                  <a:lnTo>
                    <a:pt x="636" y="206"/>
                  </a:lnTo>
                  <a:lnTo>
                    <a:pt x="638" y="206"/>
                  </a:lnTo>
                  <a:lnTo>
                    <a:pt x="639" y="206"/>
                  </a:lnTo>
                  <a:lnTo>
                    <a:pt x="640" y="209"/>
                  </a:lnTo>
                  <a:lnTo>
                    <a:pt x="641" y="207"/>
                  </a:lnTo>
                  <a:lnTo>
                    <a:pt x="641" y="206"/>
                  </a:lnTo>
                  <a:lnTo>
                    <a:pt x="640" y="206"/>
                  </a:lnTo>
                  <a:lnTo>
                    <a:pt x="639" y="205"/>
                  </a:lnTo>
                  <a:lnTo>
                    <a:pt x="638" y="205"/>
                  </a:lnTo>
                  <a:lnTo>
                    <a:pt x="636" y="204"/>
                  </a:lnTo>
                  <a:lnTo>
                    <a:pt x="635" y="197"/>
                  </a:lnTo>
                  <a:lnTo>
                    <a:pt x="635" y="187"/>
                  </a:lnTo>
                  <a:lnTo>
                    <a:pt x="635" y="174"/>
                  </a:lnTo>
                  <a:lnTo>
                    <a:pt x="635" y="166"/>
                  </a:lnTo>
                  <a:lnTo>
                    <a:pt x="635" y="164"/>
                  </a:lnTo>
                  <a:lnTo>
                    <a:pt x="636" y="157"/>
                  </a:lnTo>
                  <a:lnTo>
                    <a:pt x="636" y="151"/>
                  </a:lnTo>
                  <a:lnTo>
                    <a:pt x="638" y="145"/>
                  </a:lnTo>
                  <a:lnTo>
                    <a:pt x="639" y="142"/>
                  </a:lnTo>
                  <a:lnTo>
                    <a:pt x="639" y="140"/>
                  </a:lnTo>
                  <a:lnTo>
                    <a:pt x="640" y="139"/>
                  </a:lnTo>
                  <a:lnTo>
                    <a:pt x="649" y="130"/>
                  </a:lnTo>
                  <a:lnTo>
                    <a:pt x="641" y="126"/>
                  </a:lnTo>
                  <a:lnTo>
                    <a:pt x="643" y="124"/>
                  </a:lnTo>
                  <a:lnTo>
                    <a:pt x="650" y="127"/>
                  </a:lnTo>
                  <a:lnTo>
                    <a:pt x="651" y="127"/>
                  </a:lnTo>
                  <a:lnTo>
                    <a:pt x="653" y="126"/>
                  </a:lnTo>
                  <a:lnTo>
                    <a:pt x="655" y="122"/>
                  </a:lnTo>
                  <a:lnTo>
                    <a:pt x="658" y="119"/>
                  </a:lnTo>
                  <a:lnTo>
                    <a:pt x="660" y="115"/>
                  </a:lnTo>
                  <a:lnTo>
                    <a:pt x="648" y="109"/>
                  </a:lnTo>
                  <a:lnTo>
                    <a:pt x="646" y="109"/>
                  </a:lnTo>
                  <a:lnTo>
                    <a:pt x="646" y="110"/>
                  </a:lnTo>
                  <a:lnTo>
                    <a:pt x="644" y="110"/>
                  </a:lnTo>
                  <a:lnTo>
                    <a:pt x="638" y="116"/>
                  </a:lnTo>
                  <a:lnTo>
                    <a:pt x="636" y="115"/>
                  </a:lnTo>
                  <a:lnTo>
                    <a:pt x="635" y="115"/>
                  </a:lnTo>
                  <a:lnTo>
                    <a:pt x="640" y="107"/>
                  </a:lnTo>
                  <a:lnTo>
                    <a:pt x="648" y="105"/>
                  </a:lnTo>
                  <a:lnTo>
                    <a:pt x="660" y="111"/>
                  </a:lnTo>
                  <a:lnTo>
                    <a:pt x="668" y="110"/>
                  </a:lnTo>
                  <a:lnTo>
                    <a:pt x="674" y="106"/>
                  </a:lnTo>
                  <a:lnTo>
                    <a:pt x="676" y="105"/>
                  </a:lnTo>
                  <a:lnTo>
                    <a:pt x="678" y="104"/>
                  </a:lnTo>
                  <a:lnTo>
                    <a:pt x="680" y="104"/>
                  </a:lnTo>
                  <a:lnTo>
                    <a:pt x="683" y="101"/>
                  </a:lnTo>
                  <a:lnTo>
                    <a:pt x="685" y="100"/>
                  </a:lnTo>
                  <a:lnTo>
                    <a:pt x="688" y="96"/>
                  </a:lnTo>
                  <a:lnTo>
                    <a:pt x="689" y="94"/>
                  </a:lnTo>
                  <a:lnTo>
                    <a:pt x="689" y="91"/>
                  </a:lnTo>
                  <a:lnTo>
                    <a:pt x="690" y="89"/>
                  </a:lnTo>
                  <a:lnTo>
                    <a:pt x="690" y="87"/>
                  </a:lnTo>
                  <a:lnTo>
                    <a:pt x="690" y="85"/>
                  </a:lnTo>
                  <a:lnTo>
                    <a:pt x="690" y="82"/>
                  </a:lnTo>
                  <a:lnTo>
                    <a:pt x="690" y="80"/>
                  </a:lnTo>
                  <a:lnTo>
                    <a:pt x="691" y="79"/>
                  </a:lnTo>
                  <a:lnTo>
                    <a:pt x="691" y="76"/>
                  </a:lnTo>
                  <a:lnTo>
                    <a:pt x="691" y="74"/>
                  </a:lnTo>
                  <a:lnTo>
                    <a:pt x="693" y="70"/>
                  </a:lnTo>
                  <a:lnTo>
                    <a:pt x="695" y="67"/>
                  </a:lnTo>
                  <a:lnTo>
                    <a:pt x="696" y="65"/>
                  </a:lnTo>
                  <a:lnTo>
                    <a:pt x="699" y="61"/>
                  </a:lnTo>
                  <a:lnTo>
                    <a:pt x="699" y="59"/>
                  </a:lnTo>
                  <a:lnTo>
                    <a:pt x="698" y="56"/>
                  </a:lnTo>
                  <a:lnTo>
                    <a:pt x="698" y="55"/>
                  </a:lnTo>
                  <a:lnTo>
                    <a:pt x="698" y="52"/>
                  </a:lnTo>
                  <a:lnTo>
                    <a:pt x="698" y="51"/>
                  </a:lnTo>
                  <a:lnTo>
                    <a:pt x="698" y="47"/>
                  </a:lnTo>
                  <a:lnTo>
                    <a:pt x="698" y="45"/>
                  </a:lnTo>
                  <a:lnTo>
                    <a:pt x="699" y="44"/>
                  </a:lnTo>
                  <a:lnTo>
                    <a:pt x="699" y="40"/>
                  </a:lnTo>
                  <a:lnTo>
                    <a:pt x="699" y="37"/>
                  </a:lnTo>
                  <a:lnTo>
                    <a:pt x="699" y="36"/>
                  </a:lnTo>
                  <a:lnTo>
                    <a:pt x="698" y="34"/>
                  </a:lnTo>
                  <a:lnTo>
                    <a:pt x="698" y="32"/>
                  </a:lnTo>
                  <a:lnTo>
                    <a:pt x="696" y="31"/>
                  </a:lnTo>
                  <a:lnTo>
                    <a:pt x="695" y="31"/>
                  </a:lnTo>
                  <a:lnTo>
                    <a:pt x="694" y="30"/>
                  </a:lnTo>
                  <a:lnTo>
                    <a:pt x="691" y="29"/>
                  </a:lnTo>
                  <a:lnTo>
                    <a:pt x="690" y="29"/>
                  </a:lnTo>
                  <a:lnTo>
                    <a:pt x="689" y="30"/>
                  </a:lnTo>
                  <a:lnTo>
                    <a:pt x="688" y="31"/>
                  </a:lnTo>
                  <a:lnTo>
                    <a:pt x="686" y="34"/>
                  </a:lnTo>
                  <a:lnTo>
                    <a:pt x="686" y="35"/>
                  </a:lnTo>
                  <a:lnTo>
                    <a:pt x="685" y="36"/>
                  </a:lnTo>
                  <a:lnTo>
                    <a:pt x="683" y="42"/>
                  </a:lnTo>
                  <a:lnTo>
                    <a:pt x="678" y="45"/>
                  </a:lnTo>
                  <a:lnTo>
                    <a:pt x="674" y="47"/>
                  </a:lnTo>
                  <a:lnTo>
                    <a:pt x="676" y="49"/>
                  </a:lnTo>
                  <a:lnTo>
                    <a:pt x="674" y="49"/>
                  </a:lnTo>
                  <a:lnTo>
                    <a:pt x="668" y="50"/>
                  </a:lnTo>
                  <a:lnTo>
                    <a:pt x="659" y="50"/>
                  </a:lnTo>
                  <a:lnTo>
                    <a:pt x="655" y="52"/>
                  </a:lnTo>
                  <a:lnTo>
                    <a:pt x="651" y="52"/>
                  </a:lnTo>
                  <a:lnTo>
                    <a:pt x="650" y="54"/>
                  </a:lnTo>
                  <a:lnTo>
                    <a:pt x="650" y="57"/>
                  </a:lnTo>
                  <a:lnTo>
                    <a:pt x="651" y="60"/>
                  </a:lnTo>
                  <a:lnTo>
                    <a:pt x="649" y="57"/>
                  </a:lnTo>
                  <a:lnTo>
                    <a:pt x="646" y="55"/>
                  </a:lnTo>
                  <a:lnTo>
                    <a:pt x="644" y="52"/>
                  </a:lnTo>
                  <a:lnTo>
                    <a:pt x="640" y="51"/>
                  </a:lnTo>
                  <a:lnTo>
                    <a:pt x="639" y="54"/>
                  </a:lnTo>
                  <a:lnTo>
                    <a:pt x="636" y="52"/>
                  </a:lnTo>
                  <a:lnTo>
                    <a:pt x="636" y="49"/>
                  </a:lnTo>
                  <a:lnTo>
                    <a:pt x="646" y="40"/>
                  </a:lnTo>
                  <a:lnTo>
                    <a:pt x="654" y="36"/>
                  </a:lnTo>
                  <a:lnTo>
                    <a:pt x="658" y="36"/>
                  </a:lnTo>
                  <a:lnTo>
                    <a:pt x="661" y="36"/>
                  </a:lnTo>
                  <a:lnTo>
                    <a:pt x="664" y="34"/>
                  </a:lnTo>
                  <a:lnTo>
                    <a:pt x="675" y="29"/>
                  </a:lnTo>
                  <a:lnTo>
                    <a:pt x="684" y="24"/>
                  </a:lnTo>
                  <a:lnTo>
                    <a:pt x="684" y="21"/>
                  </a:lnTo>
                  <a:lnTo>
                    <a:pt x="685" y="20"/>
                  </a:lnTo>
                  <a:lnTo>
                    <a:pt x="686" y="17"/>
                  </a:lnTo>
                  <a:lnTo>
                    <a:pt x="686" y="16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89" y="7"/>
                  </a:lnTo>
                  <a:lnTo>
                    <a:pt x="689" y="6"/>
                  </a:lnTo>
                  <a:lnTo>
                    <a:pt x="689" y="5"/>
                  </a:lnTo>
                  <a:lnTo>
                    <a:pt x="690" y="5"/>
                  </a:lnTo>
                  <a:lnTo>
                    <a:pt x="691" y="5"/>
                  </a:lnTo>
                  <a:lnTo>
                    <a:pt x="693" y="6"/>
                  </a:lnTo>
                  <a:lnTo>
                    <a:pt x="694" y="6"/>
                  </a:lnTo>
                  <a:lnTo>
                    <a:pt x="696" y="5"/>
                  </a:lnTo>
                  <a:lnTo>
                    <a:pt x="698" y="4"/>
                  </a:lnTo>
                  <a:lnTo>
                    <a:pt x="700" y="2"/>
                  </a:lnTo>
                  <a:lnTo>
                    <a:pt x="700" y="1"/>
                  </a:lnTo>
                  <a:lnTo>
                    <a:pt x="701" y="0"/>
                  </a:lnTo>
                  <a:lnTo>
                    <a:pt x="703" y="0"/>
                  </a:lnTo>
                  <a:lnTo>
                    <a:pt x="704" y="0"/>
                  </a:lnTo>
                  <a:lnTo>
                    <a:pt x="705" y="0"/>
                  </a:lnTo>
                  <a:lnTo>
                    <a:pt x="706" y="0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1E31DA87-80D8-2300-DA0A-B62727155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420" y="3452669"/>
              <a:ext cx="44307" cy="38771"/>
            </a:xfrm>
            <a:custGeom>
              <a:avLst/>
              <a:gdLst>
                <a:gd name="T0" fmla="*/ 17 w 32"/>
                <a:gd name="T1" fmla="*/ 1 h 28"/>
                <a:gd name="T2" fmla="*/ 17 w 32"/>
                <a:gd name="T3" fmla="*/ 4 h 28"/>
                <a:gd name="T4" fmla="*/ 18 w 32"/>
                <a:gd name="T5" fmla="*/ 4 h 28"/>
                <a:gd name="T6" fmla="*/ 19 w 32"/>
                <a:gd name="T7" fmla="*/ 5 h 28"/>
                <a:gd name="T8" fmla="*/ 20 w 32"/>
                <a:gd name="T9" fmla="*/ 6 h 28"/>
                <a:gd name="T10" fmla="*/ 20 w 32"/>
                <a:gd name="T11" fmla="*/ 9 h 28"/>
                <a:gd name="T12" fmla="*/ 22 w 32"/>
                <a:gd name="T13" fmla="*/ 10 h 28"/>
                <a:gd name="T14" fmla="*/ 23 w 32"/>
                <a:gd name="T15" fmla="*/ 13 h 28"/>
                <a:gd name="T16" fmla="*/ 24 w 32"/>
                <a:gd name="T17" fmla="*/ 15 h 28"/>
                <a:gd name="T18" fmla="*/ 27 w 32"/>
                <a:gd name="T19" fmla="*/ 16 h 28"/>
                <a:gd name="T20" fmla="*/ 28 w 32"/>
                <a:gd name="T21" fmla="*/ 18 h 28"/>
                <a:gd name="T22" fmla="*/ 32 w 32"/>
                <a:gd name="T23" fmla="*/ 21 h 28"/>
                <a:gd name="T24" fmla="*/ 32 w 32"/>
                <a:gd name="T25" fmla="*/ 24 h 28"/>
                <a:gd name="T26" fmla="*/ 32 w 32"/>
                <a:gd name="T27" fmla="*/ 26 h 28"/>
                <a:gd name="T28" fmla="*/ 29 w 32"/>
                <a:gd name="T29" fmla="*/ 28 h 28"/>
                <a:gd name="T30" fmla="*/ 27 w 32"/>
                <a:gd name="T31" fmla="*/ 26 h 28"/>
                <a:gd name="T32" fmla="*/ 25 w 32"/>
                <a:gd name="T33" fmla="*/ 25 h 28"/>
                <a:gd name="T34" fmla="*/ 24 w 32"/>
                <a:gd name="T35" fmla="*/ 25 h 28"/>
                <a:gd name="T36" fmla="*/ 23 w 32"/>
                <a:gd name="T37" fmla="*/ 24 h 28"/>
                <a:gd name="T38" fmla="*/ 20 w 32"/>
                <a:gd name="T39" fmla="*/ 20 h 28"/>
                <a:gd name="T40" fmla="*/ 19 w 32"/>
                <a:gd name="T41" fmla="*/ 19 h 28"/>
                <a:gd name="T42" fmla="*/ 20 w 32"/>
                <a:gd name="T43" fmla="*/ 21 h 28"/>
                <a:gd name="T44" fmla="*/ 20 w 32"/>
                <a:gd name="T45" fmla="*/ 24 h 28"/>
                <a:gd name="T46" fmla="*/ 19 w 32"/>
                <a:gd name="T47" fmla="*/ 25 h 28"/>
                <a:gd name="T48" fmla="*/ 17 w 32"/>
                <a:gd name="T49" fmla="*/ 24 h 28"/>
                <a:gd name="T50" fmla="*/ 14 w 32"/>
                <a:gd name="T51" fmla="*/ 24 h 28"/>
                <a:gd name="T52" fmla="*/ 9 w 32"/>
                <a:gd name="T53" fmla="*/ 23 h 28"/>
                <a:gd name="T54" fmla="*/ 7 w 32"/>
                <a:gd name="T55" fmla="*/ 23 h 28"/>
                <a:gd name="T56" fmla="*/ 4 w 32"/>
                <a:gd name="T57" fmla="*/ 23 h 28"/>
                <a:gd name="T58" fmla="*/ 4 w 32"/>
                <a:gd name="T59" fmla="*/ 21 h 28"/>
                <a:gd name="T60" fmla="*/ 2 w 32"/>
                <a:gd name="T61" fmla="*/ 21 h 28"/>
                <a:gd name="T62" fmla="*/ 2 w 32"/>
                <a:gd name="T63" fmla="*/ 20 h 28"/>
                <a:gd name="T64" fmla="*/ 0 w 32"/>
                <a:gd name="T65" fmla="*/ 19 h 28"/>
                <a:gd name="T66" fmla="*/ 0 w 32"/>
                <a:gd name="T67" fmla="*/ 16 h 28"/>
                <a:gd name="T68" fmla="*/ 2 w 32"/>
                <a:gd name="T69" fmla="*/ 14 h 28"/>
                <a:gd name="T70" fmla="*/ 2 w 32"/>
                <a:gd name="T71" fmla="*/ 14 h 28"/>
                <a:gd name="T72" fmla="*/ 4 w 32"/>
                <a:gd name="T73" fmla="*/ 13 h 28"/>
                <a:gd name="T74" fmla="*/ 5 w 32"/>
                <a:gd name="T75" fmla="*/ 10 h 28"/>
                <a:gd name="T76" fmla="*/ 7 w 32"/>
                <a:gd name="T77" fmla="*/ 8 h 28"/>
                <a:gd name="T78" fmla="*/ 7 w 32"/>
                <a:gd name="T79" fmla="*/ 5 h 28"/>
                <a:gd name="T80" fmla="*/ 5 w 32"/>
                <a:gd name="T81" fmla="*/ 4 h 28"/>
                <a:gd name="T82" fmla="*/ 8 w 32"/>
                <a:gd name="T83" fmla="*/ 3 h 28"/>
                <a:gd name="T84" fmla="*/ 9 w 32"/>
                <a:gd name="T85" fmla="*/ 0 h 28"/>
                <a:gd name="T86" fmla="*/ 12 w 32"/>
                <a:gd name="T87" fmla="*/ 0 h 28"/>
                <a:gd name="T88" fmla="*/ 14 w 32"/>
                <a:gd name="T89" fmla="*/ 0 h 28"/>
                <a:gd name="T90" fmla="*/ 17 w 32"/>
                <a:gd name="T9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28">
                  <a:moveTo>
                    <a:pt x="17" y="0"/>
                  </a:move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7" y="5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2" y="8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3" y="13"/>
                  </a:lnTo>
                  <a:lnTo>
                    <a:pt x="24" y="14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29" y="19"/>
                  </a:lnTo>
                  <a:lnTo>
                    <a:pt x="32" y="21"/>
                  </a:lnTo>
                  <a:lnTo>
                    <a:pt x="32" y="23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2" y="26"/>
                  </a:lnTo>
                  <a:lnTo>
                    <a:pt x="30" y="26"/>
                  </a:lnTo>
                  <a:lnTo>
                    <a:pt x="29" y="28"/>
                  </a:lnTo>
                  <a:lnTo>
                    <a:pt x="28" y="28"/>
                  </a:lnTo>
                  <a:lnTo>
                    <a:pt x="27" y="26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3" y="25"/>
                  </a:lnTo>
                  <a:lnTo>
                    <a:pt x="23" y="24"/>
                  </a:lnTo>
                  <a:lnTo>
                    <a:pt x="23" y="23"/>
                  </a:lnTo>
                  <a:lnTo>
                    <a:pt x="20" y="20"/>
                  </a:lnTo>
                  <a:lnTo>
                    <a:pt x="19" y="18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20" y="21"/>
                  </a:lnTo>
                  <a:lnTo>
                    <a:pt x="22" y="23"/>
                  </a:lnTo>
                  <a:lnTo>
                    <a:pt x="20" y="24"/>
                  </a:lnTo>
                  <a:lnTo>
                    <a:pt x="20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7" y="24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3"/>
                  </a:lnTo>
                  <a:lnTo>
                    <a:pt x="4" y="23"/>
                  </a:lnTo>
                  <a:lnTo>
                    <a:pt x="3" y="23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2" name="Freeform 49">
              <a:extLst>
                <a:ext uri="{FF2B5EF4-FFF2-40B4-BE49-F238E27FC236}">
                  <a16:creationId xmlns:a16="http://schemas.microsoft.com/office/drawing/2014/main" id="{5E298508-1223-1C55-4754-A68F1D3A0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420" y="3408361"/>
              <a:ext cx="16617" cy="27694"/>
            </a:xfrm>
            <a:custGeom>
              <a:avLst/>
              <a:gdLst>
                <a:gd name="T0" fmla="*/ 6 w 13"/>
                <a:gd name="T1" fmla="*/ 2 h 22"/>
                <a:gd name="T2" fmla="*/ 6 w 13"/>
                <a:gd name="T3" fmla="*/ 3 h 22"/>
                <a:gd name="T4" fmla="*/ 5 w 13"/>
                <a:gd name="T5" fmla="*/ 3 h 22"/>
                <a:gd name="T6" fmla="*/ 5 w 13"/>
                <a:gd name="T7" fmla="*/ 5 h 22"/>
                <a:gd name="T8" fmla="*/ 8 w 13"/>
                <a:gd name="T9" fmla="*/ 5 h 22"/>
                <a:gd name="T10" fmla="*/ 9 w 13"/>
                <a:gd name="T11" fmla="*/ 6 h 22"/>
                <a:gd name="T12" fmla="*/ 10 w 13"/>
                <a:gd name="T13" fmla="*/ 6 h 22"/>
                <a:gd name="T14" fmla="*/ 10 w 13"/>
                <a:gd name="T15" fmla="*/ 7 h 22"/>
                <a:gd name="T16" fmla="*/ 11 w 13"/>
                <a:gd name="T17" fmla="*/ 8 h 22"/>
                <a:gd name="T18" fmla="*/ 11 w 13"/>
                <a:gd name="T19" fmla="*/ 10 h 22"/>
                <a:gd name="T20" fmla="*/ 13 w 13"/>
                <a:gd name="T21" fmla="*/ 12 h 22"/>
                <a:gd name="T22" fmla="*/ 13 w 13"/>
                <a:gd name="T23" fmla="*/ 13 h 22"/>
                <a:gd name="T24" fmla="*/ 13 w 13"/>
                <a:gd name="T25" fmla="*/ 16 h 22"/>
                <a:gd name="T26" fmla="*/ 13 w 13"/>
                <a:gd name="T27" fmla="*/ 17 h 22"/>
                <a:gd name="T28" fmla="*/ 13 w 13"/>
                <a:gd name="T29" fmla="*/ 18 h 22"/>
                <a:gd name="T30" fmla="*/ 11 w 13"/>
                <a:gd name="T31" fmla="*/ 18 h 22"/>
                <a:gd name="T32" fmla="*/ 13 w 13"/>
                <a:gd name="T33" fmla="*/ 20 h 22"/>
                <a:gd name="T34" fmla="*/ 13 w 13"/>
                <a:gd name="T35" fmla="*/ 21 h 22"/>
                <a:gd name="T36" fmla="*/ 11 w 13"/>
                <a:gd name="T37" fmla="*/ 21 h 22"/>
                <a:gd name="T38" fmla="*/ 10 w 13"/>
                <a:gd name="T39" fmla="*/ 22 h 22"/>
                <a:gd name="T40" fmla="*/ 9 w 13"/>
                <a:gd name="T41" fmla="*/ 22 h 22"/>
                <a:gd name="T42" fmla="*/ 8 w 13"/>
                <a:gd name="T43" fmla="*/ 22 h 22"/>
                <a:gd name="T44" fmla="*/ 8 w 13"/>
                <a:gd name="T45" fmla="*/ 21 h 22"/>
                <a:gd name="T46" fmla="*/ 9 w 13"/>
                <a:gd name="T47" fmla="*/ 21 h 22"/>
                <a:gd name="T48" fmla="*/ 9 w 13"/>
                <a:gd name="T49" fmla="*/ 20 h 22"/>
                <a:gd name="T50" fmla="*/ 8 w 13"/>
                <a:gd name="T51" fmla="*/ 20 h 22"/>
                <a:gd name="T52" fmla="*/ 6 w 13"/>
                <a:gd name="T53" fmla="*/ 20 h 22"/>
                <a:gd name="T54" fmla="*/ 5 w 13"/>
                <a:gd name="T55" fmla="*/ 20 h 22"/>
                <a:gd name="T56" fmla="*/ 4 w 13"/>
                <a:gd name="T57" fmla="*/ 18 h 22"/>
                <a:gd name="T58" fmla="*/ 3 w 13"/>
                <a:gd name="T59" fmla="*/ 18 h 22"/>
                <a:gd name="T60" fmla="*/ 1 w 13"/>
                <a:gd name="T61" fmla="*/ 17 h 22"/>
                <a:gd name="T62" fmla="*/ 1 w 13"/>
                <a:gd name="T63" fmla="*/ 15 h 22"/>
                <a:gd name="T64" fmla="*/ 0 w 13"/>
                <a:gd name="T65" fmla="*/ 15 h 22"/>
                <a:gd name="T66" fmla="*/ 0 w 13"/>
                <a:gd name="T67" fmla="*/ 13 h 22"/>
                <a:gd name="T68" fmla="*/ 1 w 13"/>
                <a:gd name="T69" fmla="*/ 13 h 22"/>
                <a:gd name="T70" fmla="*/ 1 w 13"/>
                <a:gd name="T71" fmla="*/ 11 h 22"/>
                <a:gd name="T72" fmla="*/ 3 w 13"/>
                <a:gd name="T73" fmla="*/ 8 h 22"/>
                <a:gd name="T74" fmla="*/ 4 w 13"/>
                <a:gd name="T75" fmla="*/ 6 h 22"/>
                <a:gd name="T76" fmla="*/ 4 w 13"/>
                <a:gd name="T77" fmla="*/ 5 h 22"/>
                <a:gd name="T78" fmla="*/ 5 w 13"/>
                <a:gd name="T79" fmla="*/ 5 h 22"/>
                <a:gd name="T80" fmla="*/ 5 w 13"/>
                <a:gd name="T81" fmla="*/ 3 h 22"/>
                <a:gd name="T82" fmla="*/ 5 w 13"/>
                <a:gd name="T83" fmla="*/ 2 h 22"/>
                <a:gd name="T84" fmla="*/ 4 w 13"/>
                <a:gd name="T85" fmla="*/ 3 h 22"/>
                <a:gd name="T86" fmla="*/ 4 w 13"/>
                <a:gd name="T87" fmla="*/ 2 h 22"/>
                <a:gd name="T88" fmla="*/ 5 w 13"/>
                <a:gd name="T89" fmla="*/ 1 h 22"/>
                <a:gd name="T90" fmla="*/ 5 w 13"/>
                <a:gd name="T91" fmla="*/ 0 h 22"/>
                <a:gd name="T92" fmla="*/ 6 w 13"/>
                <a:gd name="T93" fmla="*/ 0 h 22"/>
                <a:gd name="T94" fmla="*/ 6 w 13"/>
                <a:gd name="T95" fmla="*/ 1 h 22"/>
                <a:gd name="T96" fmla="*/ 6 w 13"/>
                <a:gd name="T9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" h="22">
                  <a:moveTo>
                    <a:pt x="6" y="2"/>
                  </a:moveTo>
                  <a:lnTo>
                    <a:pt x="6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3" y="20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6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3" name="Freeform 50">
              <a:extLst>
                <a:ext uri="{FF2B5EF4-FFF2-40B4-BE49-F238E27FC236}">
                  <a16:creationId xmlns:a16="http://schemas.microsoft.com/office/drawing/2014/main" id="{3F6AEBD3-304C-CE5C-D056-07B72B238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8882" y="3391744"/>
              <a:ext cx="5540" cy="5540"/>
            </a:xfrm>
            <a:custGeom>
              <a:avLst/>
              <a:gdLst>
                <a:gd name="T0" fmla="*/ 1 w 3"/>
                <a:gd name="T1" fmla="*/ 3 h 3"/>
                <a:gd name="T2" fmla="*/ 0 w 3"/>
                <a:gd name="T3" fmla="*/ 3 h 3"/>
                <a:gd name="T4" fmla="*/ 0 w 3"/>
                <a:gd name="T5" fmla="*/ 2 h 3"/>
                <a:gd name="T6" fmla="*/ 0 w 3"/>
                <a:gd name="T7" fmla="*/ 1 h 3"/>
                <a:gd name="T8" fmla="*/ 1 w 3"/>
                <a:gd name="T9" fmla="*/ 1 h 3"/>
                <a:gd name="T10" fmla="*/ 2 w 3"/>
                <a:gd name="T11" fmla="*/ 1 h 3"/>
                <a:gd name="T12" fmla="*/ 2 w 3"/>
                <a:gd name="T13" fmla="*/ 0 h 3"/>
                <a:gd name="T14" fmla="*/ 3 w 3"/>
                <a:gd name="T15" fmla="*/ 0 h 3"/>
                <a:gd name="T16" fmla="*/ 3 w 3"/>
                <a:gd name="T17" fmla="*/ 1 h 3"/>
                <a:gd name="T18" fmla="*/ 3 w 3"/>
                <a:gd name="T19" fmla="*/ 2 h 3"/>
                <a:gd name="T20" fmla="*/ 2 w 3"/>
                <a:gd name="T21" fmla="*/ 3 h 3"/>
                <a:gd name="T22" fmla="*/ 1 w 3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4" name="Freeform 51">
              <a:extLst>
                <a:ext uri="{FF2B5EF4-FFF2-40B4-BE49-F238E27FC236}">
                  <a16:creationId xmlns:a16="http://schemas.microsoft.com/office/drawing/2014/main" id="{F4BACB87-6197-6804-03CB-AEAD7CCA0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6576" y="3386206"/>
              <a:ext cx="22156" cy="33231"/>
            </a:xfrm>
            <a:custGeom>
              <a:avLst/>
              <a:gdLst>
                <a:gd name="T0" fmla="*/ 19 w 19"/>
                <a:gd name="T1" fmla="*/ 0 h 24"/>
                <a:gd name="T2" fmla="*/ 18 w 19"/>
                <a:gd name="T3" fmla="*/ 3 h 24"/>
                <a:gd name="T4" fmla="*/ 18 w 19"/>
                <a:gd name="T5" fmla="*/ 5 h 24"/>
                <a:gd name="T6" fmla="*/ 19 w 19"/>
                <a:gd name="T7" fmla="*/ 8 h 24"/>
                <a:gd name="T8" fmla="*/ 19 w 19"/>
                <a:gd name="T9" fmla="*/ 10 h 24"/>
                <a:gd name="T10" fmla="*/ 18 w 19"/>
                <a:gd name="T11" fmla="*/ 13 h 24"/>
                <a:gd name="T12" fmla="*/ 16 w 19"/>
                <a:gd name="T13" fmla="*/ 14 h 24"/>
                <a:gd name="T14" fmla="*/ 16 w 19"/>
                <a:gd name="T15" fmla="*/ 17 h 24"/>
                <a:gd name="T16" fmla="*/ 15 w 19"/>
                <a:gd name="T17" fmla="*/ 18 h 24"/>
                <a:gd name="T18" fmla="*/ 14 w 19"/>
                <a:gd name="T19" fmla="*/ 20 h 24"/>
                <a:gd name="T20" fmla="*/ 11 w 19"/>
                <a:gd name="T21" fmla="*/ 20 h 24"/>
                <a:gd name="T22" fmla="*/ 9 w 19"/>
                <a:gd name="T23" fmla="*/ 20 h 24"/>
                <a:gd name="T24" fmla="*/ 6 w 19"/>
                <a:gd name="T25" fmla="*/ 20 h 24"/>
                <a:gd name="T26" fmla="*/ 6 w 19"/>
                <a:gd name="T27" fmla="*/ 20 h 24"/>
                <a:gd name="T28" fmla="*/ 4 w 19"/>
                <a:gd name="T29" fmla="*/ 20 h 24"/>
                <a:gd name="T30" fmla="*/ 5 w 19"/>
                <a:gd name="T31" fmla="*/ 22 h 24"/>
                <a:gd name="T32" fmla="*/ 3 w 19"/>
                <a:gd name="T33" fmla="*/ 23 h 24"/>
                <a:gd name="T34" fmla="*/ 3 w 19"/>
                <a:gd name="T35" fmla="*/ 23 h 24"/>
                <a:gd name="T36" fmla="*/ 1 w 19"/>
                <a:gd name="T37" fmla="*/ 22 h 24"/>
                <a:gd name="T38" fmla="*/ 3 w 19"/>
                <a:gd name="T39" fmla="*/ 20 h 24"/>
                <a:gd name="T40" fmla="*/ 0 w 19"/>
                <a:gd name="T41" fmla="*/ 19 h 24"/>
                <a:gd name="T42" fmla="*/ 1 w 19"/>
                <a:gd name="T43" fmla="*/ 17 h 24"/>
                <a:gd name="T44" fmla="*/ 1 w 19"/>
                <a:gd name="T45" fmla="*/ 14 h 24"/>
                <a:gd name="T46" fmla="*/ 3 w 19"/>
                <a:gd name="T47" fmla="*/ 13 h 24"/>
                <a:gd name="T48" fmla="*/ 5 w 19"/>
                <a:gd name="T49" fmla="*/ 12 h 24"/>
                <a:gd name="T50" fmla="*/ 6 w 19"/>
                <a:gd name="T51" fmla="*/ 14 h 24"/>
                <a:gd name="T52" fmla="*/ 8 w 19"/>
                <a:gd name="T53" fmla="*/ 13 h 24"/>
                <a:gd name="T54" fmla="*/ 9 w 19"/>
                <a:gd name="T55" fmla="*/ 10 h 24"/>
                <a:gd name="T56" fmla="*/ 11 w 19"/>
                <a:gd name="T57" fmla="*/ 8 h 24"/>
                <a:gd name="T58" fmla="*/ 11 w 19"/>
                <a:gd name="T59" fmla="*/ 5 h 24"/>
                <a:gd name="T60" fmla="*/ 13 w 19"/>
                <a:gd name="T61" fmla="*/ 4 h 24"/>
                <a:gd name="T62" fmla="*/ 13 w 19"/>
                <a:gd name="T63" fmla="*/ 2 h 24"/>
                <a:gd name="T64" fmla="*/ 15 w 19"/>
                <a:gd name="T65" fmla="*/ 2 h 24"/>
                <a:gd name="T66" fmla="*/ 18 w 19"/>
                <a:gd name="T6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4">
                  <a:moveTo>
                    <a:pt x="18" y="0"/>
                  </a:moveTo>
                  <a:lnTo>
                    <a:pt x="19" y="0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6" y="18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4" y="23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5" name="Freeform 53">
              <a:extLst>
                <a:ext uri="{FF2B5EF4-FFF2-40B4-BE49-F238E27FC236}">
                  <a16:creationId xmlns:a16="http://schemas.microsoft.com/office/drawing/2014/main" id="{545EECE5-C971-B344-6C7D-28A891948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6725" y="3325282"/>
              <a:ext cx="5540" cy="5540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0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3 w 3"/>
                <a:gd name="T11" fmla="*/ 0 h 2"/>
                <a:gd name="T12" fmla="*/ 3 w 3"/>
                <a:gd name="T13" fmla="*/ 1 h 2"/>
                <a:gd name="T14" fmla="*/ 1 w 3"/>
                <a:gd name="T15" fmla="*/ 1 h 2"/>
                <a:gd name="T16" fmla="*/ 1 w 3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B4FC7927-2B3F-88B0-3F85-6B914A254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2884" y="3220051"/>
              <a:ext cx="77539" cy="66462"/>
            </a:xfrm>
            <a:custGeom>
              <a:avLst/>
              <a:gdLst>
                <a:gd name="T0" fmla="*/ 45 w 58"/>
                <a:gd name="T1" fmla="*/ 2 h 48"/>
                <a:gd name="T2" fmla="*/ 49 w 58"/>
                <a:gd name="T3" fmla="*/ 5 h 48"/>
                <a:gd name="T4" fmla="*/ 50 w 58"/>
                <a:gd name="T5" fmla="*/ 8 h 48"/>
                <a:gd name="T6" fmla="*/ 53 w 58"/>
                <a:gd name="T7" fmla="*/ 11 h 48"/>
                <a:gd name="T8" fmla="*/ 55 w 58"/>
                <a:gd name="T9" fmla="*/ 13 h 48"/>
                <a:gd name="T10" fmla="*/ 56 w 58"/>
                <a:gd name="T11" fmla="*/ 18 h 48"/>
                <a:gd name="T12" fmla="*/ 56 w 58"/>
                <a:gd name="T13" fmla="*/ 22 h 48"/>
                <a:gd name="T14" fmla="*/ 56 w 58"/>
                <a:gd name="T15" fmla="*/ 26 h 48"/>
                <a:gd name="T16" fmla="*/ 55 w 58"/>
                <a:gd name="T17" fmla="*/ 27 h 48"/>
                <a:gd name="T18" fmla="*/ 50 w 58"/>
                <a:gd name="T19" fmla="*/ 30 h 48"/>
                <a:gd name="T20" fmla="*/ 46 w 58"/>
                <a:gd name="T21" fmla="*/ 27 h 48"/>
                <a:gd name="T22" fmla="*/ 40 w 58"/>
                <a:gd name="T23" fmla="*/ 27 h 48"/>
                <a:gd name="T24" fmla="*/ 38 w 58"/>
                <a:gd name="T25" fmla="*/ 23 h 48"/>
                <a:gd name="T26" fmla="*/ 35 w 58"/>
                <a:gd name="T27" fmla="*/ 26 h 48"/>
                <a:gd name="T28" fmla="*/ 31 w 58"/>
                <a:gd name="T29" fmla="*/ 30 h 48"/>
                <a:gd name="T30" fmla="*/ 31 w 58"/>
                <a:gd name="T31" fmla="*/ 33 h 48"/>
                <a:gd name="T32" fmla="*/ 34 w 58"/>
                <a:gd name="T33" fmla="*/ 36 h 48"/>
                <a:gd name="T34" fmla="*/ 34 w 58"/>
                <a:gd name="T35" fmla="*/ 40 h 48"/>
                <a:gd name="T36" fmla="*/ 38 w 58"/>
                <a:gd name="T37" fmla="*/ 38 h 48"/>
                <a:gd name="T38" fmla="*/ 39 w 58"/>
                <a:gd name="T39" fmla="*/ 42 h 48"/>
                <a:gd name="T40" fmla="*/ 34 w 58"/>
                <a:gd name="T41" fmla="*/ 46 h 48"/>
                <a:gd name="T42" fmla="*/ 30 w 58"/>
                <a:gd name="T43" fmla="*/ 48 h 48"/>
                <a:gd name="T44" fmla="*/ 25 w 58"/>
                <a:gd name="T45" fmla="*/ 48 h 48"/>
                <a:gd name="T46" fmla="*/ 24 w 58"/>
                <a:gd name="T47" fmla="*/ 46 h 48"/>
                <a:gd name="T48" fmla="*/ 23 w 58"/>
                <a:gd name="T49" fmla="*/ 43 h 48"/>
                <a:gd name="T50" fmla="*/ 21 w 58"/>
                <a:gd name="T51" fmla="*/ 41 h 48"/>
                <a:gd name="T52" fmla="*/ 18 w 58"/>
                <a:gd name="T53" fmla="*/ 37 h 48"/>
                <a:gd name="T54" fmla="*/ 14 w 58"/>
                <a:gd name="T55" fmla="*/ 37 h 48"/>
                <a:gd name="T56" fmla="*/ 11 w 58"/>
                <a:gd name="T57" fmla="*/ 37 h 48"/>
                <a:gd name="T58" fmla="*/ 10 w 58"/>
                <a:gd name="T59" fmla="*/ 38 h 48"/>
                <a:gd name="T60" fmla="*/ 6 w 58"/>
                <a:gd name="T61" fmla="*/ 33 h 48"/>
                <a:gd name="T62" fmla="*/ 5 w 58"/>
                <a:gd name="T63" fmla="*/ 30 h 48"/>
                <a:gd name="T64" fmla="*/ 1 w 58"/>
                <a:gd name="T65" fmla="*/ 27 h 48"/>
                <a:gd name="T66" fmla="*/ 0 w 58"/>
                <a:gd name="T67" fmla="*/ 22 h 48"/>
                <a:gd name="T68" fmla="*/ 4 w 58"/>
                <a:gd name="T69" fmla="*/ 18 h 48"/>
                <a:gd name="T70" fmla="*/ 3 w 58"/>
                <a:gd name="T71" fmla="*/ 16 h 48"/>
                <a:gd name="T72" fmla="*/ 4 w 58"/>
                <a:gd name="T73" fmla="*/ 13 h 48"/>
                <a:gd name="T74" fmla="*/ 8 w 58"/>
                <a:gd name="T75" fmla="*/ 13 h 48"/>
                <a:gd name="T76" fmla="*/ 10 w 58"/>
                <a:gd name="T77" fmla="*/ 13 h 48"/>
                <a:gd name="T78" fmla="*/ 13 w 58"/>
                <a:gd name="T79" fmla="*/ 15 h 48"/>
                <a:gd name="T80" fmla="*/ 16 w 58"/>
                <a:gd name="T81" fmla="*/ 21 h 48"/>
                <a:gd name="T82" fmla="*/ 15 w 58"/>
                <a:gd name="T83" fmla="*/ 27 h 48"/>
                <a:gd name="T84" fmla="*/ 20 w 58"/>
                <a:gd name="T85" fmla="*/ 22 h 48"/>
                <a:gd name="T86" fmla="*/ 15 w 58"/>
                <a:gd name="T87" fmla="*/ 16 h 48"/>
                <a:gd name="T88" fmla="*/ 15 w 58"/>
                <a:gd name="T89" fmla="*/ 7 h 48"/>
                <a:gd name="T90" fmla="*/ 19 w 58"/>
                <a:gd name="T91" fmla="*/ 6 h 48"/>
                <a:gd name="T92" fmla="*/ 23 w 58"/>
                <a:gd name="T93" fmla="*/ 7 h 48"/>
                <a:gd name="T94" fmla="*/ 26 w 58"/>
                <a:gd name="T95" fmla="*/ 6 h 48"/>
                <a:gd name="T96" fmla="*/ 29 w 58"/>
                <a:gd name="T97" fmla="*/ 2 h 48"/>
                <a:gd name="T98" fmla="*/ 33 w 58"/>
                <a:gd name="T99" fmla="*/ 1 h 48"/>
                <a:gd name="T100" fmla="*/ 34 w 58"/>
                <a:gd name="T101" fmla="*/ 1 h 48"/>
                <a:gd name="T102" fmla="*/ 35 w 58"/>
                <a:gd name="T103" fmla="*/ 3 h 48"/>
                <a:gd name="T104" fmla="*/ 35 w 58"/>
                <a:gd name="T105" fmla="*/ 5 h 48"/>
                <a:gd name="T106" fmla="*/ 38 w 58"/>
                <a:gd name="T107" fmla="*/ 1 h 48"/>
                <a:gd name="T108" fmla="*/ 41 w 5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8" h="48">
                  <a:moveTo>
                    <a:pt x="43" y="1"/>
                  </a:moveTo>
                  <a:lnTo>
                    <a:pt x="44" y="2"/>
                  </a:lnTo>
                  <a:lnTo>
                    <a:pt x="45" y="2"/>
                  </a:lnTo>
                  <a:lnTo>
                    <a:pt x="45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0" y="8"/>
                  </a:lnTo>
                  <a:lnTo>
                    <a:pt x="51" y="10"/>
                  </a:lnTo>
                  <a:lnTo>
                    <a:pt x="53" y="10"/>
                  </a:lnTo>
                  <a:lnTo>
                    <a:pt x="53" y="11"/>
                  </a:lnTo>
                  <a:lnTo>
                    <a:pt x="53" y="12"/>
                  </a:lnTo>
                  <a:lnTo>
                    <a:pt x="54" y="12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6"/>
                  </a:lnTo>
                  <a:lnTo>
                    <a:pt x="56" y="18"/>
                  </a:lnTo>
                  <a:lnTo>
                    <a:pt x="56" y="20"/>
                  </a:lnTo>
                  <a:lnTo>
                    <a:pt x="56" y="21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6" y="25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6" y="27"/>
                  </a:lnTo>
                  <a:lnTo>
                    <a:pt x="55" y="27"/>
                  </a:lnTo>
                  <a:lnTo>
                    <a:pt x="54" y="30"/>
                  </a:lnTo>
                  <a:lnTo>
                    <a:pt x="53" y="28"/>
                  </a:lnTo>
                  <a:lnTo>
                    <a:pt x="50" y="30"/>
                  </a:lnTo>
                  <a:lnTo>
                    <a:pt x="49" y="28"/>
                  </a:lnTo>
                  <a:lnTo>
                    <a:pt x="48" y="28"/>
                  </a:lnTo>
                  <a:lnTo>
                    <a:pt x="46" y="27"/>
                  </a:lnTo>
                  <a:lnTo>
                    <a:pt x="43" y="27"/>
                  </a:lnTo>
                  <a:lnTo>
                    <a:pt x="41" y="27"/>
                  </a:lnTo>
                  <a:lnTo>
                    <a:pt x="40" y="27"/>
                  </a:lnTo>
                  <a:lnTo>
                    <a:pt x="38" y="26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6" y="25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6" y="28"/>
                  </a:lnTo>
                  <a:lnTo>
                    <a:pt x="35" y="30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1" y="33"/>
                  </a:lnTo>
                  <a:lnTo>
                    <a:pt x="31" y="35"/>
                  </a:lnTo>
                  <a:lnTo>
                    <a:pt x="33" y="35"/>
                  </a:lnTo>
                  <a:lnTo>
                    <a:pt x="34" y="36"/>
                  </a:lnTo>
                  <a:lnTo>
                    <a:pt x="34" y="37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5" y="38"/>
                  </a:lnTo>
                  <a:lnTo>
                    <a:pt x="36" y="37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9" y="41"/>
                  </a:lnTo>
                  <a:lnTo>
                    <a:pt x="39" y="42"/>
                  </a:lnTo>
                  <a:lnTo>
                    <a:pt x="38" y="45"/>
                  </a:lnTo>
                  <a:lnTo>
                    <a:pt x="35" y="45"/>
                  </a:lnTo>
                  <a:lnTo>
                    <a:pt x="34" y="46"/>
                  </a:lnTo>
                  <a:lnTo>
                    <a:pt x="33" y="47"/>
                  </a:lnTo>
                  <a:lnTo>
                    <a:pt x="31" y="48"/>
                  </a:lnTo>
                  <a:lnTo>
                    <a:pt x="30" y="48"/>
                  </a:lnTo>
                  <a:lnTo>
                    <a:pt x="28" y="48"/>
                  </a:lnTo>
                  <a:lnTo>
                    <a:pt x="26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3" y="43"/>
                  </a:lnTo>
                  <a:lnTo>
                    <a:pt x="21" y="43"/>
                  </a:lnTo>
                  <a:lnTo>
                    <a:pt x="21" y="42"/>
                  </a:lnTo>
                  <a:lnTo>
                    <a:pt x="21" y="41"/>
                  </a:lnTo>
                  <a:lnTo>
                    <a:pt x="21" y="38"/>
                  </a:lnTo>
                  <a:lnTo>
                    <a:pt x="20" y="37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4" y="37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1" y="37"/>
                  </a:lnTo>
                  <a:lnTo>
                    <a:pt x="11" y="40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9" y="37"/>
                  </a:lnTo>
                  <a:lnTo>
                    <a:pt x="8" y="36"/>
                  </a:lnTo>
                  <a:lnTo>
                    <a:pt x="6" y="33"/>
                  </a:lnTo>
                  <a:lnTo>
                    <a:pt x="6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8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6" y="21"/>
                  </a:lnTo>
                  <a:lnTo>
                    <a:pt x="16" y="23"/>
                  </a:lnTo>
                  <a:lnTo>
                    <a:pt x="15" y="26"/>
                  </a:lnTo>
                  <a:lnTo>
                    <a:pt x="15" y="27"/>
                  </a:lnTo>
                  <a:lnTo>
                    <a:pt x="18" y="26"/>
                  </a:lnTo>
                  <a:lnTo>
                    <a:pt x="19" y="25"/>
                  </a:lnTo>
                  <a:lnTo>
                    <a:pt x="20" y="22"/>
                  </a:lnTo>
                  <a:lnTo>
                    <a:pt x="19" y="20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8" y="2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4" y="1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4" y="3"/>
                  </a:lnTo>
                  <a:lnTo>
                    <a:pt x="34" y="5"/>
                  </a:lnTo>
                  <a:lnTo>
                    <a:pt x="35" y="5"/>
                  </a:lnTo>
                  <a:lnTo>
                    <a:pt x="36" y="3"/>
                  </a:lnTo>
                  <a:lnTo>
                    <a:pt x="38" y="2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40205803-292E-2A63-9B4B-53DDE2B71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4419" y="3125897"/>
              <a:ext cx="77539" cy="66462"/>
            </a:xfrm>
            <a:custGeom>
              <a:avLst/>
              <a:gdLst>
                <a:gd name="T0" fmla="*/ 22 w 54"/>
                <a:gd name="T1" fmla="*/ 8 h 49"/>
                <a:gd name="T2" fmla="*/ 25 w 54"/>
                <a:gd name="T3" fmla="*/ 6 h 49"/>
                <a:gd name="T4" fmla="*/ 28 w 54"/>
                <a:gd name="T5" fmla="*/ 9 h 49"/>
                <a:gd name="T6" fmla="*/ 28 w 54"/>
                <a:gd name="T7" fmla="*/ 14 h 49"/>
                <a:gd name="T8" fmla="*/ 28 w 54"/>
                <a:gd name="T9" fmla="*/ 16 h 49"/>
                <a:gd name="T10" fmla="*/ 33 w 54"/>
                <a:gd name="T11" fmla="*/ 15 h 49"/>
                <a:gd name="T12" fmla="*/ 34 w 54"/>
                <a:gd name="T13" fmla="*/ 19 h 49"/>
                <a:gd name="T14" fmla="*/ 33 w 54"/>
                <a:gd name="T15" fmla="*/ 24 h 49"/>
                <a:gd name="T16" fmla="*/ 34 w 54"/>
                <a:gd name="T17" fmla="*/ 25 h 49"/>
                <a:gd name="T18" fmla="*/ 37 w 54"/>
                <a:gd name="T19" fmla="*/ 28 h 49"/>
                <a:gd name="T20" fmla="*/ 38 w 54"/>
                <a:gd name="T21" fmla="*/ 31 h 49"/>
                <a:gd name="T22" fmla="*/ 40 w 54"/>
                <a:gd name="T23" fmla="*/ 33 h 49"/>
                <a:gd name="T24" fmla="*/ 44 w 54"/>
                <a:gd name="T25" fmla="*/ 33 h 49"/>
                <a:gd name="T26" fmla="*/ 47 w 54"/>
                <a:gd name="T27" fmla="*/ 33 h 49"/>
                <a:gd name="T28" fmla="*/ 48 w 54"/>
                <a:gd name="T29" fmla="*/ 36 h 49"/>
                <a:gd name="T30" fmla="*/ 53 w 54"/>
                <a:gd name="T31" fmla="*/ 35 h 49"/>
                <a:gd name="T32" fmla="*/ 54 w 54"/>
                <a:gd name="T33" fmla="*/ 38 h 49"/>
                <a:gd name="T34" fmla="*/ 53 w 54"/>
                <a:gd name="T35" fmla="*/ 41 h 49"/>
                <a:gd name="T36" fmla="*/ 52 w 54"/>
                <a:gd name="T37" fmla="*/ 44 h 49"/>
                <a:gd name="T38" fmla="*/ 53 w 54"/>
                <a:gd name="T39" fmla="*/ 46 h 49"/>
                <a:gd name="T40" fmla="*/ 53 w 54"/>
                <a:gd name="T41" fmla="*/ 49 h 49"/>
                <a:gd name="T42" fmla="*/ 43 w 54"/>
                <a:gd name="T43" fmla="*/ 48 h 49"/>
                <a:gd name="T44" fmla="*/ 37 w 54"/>
                <a:gd name="T45" fmla="*/ 49 h 49"/>
                <a:gd name="T46" fmla="*/ 33 w 54"/>
                <a:gd name="T47" fmla="*/ 49 h 49"/>
                <a:gd name="T48" fmla="*/ 33 w 54"/>
                <a:gd name="T49" fmla="*/ 45 h 49"/>
                <a:gd name="T50" fmla="*/ 30 w 54"/>
                <a:gd name="T51" fmla="*/ 43 h 49"/>
                <a:gd name="T52" fmla="*/ 28 w 54"/>
                <a:gd name="T53" fmla="*/ 41 h 49"/>
                <a:gd name="T54" fmla="*/ 24 w 54"/>
                <a:gd name="T55" fmla="*/ 39 h 49"/>
                <a:gd name="T56" fmla="*/ 24 w 54"/>
                <a:gd name="T57" fmla="*/ 35 h 49"/>
                <a:gd name="T58" fmla="*/ 27 w 54"/>
                <a:gd name="T59" fmla="*/ 33 h 49"/>
                <a:gd name="T60" fmla="*/ 20 w 54"/>
                <a:gd name="T61" fmla="*/ 35 h 49"/>
                <a:gd name="T62" fmla="*/ 18 w 54"/>
                <a:gd name="T63" fmla="*/ 34 h 49"/>
                <a:gd name="T64" fmla="*/ 14 w 54"/>
                <a:gd name="T65" fmla="*/ 35 h 49"/>
                <a:gd name="T66" fmla="*/ 12 w 54"/>
                <a:gd name="T67" fmla="*/ 36 h 49"/>
                <a:gd name="T68" fmla="*/ 8 w 54"/>
                <a:gd name="T69" fmla="*/ 35 h 49"/>
                <a:gd name="T70" fmla="*/ 7 w 54"/>
                <a:gd name="T71" fmla="*/ 31 h 49"/>
                <a:gd name="T72" fmla="*/ 3 w 54"/>
                <a:gd name="T73" fmla="*/ 30 h 49"/>
                <a:gd name="T74" fmla="*/ 0 w 54"/>
                <a:gd name="T75" fmla="*/ 28 h 49"/>
                <a:gd name="T76" fmla="*/ 0 w 54"/>
                <a:gd name="T77" fmla="*/ 25 h 49"/>
                <a:gd name="T78" fmla="*/ 2 w 54"/>
                <a:gd name="T79" fmla="*/ 24 h 49"/>
                <a:gd name="T80" fmla="*/ 4 w 54"/>
                <a:gd name="T81" fmla="*/ 20 h 49"/>
                <a:gd name="T82" fmla="*/ 2 w 54"/>
                <a:gd name="T83" fmla="*/ 19 h 49"/>
                <a:gd name="T84" fmla="*/ 7 w 54"/>
                <a:gd name="T85" fmla="*/ 8 h 49"/>
                <a:gd name="T86" fmla="*/ 8 w 54"/>
                <a:gd name="T87" fmla="*/ 5 h 49"/>
                <a:gd name="T88" fmla="*/ 10 w 54"/>
                <a:gd name="T89" fmla="*/ 8 h 49"/>
                <a:gd name="T90" fmla="*/ 12 w 54"/>
                <a:gd name="T91" fmla="*/ 5 h 49"/>
                <a:gd name="T92" fmla="*/ 14 w 54"/>
                <a:gd name="T93" fmla="*/ 1 h 49"/>
                <a:gd name="T94" fmla="*/ 15 w 54"/>
                <a:gd name="T95" fmla="*/ 1 h 49"/>
                <a:gd name="T96" fmla="*/ 18 w 54"/>
                <a:gd name="T97" fmla="*/ 3 h 49"/>
                <a:gd name="T98" fmla="*/ 20 w 54"/>
                <a:gd name="T99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49">
                  <a:moveTo>
                    <a:pt x="20" y="6"/>
                  </a:moveTo>
                  <a:lnTo>
                    <a:pt x="22" y="8"/>
                  </a:lnTo>
                  <a:lnTo>
                    <a:pt x="24" y="6"/>
                  </a:lnTo>
                  <a:lnTo>
                    <a:pt x="25" y="6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28" y="10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30" y="15"/>
                  </a:lnTo>
                  <a:lnTo>
                    <a:pt x="33" y="15"/>
                  </a:lnTo>
                  <a:lnTo>
                    <a:pt x="34" y="16"/>
                  </a:lnTo>
                  <a:lnTo>
                    <a:pt x="34" y="19"/>
                  </a:lnTo>
                  <a:lnTo>
                    <a:pt x="34" y="23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7" y="28"/>
                  </a:lnTo>
                  <a:lnTo>
                    <a:pt x="38" y="29"/>
                  </a:lnTo>
                  <a:lnTo>
                    <a:pt x="38" y="31"/>
                  </a:lnTo>
                  <a:lnTo>
                    <a:pt x="39" y="33"/>
                  </a:lnTo>
                  <a:lnTo>
                    <a:pt x="40" y="33"/>
                  </a:lnTo>
                  <a:lnTo>
                    <a:pt x="42" y="33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50" y="36"/>
                  </a:lnTo>
                  <a:lnTo>
                    <a:pt x="53" y="35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3" y="43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3" y="46"/>
                  </a:lnTo>
                  <a:lnTo>
                    <a:pt x="53" y="48"/>
                  </a:lnTo>
                  <a:lnTo>
                    <a:pt x="53" y="49"/>
                  </a:lnTo>
                  <a:lnTo>
                    <a:pt x="45" y="48"/>
                  </a:lnTo>
                  <a:lnTo>
                    <a:pt x="43" y="48"/>
                  </a:lnTo>
                  <a:lnTo>
                    <a:pt x="42" y="48"/>
                  </a:lnTo>
                  <a:lnTo>
                    <a:pt x="37" y="49"/>
                  </a:lnTo>
                  <a:lnTo>
                    <a:pt x="34" y="49"/>
                  </a:lnTo>
                  <a:lnTo>
                    <a:pt x="33" y="49"/>
                  </a:lnTo>
                  <a:lnTo>
                    <a:pt x="33" y="46"/>
                  </a:lnTo>
                  <a:lnTo>
                    <a:pt x="33" y="45"/>
                  </a:lnTo>
                  <a:lnTo>
                    <a:pt x="33" y="44"/>
                  </a:lnTo>
                  <a:lnTo>
                    <a:pt x="30" y="43"/>
                  </a:lnTo>
                  <a:lnTo>
                    <a:pt x="29" y="43"/>
                  </a:lnTo>
                  <a:lnTo>
                    <a:pt x="28" y="41"/>
                  </a:lnTo>
                  <a:lnTo>
                    <a:pt x="27" y="40"/>
                  </a:lnTo>
                  <a:lnTo>
                    <a:pt x="24" y="39"/>
                  </a:lnTo>
                  <a:lnTo>
                    <a:pt x="24" y="36"/>
                  </a:lnTo>
                  <a:lnTo>
                    <a:pt x="24" y="35"/>
                  </a:lnTo>
                  <a:lnTo>
                    <a:pt x="25" y="34"/>
                  </a:lnTo>
                  <a:lnTo>
                    <a:pt x="27" y="33"/>
                  </a:lnTo>
                  <a:lnTo>
                    <a:pt x="22" y="35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8" y="34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12" y="36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3" y="30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3" y="14"/>
                  </a:lnTo>
                  <a:lnTo>
                    <a:pt x="7" y="8"/>
                  </a:lnTo>
                  <a:lnTo>
                    <a:pt x="7" y="6"/>
                  </a:lnTo>
                  <a:lnTo>
                    <a:pt x="8" y="5"/>
                  </a:lnTo>
                  <a:lnTo>
                    <a:pt x="9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5"/>
                  </a:lnTo>
                  <a:lnTo>
                    <a:pt x="20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3FDA8C7E-E520-9FCD-0F61-44E01366F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648" y="2904360"/>
              <a:ext cx="16617" cy="27694"/>
            </a:xfrm>
            <a:custGeom>
              <a:avLst/>
              <a:gdLst>
                <a:gd name="T0" fmla="*/ 5 w 11"/>
                <a:gd name="T1" fmla="*/ 18 h 19"/>
                <a:gd name="T2" fmla="*/ 5 w 11"/>
                <a:gd name="T3" fmla="*/ 19 h 19"/>
                <a:gd name="T4" fmla="*/ 4 w 11"/>
                <a:gd name="T5" fmla="*/ 19 h 19"/>
                <a:gd name="T6" fmla="*/ 1 w 11"/>
                <a:gd name="T7" fmla="*/ 18 h 19"/>
                <a:gd name="T8" fmla="*/ 0 w 11"/>
                <a:gd name="T9" fmla="*/ 17 h 19"/>
                <a:gd name="T10" fmla="*/ 0 w 11"/>
                <a:gd name="T11" fmla="*/ 15 h 19"/>
                <a:gd name="T12" fmla="*/ 1 w 11"/>
                <a:gd name="T13" fmla="*/ 15 h 19"/>
                <a:gd name="T14" fmla="*/ 2 w 11"/>
                <a:gd name="T15" fmla="*/ 14 h 19"/>
                <a:gd name="T16" fmla="*/ 2 w 11"/>
                <a:gd name="T17" fmla="*/ 13 h 19"/>
                <a:gd name="T18" fmla="*/ 4 w 11"/>
                <a:gd name="T19" fmla="*/ 9 h 19"/>
                <a:gd name="T20" fmla="*/ 5 w 11"/>
                <a:gd name="T21" fmla="*/ 8 h 19"/>
                <a:gd name="T22" fmla="*/ 5 w 11"/>
                <a:gd name="T23" fmla="*/ 7 h 19"/>
                <a:gd name="T24" fmla="*/ 7 w 11"/>
                <a:gd name="T25" fmla="*/ 7 h 19"/>
                <a:gd name="T26" fmla="*/ 9 w 11"/>
                <a:gd name="T27" fmla="*/ 5 h 19"/>
                <a:gd name="T28" fmla="*/ 9 w 11"/>
                <a:gd name="T29" fmla="*/ 4 h 19"/>
                <a:gd name="T30" fmla="*/ 9 w 11"/>
                <a:gd name="T31" fmla="*/ 2 h 19"/>
                <a:gd name="T32" fmla="*/ 7 w 11"/>
                <a:gd name="T33" fmla="*/ 2 h 19"/>
                <a:gd name="T34" fmla="*/ 9 w 11"/>
                <a:gd name="T35" fmla="*/ 2 h 19"/>
                <a:gd name="T36" fmla="*/ 9 w 11"/>
                <a:gd name="T37" fmla="*/ 0 h 19"/>
                <a:gd name="T38" fmla="*/ 9 w 11"/>
                <a:gd name="T39" fmla="*/ 2 h 19"/>
                <a:gd name="T40" fmla="*/ 10 w 11"/>
                <a:gd name="T41" fmla="*/ 2 h 19"/>
                <a:gd name="T42" fmla="*/ 11 w 11"/>
                <a:gd name="T43" fmla="*/ 4 h 19"/>
                <a:gd name="T44" fmla="*/ 11 w 11"/>
                <a:gd name="T45" fmla="*/ 5 h 19"/>
                <a:gd name="T46" fmla="*/ 11 w 11"/>
                <a:gd name="T47" fmla="*/ 7 h 19"/>
                <a:gd name="T48" fmla="*/ 11 w 11"/>
                <a:gd name="T49" fmla="*/ 8 h 19"/>
                <a:gd name="T50" fmla="*/ 10 w 11"/>
                <a:gd name="T51" fmla="*/ 9 h 19"/>
                <a:gd name="T52" fmla="*/ 11 w 11"/>
                <a:gd name="T53" fmla="*/ 10 h 19"/>
                <a:gd name="T54" fmla="*/ 11 w 11"/>
                <a:gd name="T55" fmla="*/ 12 h 19"/>
                <a:gd name="T56" fmla="*/ 11 w 11"/>
                <a:gd name="T57" fmla="*/ 13 h 19"/>
                <a:gd name="T58" fmla="*/ 11 w 11"/>
                <a:gd name="T59" fmla="*/ 14 h 19"/>
                <a:gd name="T60" fmla="*/ 9 w 11"/>
                <a:gd name="T61" fmla="*/ 15 h 19"/>
                <a:gd name="T62" fmla="*/ 7 w 11"/>
                <a:gd name="T63" fmla="*/ 17 h 19"/>
                <a:gd name="T64" fmla="*/ 6 w 11"/>
                <a:gd name="T65" fmla="*/ 18 h 19"/>
                <a:gd name="T66" fmla="*/ 5 w 11"/>
                <a:gd name="T6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" h="19">
                  <a:moveTo>
                    <a:pt x="5" y="18"/>
                  </a:moveTo>
                  <a:lnTo>
                    <a:pt x="5" y="19"/>
                  </a:lnTo>
                  <a:lnTo>
                    <a:pt x="4" y="19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4" y="9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9" y="15"/>
                  </a:lnTo>
                  <a:lnTo>
                    <a:pt x="7" y="17"/>
                  </a:lnTo>
                  <a:lnTo>
                    <a:pt x="6" y="1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126FB1AC-4E2F-66C1-1F99-78CE10D1A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1654" y="3663129"/>
              <a:ext cx="22156" cy="16617"/>
            </a:xfrm>
            <a:custGeom>
              <a:avLst/>
              <a:gdLst>
                <a:gd name="T0" fmla="*/ 11 w 15"/>
                <a:gd name="T1" fmla="*/ 11 h 13"/>
                <a:gd name="T2" fmla="*/ 10 w 15"/>
                <a:gd name="T3" fmla="*/ 11 h 13"/>
                <a:gd name="T4" fmla="*/ 9 w 15"/>
                <a:gd name="T5" fmla="*/ 11 h 13"/>
                <a:gd name="T6" fmla="*/ 7 w 15"/>
                <a:gd name="T7" fmla="*/ 11 h 13"/>
                <a:gd name="T8" fmla="*/ 6 w 15"/>
                <a:gd name="T9" fmla="*/ 11 h 13"/>
                <a:gd name="T10" fmla="*/ 5 w 15"/>
                <a:gd name="T11" fmla="*/ 12 h 13"/>
                <a:gd name="T12" fmla="*/ 4 w 15"/>
                <a:gd name="T13" fmla="*/ 13 h 13"/>
                <a:gd name="T14" fmla="*/ 2 w 15"/>
                <a:gd name="T15" fmla="*/ 13 h 13"/>
                <a:gd name="T16" fmla="*/ 1 w 15"/>
                <a:gd name="T17" fmla="*/ 12 h 13"/>
                <a:gd name="T18" fmla="*/ 0 w 15"/>
                <a:gd name="T19" fmla="*/ 12 h 13"/>
                <a:gd name="T20" fmla="*/ 0 w 15"/>
                <a:gd name="T21" fmla="*/ 10 h 13"/>
                <a:gd name="T22" fmla="*/ 1 w 15"/>
                <a:gd name="T23" fmla="*/ 7 h 13"/>
                <a:gd name="T24" fmla="*/ 1 w 15"/>
                <a:gd name="T25" fmla="*/ 6 h 13"/>
                <a:gd name="T26" fmla="*/ 2 w 15"/>
                <a:gd name="T27" fmla="*/ 5 h 13"/>
                <a:gd name="T28" fmla="*/ 4 w 15"/>
                <a:gd name="T29" fmla="*/ 5 h 13"/>
                <a:gd name="T30" fmla="*/ 5 w 15"/>
                <a:gd name="T31" fmla="*/ 5 h 13"/>
                <a:gd name="T32" fmla="*/ 5 w 15"/>
                <a:gd name="T33" fmla="*/ 3 h 13"/>
                <a:gd name="T34" fmla="*/ 5 w 15"/>
                <a:gd name="T35" fmla="*/ 2 h 13"/>
                <a:gd name="T36" fmla="*/ 6 w 15"/>
                <a:gd name="T37" fmla="*/ 1 h 13"/>
                <a:gd name="T38" fmla="*/ 6 w 15"/>
                <a:gd name="T39" fmla="*/ 0 h 13"/>
                <a:gd name="T40" fmla="*/ 7 w 15"/>
                <a:gd name="T41" fmla="*/ 0 h 13"/>
                <a:gd name="T42" fmla="*/ 9 w 15"/>
                <a:gd name="T43" fmla="*/ 1 h 13"/>
                <a:gd name="T44" fmla="*/ 10 w 15"/>
                <a:gd name="T45" fmla="*/ 2 h 13"/>
                <a:gd name="T46" fmla="*/ 11 w 15"/>
                <a:gd name="T47" fmla="*/ 2 h 13"/>
                <a:gd name="T48" fmla="*/ 14 w 15"/>
                <a:gd name="T49" fmla="*/ 2 h 13"/>
                <a:gd name="T50" fmla="*/ 15 w 15"/>
                <a:gd name="T51" fmla="*/ 2 h 13"/>
                <a:gd name="T52" fmla="*/ 15 w 15"/>
                <a:gd name="T53" fmla="*/ 5 h 13"/>
                <a:gd name="T54" fmla="*/ 15 w 15"/>
                <a:gd name="T55" fmla="*/ 6 h 13"/>
                <a:gd name="T56" fmla="*/ 15 w 15"/>
                <a:gd name="T57" fmla="*/ 7 h 13"/>
                <a:gd name="T58" fmla="*/ 14 w 15"/>
                <a:gd name="T59" fmla="*/ 8 h 13"/>
                <a:gd name="T60" fmla="*/ 12 w 15"/>
                <a:gd name="T61" fmla="*/ 10 h 13"/>
                <a:gd name="T62" fmla="*/ 11 w 15"/>
                <a:gd name="T6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13">
                  <a:moveTo>
                    <a:pt x="11" y="11"/>
                  </a:moveTo>
                  <a:lnTo>
                    <a:pt x="10" y="11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0" name="Freeform 59">
              <a:extLst>
                <a:ext uri="{FF2B5EF4-FFF2-40B4-BE49-F238E27FC236}">
                  <a16:creationId xmlns:a16="http://schemas.microsoft.com/office/drawing/2014/main" id="{A1D93928-02AD-EB64-C8BF-5F60D3FC9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59" y="3652053"/>
              <a:ext cx="16617" cy="11076"/>
            </a:xfrm>
            <a:custGeom>
              <a:avLst/>
              <a:gdLst>
                <a:gd name="T0" fmla="*/ 11 w 11"/>
                <a:gd name="T1" fmla="*/ 1 h 8"/>
                <a:gd name="T2" fmla="*/ 11 w 11"/>
                <a:gd name="T3" fmla="*/ 3 h 8"/>
                <a:gd name="T4" fmla="*/ 10 w 11"/>
                <a:gd name="T5" fmla="*/ 4 h 8"/>
                <a:gd name="T6" fmla="*/ 9 w 11"/>
                <a:gd name="T7" fmla="*/ 4 h 8"/>
                <a:gd name="T8" fmla="*/ 7 w 11"/>
                <a:gd name="T9" fmla="*/ 5 h 8"/>
                <a:gd name="T10" fmla="*/ 6 w 11"/>
                <a:gd name="T11" fmla="*/ 6 h 8"/>
                <a:gd name="T12" fmla="*/ 5 w 11"/>
                <a:gd name="T13" fmla="*/ 8 h 8"/>
                <a:gd name="T14" fmla="*/ 4 w 11"/>
                <a:gd name="T15" fmla="*/ 6 h 8"/>
                <a:gd name="T16" fmla="*/ 2 w 11"/>
                <a:gd name="T17" fmla="*/ 5 h 8"/>
                <a:gd name="T18" fmla="*/ 1 w 11"/>
                <a:gd name="T19" fmla="*/ 4 h 8"/>
                <a:gd name="T20" fmla="*/ 0 w 11"/>
                <a:gd name="T21" fmla="*/ 3 h 8"/>
                <a:gd name="T22" fmla="*/ 0 w 11"/>
                <a:gd name="T23" fmla="*/ 1 h 8"/>
                <a:gd name="T24" fmla="*/ 4 w 11"/>
                <a:gd name="T25" fmla="*/ 1 h 8"/>
                <a:gd name="T26" fmla="*/ 5 w 11"/>
                <a:gd name="T27" fmla="*/ 1 h 8"/>
                <a:gd name="T28" fmla="*/ 6 w 11"/>
                <a:gd name="T29" fmla="*/ 0 h 8"/>
                <a:gd name="T30" fmla="*/ 11 w 11"/>
                <a:gd name="T31" fmla="*/ 0 h 8"/>
                <a:gd name="T32" fmla="*/ 11 w 11"/>
                <a:gd name="T3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8">
                  <a:moveTo>
                    <a:pt x="11" y="1"/>
                  </a:moveTo>
                  <a:lnTo>
                    <a:pt x="11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8"/>
                  </a:lnTo>
                  <a:lnTo>
                    <a:pt x="4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1" name="Freeform 60">
              <a:extLst>
                <a:ext uri="{FF2B5EF4-FFF2-40B4-BE49-F238E27FC236}">
                  <a16:creationId xmlns:a16="http://schemas.microsoft.com/office/drawing/2014/main" id="{3C849732-12E7-36E9-5EE8-FB0CF13A6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345" y="3336357"/>
              <a:ext cx="110770" cy="132925"/>
            </a:xfrm>
            <a:custGeom>
              <a:avLst/>
              <a:gdLst>
                <a:gd name="T0" fmla="*/ 71 w 83"/>
                <a:gd name="T1" fmla="*/ 90 h 98"/>
                <a:gd name="T2" fmla="*/ 66 w 83"/>
                <a:gd name="T3" fmla="*/ 98 h 98"/>
                <a:gd name="T4" fmla="*/ 43 w 83"/>
                <a:gd name="T5" fmla="*/ 95 h 98"/>
                <a:gd name="T6" fmla="*/ 46 w 83"/>
                <a:gd name="T7" fmla="*/ 94 h 98"/>
                <a:gd name="T8" fmla="*/ 68 w 83"/>
                <a:gd name="T9" fmla="*/ 86 h 98"/>
                <a:gd name="T10" fmla="*/ 63 w 83"/>
                <a:gd name="T11" fmla="*/ 89 h 98"/>
                <a:gd name="T12" fmla="*/ 51 w 83"/>
                <a:gd name="T13" fmla="*/ 83 h 98"/>
                <a:gd name="T14" fmla="*/ 60 w 83"/>
                <a:gd name="T15" fmla="*/ 88 h 98"/>
                <a:gd name="T16" fmla="*/ 49 w 83"/>
                <a:gd name="T17" fmla="*/ 88 h 98"/>
                <a:gd name="T18" fmla="*/ 41 w 83"/>
                <a:gd name="T19" fmla="*/ 80 h 98"/>
                <a:gd name="T20" fmla="*/ 46 w 83"/>
                <a:gd name="T21" fmla="*/ 90 h 98"/>
                <a:gd name="T22" fmla="*/ 40 w 83"/>
                <a:gd name="T23" fmla="*/ 98 h 98"/>
                <a:gd name="T24" fmla="*/ 25 w 83"/>
                <a:gd name="T25" fmla="*/ 76 h 98"/>
                <a:gd name="T26" fmla="*/ 3 w 83"/>
                <a:gd name="T27" fmla="*/ 60 h 98"/>
                <a:gd name="T28" fmla="*/ 0 w 83"/>
                <a:gd name="T29" fmla="*/ 55 h 98"/>
                <a:gd name="T30" fmla="*/ 5 w 83"/>
                <a:gd name="T31" fmla="*/ 51 h 98"/>
                <a:gd name="T32" fmla="*/ 13 w 83"/>
                <a:gd name="T33" fmla="*/ 50 h 98"/>
                <a:gd name="T34" fmla="*/ 21 w 83"/>
                <a:gd name="T35" fmla="*/ 46 h 98"/>
                <a:gd name="T36" fmla="*/ 34 w 83"/>
                <a:gd name="T37" fmla="*/ 41 h 98"/>
                <a:gd name="T38" fmla="*/ 39 w 83"/>
                <a:gd name="T39" fmla="*/ 34 h 98"/>
                <a:gd name="T40" fmla="*/ 36 w 83"/>
                <a:gd name="T41" fmla="*/ 29 h 98"/>
                <a:gd name="T42" fmla="*/ 34 w 83"/>
                <a:gd name="T43" fmla="*/ 23 h 98"/>
                <a:gd name="T44" fmla="*/ 34 w 83"/>
                <a:gd name="T45" fmla="*/ 15 h 98"/>
                <a:gd name="T46" fmla="*/ 34 w 83"/>
                <a:gd name="T47" fmla="*/ 9 h 98"/>
                <a:gd name="T48" fmla="*/ 38 w 83"/>
                <a:gd name="T49" fmla="*/ 3 h 98"/>
                <a:gd name="T50" fmla="*/ 44 w 83"/>
                <a:gd name="T51" fmla="*/ 1 h 98"/>
                <a:gd name="T52" fmla="*/ 48 w 83"/>
                <a:gd name="T53" fmla="*/ 0 h 98"/>
                <a:gd name="T54" fmla="*/ 53 w 83"/>
                <a:gd name="T55" fmla="*/ 1 h 98"/>
                <a:gd name="T56" fmla="*/ 56 w 83"/>
                <a:gd name="T57" fmla="*/ 3 h 98"/>
                <a:gd name="T58" fmla="*/ 59 w 83"/>
                <a:gd name="T59" fmla="*/ 8 h 98"/>
                <a:gd name="T60" fmla="*/ 63 w 83"/>
                <a:gd name="T61" fmla="*/ 10 h 98"/>
                <a:gd name="T62" fmla="*/ 64 w 83"/>
                <a:gd name="T63" fmla="*/ 15 h 98"/>
                <a:gd name="T64" fmla="*/ 68 w 83"/>
                <a:gd name="T65" fmla="*/ 19 h 98"/>
                <a:gd name="T66" fmla="*/ 68 w 83"/>
                <a:gd name="T67" fmla="*/ 24 h 98"/>
                <a:gd name="T68" fmla="*/ 68 w 83"/>
                <a:gd name="T69" fmla="*/ 26 h 98"/>
                <a:gd name="T70" fmla="*/ 68 w 83"/>
                <a:gd name="T71" fmla="*/ 31 h 98"/>
                <a:gd name="T72" fmla="*/ 69 w 83"/>
                <a:gd name="T73" fmla="*/ 35 h 98"/>
                <a:gd name="T74" fmla="*/ 71 w 83"/>
                <a:gd name="T75" fmla="*/ 38 h 98"/>
                <a:gd name="T76" fmla="*/ 74 w 83"/>
                <a:gd name="T77" fmla="*/ 40 h 98"/>
                <a:gd name="T78" fmla="*/ 75 w 83"/>
                <a:gd name="T79" fmla="*/ 45 h 98"/>
                <a:gd name="T80" fmla="*/ 76 w 83"/>
                <a:gd name="T81" fmla="*/ 50 h 98"/>
                <a:gd name="T82" fmla="*/ 78 w 83"/>
                <a:gd name="T83" fmla="*/ 56 h 98"/>
                <a:gd name="T84" fmla="*/ 79 w 83"/>
                <a:gd name="T85" fmla="*/ 60 h 98"/>
                <a:gd name="T86" fmla="*/ 81 w 83"/>
                <a:gd name="T87" fmla="*/ 66 h 98"/>
                <a:gd name="T88" fmla="*/ 83 w 83"/>
                <a:gd name="T89" fmla="*/ 7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" h="98">
                  <a:moveTo>
                    <a:pt x="83" y="78"/>
                  </a:moveTo>
                  <a:lnTo>
                    <a:pt x="71" y="86"/>
                  </a:lnTo>
                  <a:lnTo>
                    <a:pt x="71" y="90"/>
                  </a:lnTo>
                  <a:lnTo>
                    <a:pt x="70" y="90"/>
                  </a:lnTo>
                  <a:lnTo>
                    <a:pt x="69" y="98"/>
                  </a:lnTo>
                  <a:lnTo>
                    <a:pt x="66" y="98"/>
                  </a:lnTo>
                  <a:lnTo>
                    <a:pt x="46" y="96"/>
                  </a:lnTo>
                  <a:lnTo>
                    <a:pt x="43" y="96"/>
                  </a:lnTo>
                  <a:lnTo>
                    <a:pt x="43" y="95"/>
                  </a:lnTo>
                  <a:lnTo>
                    <a:pt x="44" y="94"/>
                  </a:lnTo>
                  <a:lnTo>
                    <a:pt x="45" y="94"/>
                  </a:lnTo>
                  <a:lnTo>
                    <a:pt x="46" y="94"/>
                  </a:lnTo>
                  <a:lnTo>
                    <a:pt x="68" y="95"/>
                  </a:lnTo>
                  <a:lnTo>
                    <a:pt x="66" y="93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3" y="84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1" y="84"/>
                  </a:lnTo>
                  <a:lnTo>
                    <a:pt x="51" y="83"/>
                  </a:lnTo>
                  <a:lnTo>
                    <a:pt x="51" y="84"/>
                  </a:lnTo>
                  <a:lnTo>
                    <a:pt x="51" y="88"/>
                  </a:lnTo>
                  <a:lnTo>
                    <a:pt x="60" y="88"/>
                  </a:lnTo>
                  <a:lnTo>
                    <a:pt x="60" y="90"/>
                  </a:lnTo>
                  <a:lnTo>
                    <a:pt x="49" y="89"/>
                  </a:lnTo>
                  <a:lnTo>
                    <a:pt x="49" y="88"/>
                  </a:lnTo>
                  <a:lnTo>
                    <a:pt x="50" y="83"/>
                  </a:lnTo>
                  <a:lnTo>
                    <a:pt x="49" y="81"/>
                  </a:lnTo>
                  <a:lnTo>
                    <a:pt x="41" y="80"/>
                  </a:lnTo>
                  <a:lnTo>
                    <a:pt x="40" y="88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1" y="89"/>
                  </a:lnTo>
                  <a:lnTo>
                    <a:pt x="40" y="89"/>
                  </a:lnTo>
                  <a:lnTo>
                    <a:pt x="40" y="98"/>
                  </a:lnTo>
                  <a:lnTo>
                    <a:pt x="36" y="96"/>
                  </a:lnTo>
                  <a:lnTo>
                    <a:pt x="39" y="83"/>
                  </a:lnTo>
                  <a:lnTo>
                    <a:pt x="25" y="76"/>
                  </a:lnTo>
                  <a:lnTo>
                    <a:pt x="13" y="69"/>
                  </a:lnTo>
                  <a:lnTo>
                    <a:pt x="6" y="64"/>
                  </a:lnTo>
                  <a:lnTo>
                    <a:pt x="3" y="60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1" y="53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9" y="51"/>
                  </a:lnTo>
                  <a:lnTo>
                    <a:pt x="10" y="51"/>
                  </a:lnTo>
                  <a:lnTo>
                    <a:pt x="13" y="50"/>
                  </a:lnTo>
                  <a:lnTo>
                    <a:pt x="16" y="48"/>
                  </a:lnTo>
                  <a:lnTo>
                    <a:pt x="20" y="46"/>
                  </a:lnTo>
                  <a:lnTo>
                    <a:pt x="21" y="46"/>
                  </a:lnTo>
                  <a:lnTo>
                    <a:pt x="28" y="45"/>
                  </a:lnTo>
                  <a:lnTo>
                    <a:pt x="31" y="43"/>
                  </a:lnTo>
                  <a:lnTo>
                    <a:pt x="34" y="41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39" y="34"/>
                  </a:lnTo>
                  <a:lnTo>
                    <a:pt x="39" y="33"/>
                  </a:lnTo>
                  <a:lnTo>
                    <a:pt x="38" y="31"/>
                  </a:lnTo>
                  <a:lnTo>
                    <a:pt x="36" y="29"/>
                  </a:lnTo>
                  <a:lnTo>
                    <a:pt x="35" y="26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5"/>
                  </a:lnTo>
                  <a:lnTo>
                    <a:pt x="33" y="14"/>
                  </a:lnTo>
                  <a:lnTo>
                    <a:pt x="34" y="13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1"/>
                  </a:lnTo>
                  <a:lnTo>
                    <a:pt x="43" y="1"/>
                  </a:lnTo>
                  <a:lnTo>
                    <a:pt x="44" y="1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3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56" y="3"/>
                  </a:lnTo>
                  <a:lnTo>
                    <a:pt x="58" y="4"/>
                  </a:lnTo>
                  <a:lnTo>
                    <a:pt x="58" y="6"/>
                  </a:lnTo>
                  <a:lnTo>
                    <a:pt x="59" y="8"/>
                  </a:lnTo>
                  <a:lnTo>
                    <a:pt x="60" y="9"/>
                  </a:lnTo>
                  <a:lnTo>
                    <a:pt x="61" y="9"/>
                  </a:lnTo>
                  <a:lnTo>
                    <a:pt x="63" y="10"/>
                  </a:lnTo>
                  <a:lnTo>
                    <a:pt x="64" y="13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5" y="16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1"/>
                  </a:lnTo>
                  <a:lnTo>
                    <a:pt x="68" y="24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8" y="31"/>
                  </a:lnTo>
                  <a:lnTo>
                    <a:pt x="68" y="33"/>
                  </a:lnTo>
                  <a:lnTo>
                    <a:pt x="68" y="34"/>
                  </a:lnTo>
                  <a:lnTo>
                    <a:pt x="69" y="35"/>
                  </a:lnTo>
                  <a:lnTo>
                    <a:pt x="70" y="35"/>
                  </a:lnTo>
                  <a:lnTo>
                    <a:pt x="70" y="36"/>
                  </a:lnTo>
                  <a:lnTo>
                    <a:pt x="71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40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5" y="45"/>
                  </a:lnTo>
                  <a:lnTo>
                    <a:pt x="75" y="48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3"/>
                  </a:lnTo>
                  <a:lnTo>
                    <a:pt x="78" y="55"/>
                  </a:lnTo>
                  <a:lnTo>
                    <a:pt x="78" y="56"/>
                  </a:lnTo>
                  <a:lnTo>
                    <a:pt x="79" y="58"/>
                  </a:lnTo>
                  <a:lnTo>
                    <a:pt x="79" y="59"/>
                  </a:lnTo>
                  <a:lnTo>
                    <a:pt x="79" y="60"/>
                  </a:lnTo>
                  <a:lnTo>
                    <a:pt x="80" y="61"/>
                  </a:lnTo>
                  <a:lnTo>
                    <a:pt x="80" y="63"/>
                  </a:lnTo>
                  <a:lnTo>
                    <a:pt x="81" y="66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3"/>
                  </a:lnTo>
                  <a:lnTo>
                    <a:pt x="83" y="7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2" name="Freeform 61">
              <a:extLst>
                <a:ext uri="{FF2B5EF4-FFF2-40B4-BE49-F238E27FC236}">
                  <a16:creationId xmlns:a16="http://schemas.microsoft.com/office/drawing/2014/main" id="{5D33FFAB-B011-8216-6C7F-BC991EBD7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188" y="3203437"/>
              <a:ext cx="11076" cy="5540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5 h 6"/>
                <a:gd name="T4" fmla="*/ 5 w 6"/>
                <a:gd name="T5" fmla="*/ 4 h 6"/>
                <a:gd name="T6" fmla="*/ 4 w 6"/>
                <a:gd name="T7" fmla="*/ 4 h 6"/>
                <a:gd name="T8" fmla="*/ 4 w 6"/>
                <a:gd name="T9" fmla="*/ 5 h 6"/>
                <a:gd name="T10" fmla="*/ 2 w 6"/>
                <a:gd name="T11" fmla="*/ 6 h 6"/>
                <a:gd name="T12" fmla="*/ 1 w 6"/>
                <a:gd name="T13" fmla="*/ 6 h 6"/>
                <a:gd name="T14" fmla="*/ 1 w 6"/>
                <a:gd name="T15" fmla="*/ 5 h 6"/>
                <a:gd name="T16" fmla="*/ 0 w 6"/>
                <a:gd name="T17" fmla="*/ 4 h 6"/>
                <a:gd name="T18" fmla="*/ 1 w 6"/>
                <a:gd name="T19" fmla="*/ 4 h 6"/>
                <a:gd name="T20" fmla="*/ 2 w 6"/>
                <a:gd name="T21" fmla="*/ 4 h 6"/>
                <a:gd name="T22" fmla="*/ 2 w 6"/>
                <a:gd name="T23" fmla="*/ 3 h 6"/>
                <a:gd name="T24" fmla="*/ 1 w 6"/>
                <a:gd name="T25" fmla="*/ 3 h 6"/>
                <a:gd name="T26" fmla="*/ 1 w 6"/>
                <a:gd name="T27" fmla="*/ 1 h 6"/>
                <a:gd name="T28" fmla="*/ 1 w 6"/>
                <a:gd name="T29" fmla="*/ 0 h 6"/>
                <a:gd name="T30" fmla="*/ 2 w 6"/>
                <a:gd name="T31" fmla="*/ 0 h 6"/>
                <a:gd name="T32" fmla="*/ 4 w 6"/>
                <a:gd name="T33" fmla="*/ 1 h 6"/>
                <a:gd name="T34" fmla="*/ 6 w 6"/>
                <a:gd name="T35" fmla="*/ 1 h 6"/>
                <a:gd name="T36" fmla="*/ 6 w 6"/>
                <a:gd name="T37" fmla="*/ 3 h 6"/>
                <a:gd name="T38" fmla="*/ 6 w 6"/>
                <a:gd name="T3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lnTo>
                    <a:pt x="6" y="5"/>
                  </a:lnTo>
                  <a:lnTo>
                    <a:pt x="5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3" name="Freeform 62">
              <a:extLst>
                <a:ext uri="{FF2B5EF4-FFF2-40B4-BE49-F238E27FC236}">
                  <a16:creationId xmlns:a16="http://schemas.microsoft.com/office/drawing/2014/main" id="{083D6091-633F-467C-7F00-4B4C6B759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883" y="3170206"/>
              <a:ext cx="16617" cy="11076"/>
            </a:xfrm>
            <a:custGeom>
              <a:avLst/>
              <a:gdLst>
                <a:gd name="T0" fmla="*/ 4 w 11"/>
                <a:gd name="T1" fmla="*/ 1 h 7"/>
                <a:gd name="T2" fmla="*/ 5 w 11"/>
                <a:gd name="T3" fmla="*/ 1 h 7"/>
                <a:gd name="T4" fmla="*/ 6 w 11"/>
                <a:gd name="T5" fmla="*/ 1 h 7"/>
                <a:gd name="T6" fmla="*/ 7 w 11"/>
                <a:gd name="T7" fmla="*/ 1 h 7"/>
                <a:gd name="T8" fmla="*/ 9 w 11"/>
                <a:gd name="T9" fmla="*/ 0 h 7"/>
                <a:gd name="T10" fmla="*/ 9 w 11"/>
                <a:gd name="T11" fmla="*/ 1 h 7"/>
                <a:gd name="T12" fmla="*/ 7 w 11"/>
                <a:gd name="T13" fmla="*/ 1 h 7"/>
                <a:gd name="T14" fmla="*/ 7 w 11"/>
                <a:gd name="T15" fmla="*/ 2 h 7"/>
                <a:gd name="T16" fmla="*/ 9 w 11"/>
                <a:gd name="T17" fmla="*/ 2 h 7"/>
                <a:gd name="T18" fmla="*/ 10 w 11"/>
                <a:gd name="T19" fmla="*/ 2 h 7"/>
                <a:gd name="T20" fmla="*/ 10 w 11"/>
                <a:gd name="T21" fmla="*/ 3 h 7"/>
                <a:gd name="T22" fmla="*/ 11 w 11"/>
                <a:gd name="T23" fmla="*/ 3 h 7"/>
                <a:gd name="T24" fmla="*/ 11 w 11"/>
                <a:gd name="T25" fmla="*/ 5 h 7"/>
                <a:gd name="T26" fmla="*/ 10 w 11"/>
                <a:gd name="T27" fmla="*/ 5 h 7"/>
                <a:gd name="T28" fmla="*/ 7 w 11"/>
                <a:gd name="T29" fmla="*/ 5 h 7"/>
                <a:gd name="T30" fmla="*/ 6 w 11"/>
                <a:gd name="T31" fmla="*/ 5 h 7"/>
                <a:gd name="T32" fmla="*/ 5 w 11"/>
                <a:gd name="T33" fmla="*/ 6 h 7"/>
                <a:gd name="T34" fmla="*/ 4 w 11"/>
                <a:gd name="T35" fmla="*/ 6 h 7"/>
                <a:gd name="T36" fmla="*/ 4 w 11"/>
                <a:gd name="T37" fmla="*/ 7 h 7"/>
                <a:gd name="T38" fmla="*/ 4 w 11"/>
                <a:gd name="T39" fmla="*/ 6 h 7"/>
                <a:gd name="T40" fmla="*/ 2 w 11"/>
                <a:gd name="T41" fmla="*/ 6 h 7"/>
                <a:gd name="T42" fmla="*/ 2 w 11"/>
                <a:gd name="T43" fmla="*/ 5 h 7"/>
                <a:gd name="T44" fmla="*/ 2 w 11"/>
                <a:gd name="T45" fmla="*/ 3 h 7"/>
                <a:gd name="T46" fmla="*/ 2 w 11"/>
                <a:gd name="T47" fmla="*/ 2 h 7"/>
                <a:gd name="T48" fmla="*/ 0 w 11"/>
                <a:gd name="T49" fmla="*/ 2 h 7"/>
                <a:gd name="T50" fmla="*/ 0 w 11"/>
                <a:gd name="T51" fmla="*/ 1 h 7"/>
                <a:gd name="T52" fmla="*/ 0 w 11"/>
                <a:gd name="T53" fmla="*/ 0 h 7"/>
                <a:gd name="T54" fmla="*/ 1 w 11"/>
                <a:gd name="T55" fmla="*/ 0 h 7"/>
                <a:gd name="T56" fmla="*/ 2 w 11"/>
                <a:gd name="T57" fmla="*/ 0 h 7"/>
                <a:gd name="T58" fmla="*/ 4 w 11"/>
                <a:gd name="T5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7">
                  <a:moveTo>
                    <a:pt x="4" y="1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9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4" name="Freeform 63">
              <a:extLst>
                <a:ext uri="{FF2B5EF4-FFF2-40B4-BE49-F238E27FC236}">
                  <a16:creationId xmlns:a16="http://schemas.microsoft.com/office/drawing/2014/main" id="{BC47CF64-3EB6-2CFD-BE24-FC2E3113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109" y="3164665"/>
              <a:ext cx="5540" cy="5540"/>
            </a:xfrm>
            <a:custGeom>
              <a:avLst/>
              <a:gdLst>
                <a:gd name="T0" fmla="*/ 4 w 4"/>
                <a:gd name="T1" fmla="*/ 7 h 7"/>
                <a:gd name="T2" fmla="*/ 2 w 4"/>
                <a:gd name="T3" fmla="*/ 7 h 7"/>
                <a:gd name="T4" fmla="*/ 1 w 4"/>
                <a:gd name="T5" fmla="*/ 7 h 7"/>
                <a:gd name="T6" fmla="*/ 1 w 4"/>
                <a:gd name="T7" fmla="*/ 5 h 7"/>
                <a:gd name="T8" fmla="*/ 1 w 4"/>
                <a:gd name="T9" fmla="*/ 4 h 7"/>
                <a:gd name="T10" fmla="*/ 0 w 4"/>
                <a:gd name="T11" fmla="*/ 2 h 7"/>
                <a:gd name="T12" fmla="*/ 1 w 4"/>
                <a:gd name="T13" fmla="*/ 0 h 7"/>
                <a:gd name="T14" fmla="*/ 2 w 4"/>
                <a:gd name="T15" fmla="*/ 0 h 7"/>
                <a:gd name="T16" fmla="*/ 4 w 4"/>
                <a:gd name="T17" fmla="*/ 2 h 7"/>
                <a:gd name="T18" fmla="*/ 4 w 4"/>
                <a:gd name="T19" fmla="*/ 3 h 7"/>
                <a:gd name="T20" fmla="*/ 4 w 4"/>
                <a:gd name="T21" fmla="*/ 4 h 7"/>
                <a:gd name="T22" fmla="*/ 4 w 4"/>
                <a:gd name="T23" fmla="*/ 5 h 7"/>
                <a:gd name="T24" fmla="*/ 4 w 4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7">
                  <a:moveTo>
                    <a:pt x="4" y="7"/>
                  </a:moveTo>
                  <a:lnTo>
                    <a:pt x="2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5" name="Freeform 64">
              <a:extLst>
                <a:ext uri="{FF2B5EF4-FFF2-40B4-BE49-F238E27FC236}">
                  <a16:creationId xmlns:a16="http://schemas.microsoft.com/office/drawing/2014/main" id="{5B915E67-B1A1-977F-E8A5-FC0B3A1B5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7650" y="3142514"/>
              <a:ext cx="22156" cy="11076"/>
            </a:xfrm>
            <a:custGeom>
              <a:avLst/>
              <a:gdLst>
                <a:gd name="T0" fmla="*/ 12 w 15"/>
                <a:gd name="T1" fmla="*/ 5 h 9"/>
                <a:gd name="T2" fmla="*/ 13 w 15"/>
                <a:gd name="T3" fmla="*/ 6 h 9"/>
                <a:gd name="T4" fmla="*/ 13 w 15"/>
                <a:gd name="T5" fmla="*/ 8 h 9"/>
                <a:gd name="T6" fmla="*/ 15 w 15"/>
                <a:gd name="T7" fmla="*/ 8 h 9"/>
                <a:gd name="T8" fmla="*/ 13 w 15"/>
                <a:gd name="T9" fmla="*/ 8 h 9"/>
                <a:gd name="T10" fmla="*/ 13 w 15"/>
                <a:gd name="T11" fmla="*/ 9 h 9"/>
                <a:gd name="T12" fmla="*/ 12 w 15"/>
                <a:gd name="T13" fmla="*/ 9 h 9"/>
                <a:gd name="T14" fmla="*/ 11 w 15"/>
                <a:gd name="T15" fmla="*/ 9 h 9"/>
                <a:gd name="T16" fmla="*/ 10 w 15"/>
                <a:gd name="T17" fmla="*/ 9 h 9"/>
                <a:gd name="T18" fmla="*/ 8 w 15"/>
                <a:gd name="T19" fmla="*/ 8 h 9"/>
                <a:gd name="T20" fmla="*/ 8 w 15"/>
                <a:gd name="T21" fmla="*/ 6 h 9"/>
                <a:gd name="T22" fmla="*/ 7 w 15"/>
                <a:gd name="T23" fmla="*/ 6 h 9"/>
                <a:gd name="T24" fmla="*/ 6 w 15"/>
                <a:gd name="T25" fmla="*/ 5 h 9"/>
                <a:gd name="T26" fmla="*/ 3 w 15"/>
                <a:gd name="T27" fmla="*/ 6 h 9"/>
                <a:gd name="T28" fmla="*/ 2 w 15"/>
                <a:gd name="T29" fmla="*/ 8 h 9"/>
                <a:gd name="T30" fmla="*/ 1 w 15"/>
                <a:gd name="T31" fmla="*/ 8 h 9"/>
                <a:gd name="T32" fmla="*/ 1 w 15"/>
                <a:gd name="T33" fmla="*/ 6 h 9"/>
                <a:gd name="T34" fmla="*/ 0 w 15"/>
                <a:gd name="T35" fmla="*/ 5 h 9"/>
                <a:gd name="T36" fmla="*/ 0 w 15"/>
                <a:gd name="T37" fmla="*/ 4 h 9"/>
                <a:gd name="T38" fmla="*/ 1 w 15"/>
                <a:gd name="T39" fmla="*/ 4 h 9"/>
                <a:gd name="T40" fmla="*/ 3 w 15"/>
                <a:gd name="T41" fmla="*/ 3 h 9"/>
                <a:gd name="T42" fmla="*/ 3 w 15"/>
                <a:gd name="T43" fmla="*/ 1 h 9"/>
                <a:gd name="T44" fmla="*/ 5 w 15"/>
                <a:gd name="T45" fmla="*/ 0 h 9"/>
                <a:gd name="T46" fmla="*/ 7 w 15"/>
                <a:gd name="T47" fmla="*/ 0 h 9"/>
                <a:gd name="T48" fmla="*/ 8 w 15"/>
                <a:gd name="T49" fmla="*/ 0 h 9"/>
                <a:gd name="T50" fmla="*/ 10 w 15"/>
                <a:gd name="T51" fmla="*/ 0 h 9"/>
                <a:gd name="T52" fmla="*/ 10 w 15"/>
                <a:gd name="T53" fmla="*/ 1 h 9"/>
                <a:gd name="T54" fmla="*/ 10 w 15"/>
                <a:gd name="T55" fmla="*/ 3 h 9"/>
                <a:gd name="T56" fmla="*/ 11 w 15"/>
                <a:gd name="T57" fmla="*/ 3 h 9"/>
                <a:gd name="T58" fmla="*/ 11 w 15"/>
                <a:gd name="T59" fmla="*/ 4 h 9"/>
                <a:gd name="T60" fmla="*/ 12 w 15"/>
                <a:gd name="T61" fmla="*/ 4 h 9"/>
                <a:gd name="T62" fmla="*/ 12 w 15"/>
                <a:gd name="T6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9">
                  <a:moveTo>
                    <a:pt x="12" y="5"/>
                  </a:moveTo>
                  <a:lnTo>
                    <a:pt x="13" y="6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8" y="8"/>
                  </a:lnTo>
                  <a:lnTo>
                    <a:pt x="8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6" name="Freeform 65">
              <a:extLst>
                <a:ext uri="{FF2B5EF4-FFF2-40B4-BE49-F238E27FC236}">
                  <a16:creationId xmlns:a16="http://schemas.microsoft.com/office/drawing/2014/main" id="{65ECCBB8-18B9-6E93-5725-27DA89EEC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5342" y="3004053"/>
              <a:ext cx="5540" cy="5540"/>
            </a:xfrm>
            <a:custGeom>
              <a:avLst/>
              <a:gdLst>
                <a:gd name="T0" fmla="*/ 5 w 6"/>
                <a:gd name="T1" fmla="*/ 6 h 6"/>
                <a:gd name="T2" fmla="*/ 4 w 6"/>
                <a:gd name="T3" fmla="*/ 5 h 6"/>
                <a:gd name="T4" fmla="*/ 2 w 6"/>
                <a:gd name="T5" fmla="*/ 5 h 6"/>
                <a:gd name="T6" fmla="*/ 1 w 6"/>
                <a:gd name="T7" fmla="*/ 5 h 6"/>
                <a:gd name="T8" fmla="*/ 1 w 6"/>
                <a:gd name="T9" fmla="*/ 4 h 6"/>
                <a:gd name="T10" fmla="*/ 0 w 6"/>
                <a:gd name="T11" fmla="*/ 4 h 6"/>
                <a:gd name="T12" fmla="*/ 1 w 6"/>
                <a:gd name="T13" fmla="*/ 4 h 6"/>
                <a:gd name="T14" fmla="*/ 1 w 6"/>
                <a:gd name="T15" fmla="*/ 3 h 6"/>
                <a:gd name="T16" fmla="*/ 0 w 6"/>
                <a:gd name="T17" fmla="*/ 3 h 6"/>
                <a:gd name="T18" fmla="*/ 1 w 6"/>
                <a:gd name="T19" fmla="*/ 1 h 6"/>
                <a:gd name="T20" fmla="*/ 0 w 6"/>
                <a:gd name="T21" fmla="*/ 0 h 6"/>
                <a:gd name="T22" fmla="*/ 1 w 6"/>
                <a:gd name="T23" fmla="*/ 0 h 6"/>
                <a:gd name="T24" fmla="*/ 1 w 6"/>
                <a:gd name="T25" fmla="*/ 1 h 6"/>
                <a:gd name="T26" fmla="*/ 2 w 6"/>
                <a:gd name="T27" fmla="*/ 1 h 6"/>
                <a:gd name="T28" fmla="*/ 4 w 6"/>
                <a:gd name="T29" fmla="*/ 3 h 6"/>
                <a:gd name="T30" fmla="*/ 5 w 6"/>
                <a:gd name="T31" fmla="*/ 4 h 6"/>
                <a:gd name="T32" fmla="*/ 6 w 6"/>
                <a:gd name="T33" fmla="*/ 5 h 6"/>
                <a:gd name="T34" fmla="*/ 6 w 6"/>
                <a:gd name="T35" fmla="*/ 6 h 6"/>
                <a:gd name="T36" fmla="*/ 5 w 6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6">
                  <a:moveTo>
                    <a:pt x="5" y="6"/>
                  </a:moveTo>
                  <a:lnTo>
                    <a:pt x="4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5"/>
                  </a:lnTo>
                  <a:lnTo>
                    <a:pt x="6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7" name="Freeform 66">
              <a:extLst>
                <a:ext uri="{FF2B5EF4-FFF2-40B4-BE49-F238E27FC236}">
                  <a16:creationId xmlns:a16="http://schemas.microsoft.com/office/drawing/2014/main" id="{A0822F81-BFDB-96FE-4777-5DD85CCD0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884" y="2976364"/>
              <a:ext cx="11076" cy="0"/>
            </a:xfrm>
            <a:custGeom>
              <a:avLst/>
              <a:gdLst>
                <a:gd name="T0" fmla="*/ 5 w 8"/>
                <a:gd name="T1" fmla="*/ 1 h 3"/>
                <a:gd name="T2" fmla="*/ 7 w 8"/>
                <a:gd name="T3" fmla="*/ 1 h 3"/>
                <a:gd name="T4" fmla="*/ 7 w 8"/>
                <a:gd name="T5" fmla="*/ 0 h 3"/>
                <a:gd name="T6" fmla="*/ 8 w 8"/>
                <a:gd name="T7" fmla="*/ 1 h 3"/>
                <a:gd name="T8" fmla="*/ 7 w 8"/>
                <a:gd name="T9" fmla="*/ 3 h 3"/>
                <a:gd name="T10" fmla="*/ 5 w 8"/>
                <a:gd name="T11" fmla="*/ 3 h 3"/>
                <a:gd name="T12" fmla="*/ 4 w 8"/>
                <a:gd name="T13" fmla="*/ 3 h 3"/>
                <a:gd name="T14" fmla="*/ 3 w 8"/>
                <a:gd name="T15" fmla="*/ 3 h 3"/>
                <a:gd name="T16" fmla="*/ 2 w 8"/>
                <a:gd name="T17" fmla="*/ 3 h 3"/>
                <a:gd name="T18" fmla="*/ 0 w 8"/>
                <a:gd name="T19" fmla="*/ 1 h 3"/>
                <a:gd name="T20" fmla="*/ 2 w 8"/>
                <a:gd name="T21" fmla="*/ 1 h 3"/>
                <a:gd name="T22" fmla="*/ 3 w 8"/>
                <a:gd name="T23" fmla="*/ 1 h 3"/>
                <a:gd name="T24" fmla="*/ 4 w 8"/>
                <a:gd name="T25" fmla="*/ 0 h 3"/>
                <a:gd name="T26" fmla="*/ 5 w 8"/>
                <a:gd name="T27" fmla="*/ 0 h 3"/>
                <a:gd name="T28" fmla="*/ 5 w 8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3">
                  <a:moveTo>
                    <a:pt x="5" y="1"/>
                  </a:moveTo>
                  <a:lnTo>
                    <a:pt x="7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7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8" name="Freeform 67">
              <a:extLst>
                <a:ext uri="{FF2B5EF4-FFF2-40B4-BE49-F238E27FC236}">
                  <a16:creationId xmlns:a16="http://schemas.microsoft.com/office/drawing/2014/main" id="{5F5BEBE4-4BD8-011E-F6D5-885CCB27C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423" y="2932052"/>
              <a:ext cx="22156" cy="33231"/>
            </a:xfrm>
            <a:custGeom>
              <a:avLst/>
              <a:gdLst>
                <a:gd name="T0" fmla="*/ 17 w 18"/>
                <a:gd name="T1" fmla="*/ 3 h 23"/>
                <a:gd name="T2" fmla="*/ 15 w 18"/>
                <a:gd name="T3" fmla="*/ 4 h 23"/>
                <a:gd name="T4" fmla="*/ 14 w 18"/>
                <a:gd name="T5" fmla="*/ 5 h 23"/>
                <a:gd name="T6" fmla="*/ 14 w 18"/>
                <a:gd name="T7" fmla="*/ 6 h 23"/>
                <a:gd name="T8" fmla="*/ 14 w 18"/>
                <a:gd name="T9" fmla="*/ 8 h 23"/>
                <a:gd name="T10" fmla="*/ 14 w 18"/>
                <a:gd name="T11" fmla="*/ 9 h 23"/>
                <a:gd name="T12" fmla="*/ 15 w 18"/>
                <a:gd name="T13" fmla="*/ 11 h 23"/>
                <a:gd name="T14" fmla="*/ 14 w 18"/>
                <a:gd name="T15" fmla="*/ 13 h 23"/>
                <a:gd name="T16" fmla="*/ 14 w 18"/>
                <a:gd name="T17" fmla="*/ 14 h 23"/>
                <a:gd name="T18" fmla="*/ 14 w 18"/>
                <a:gd name="T19" fmla="*/ 15 h 23"/>
                <a:gd name="T20" fmla="*/ 13 w 18"/>
                <a:gd name="T21" fmla="*/ 16 h 23"/>
                <a:gd name="T22" fmla="*/ 12 w 18"/>
                <a:gd name="T23" fmla="*/ 16 h 23"/>
                <a:gd name="T24" fmla="*/ 12 w 18"/>
                <a:gd name="T25" fmla="*/ 18 h 23"/>
                <a:gd name="T26" fmla="*/ 12 w 18"/>
                <a:gd name="T27" fmla="*/ 19 h 23"/>
                <a:gd name="T28" fmla="*/ 12 w 18"/>
                <a:gd name="T29" fmla="*/ 20 h 23"/>
                <a:gd name="T30" fmla="*/ 12 w 18"/>
                <a:gd name="T31" fmla="*/ 21 h 23"/>
                <a:gd name="T32" fmla="*/ 10 w 18"/>
                <a:gd name="T33" fmla="*/ 23 h 23"/>
                <a:gd name="T34" fmla="*/ 9 w 18"/>
                <a:gd name="T35" fmla="*/ 21 h 23"/>
                <a:gd name="T36" fmla="*/ 8 w 18"/>
                <a:gd name="T37" fmla="*/ 20 h 23"/>
                <a:gd name="T38" fmla="*/ 8 w 18"/>
                <a:gd name="T39" fmla="*/ 21 h 23"/>
                <a:gd name="T40" fmla="*/ 7 w 18"/>
                <a:gd name="T41" fmla="*/ 21 h 23"/>
                <a:gd name="T42" fmla="*/ 5 w 18"/>
                <a:gd name="T43" fmla="*/ 21 h 23"/>
                <a:gd name="T44" fmla="*/ 4 w 18"/>
                <a:gd name="T45" fmla="*/ 21 h 23"/>
                <a:gd name="T46" fmla="*/ 3 w 18"/>
                <a:gd name="T47" fmla="*/ 20 h 23"/>
                <a:gd name="T48" fmla="*/ 2 w 18"/>
                <a:gd name="T49" fmla="*/ 21 h 23"/>
                <a:gd name="T50" fmla="*/ 0 w 18"/>
                <a:gd name="T51" fmla="*/ 20 h 23"/>
                <a:gd name="T52" fmla="*/ 0 w 18"/>
                <a:gd name="T53" fmla="*/ 19 h 23"/>
                <a:gd name="T54" fmla="*/ 2 w 18"/>
                <a:gd name="T55" fmla="*/ 19 h 23"/>
                <a:gd name="T56" fmla="*/ 2 w 18"/>
                <a:gd name="T57" fmla="*/ 18 h 23"/>
                <a:gd name="T58" fmla="*/ 2 w 18"/>
                <a:gd name="T59" fmla="*/ 16 h 23"/>
                <a:gd name="T60" fmla="*/ 2 w 18"/>
                <a:gd name="T61" fmla="*/ 15 h 23"/>
                <a:gd name="T62" fmla="*/ 2 w 18"/>
                <a:gd name="T63" fmla="*/ 14 h 23"/>
                <a:gd name="T64" fmla="*/ 2 w 18"/>
                <a:gd name="T65" fmla="*/ 13 h 23"/>
                <a:gd name="T66" fmla="*/ 2 w 18"/>
                <a:gd name="T67" fmla="*/ 11 h 23"/>
                <a:gd name="T68" fmla="*/ 3 w 18"/>
                <a:gd name="T69" fmla="*/ 11 h 23"/>
                <a:gd name="T70" fmla="*/ 3 w 18"/>
                <a:gd name="T71" fmla="*/ 10 h 23"/>
                <a:gd name="T72" fmla="*/ 2 w 18"/>
                <a:gd name="T73" fmla="*/ 9 h 23"/>
                <a:gd name="T74" fmla="*/ 2 w 18"/>
                <a:gd name="T75" fmla="*/ 8 h 23"/>
                <a:gd name="T76" fmla="*/ 2 w 18"/>
                <a:gd name="T77" fmla="*/ 6 h 23"/>
                <a:gd name="T78" fmla="*/ 2 w 18"/>
                <a:gd name="T79" fmla="*/ 5 h 23"/>
                <a:gd name="T80" fmla="*/ 2 w 18"/>
                <a:gd name="T81" fmla="*/ 4 h 23"/>
                <a:gd name="T82" fmla="*/ 2 w 18"/>
                <a:gd name="T83" fmla="*/ 3 h 23"/>
                <a:gd name="T84" fmla="*/ 2 w 18"/>
                <a:gd name="T85" fmla="*/ 1 h 23"/>
                <a:gd name="T86" fmla="*/ 3 w 18"/>
                <a:gd name="T87" fmla="*/ 1 h 23"/>
                <a:gd name="T88" fmla="*/ 7 w 18"/>
                <a:gd name="T89" fmla="*/ 1 h 23"/>
                <a:gd name="T90" fmla="*/ 8 w 18"/>
                <a:gd name="T91" fmla="*/ 1 h 23"/>
                <a:gd name="T92" fmla="*/ 9 w 18"/>
                <a:gd name="T93" fmla="*/ 3 h 23"/>
                <a:gd name="T94" fmla="*/ 10 w 18"/>
                <a:gd name="T95" fmla="*/ 3 h 23"/>
                <a:gd name="T96" fmla="*/ 13 w 18"/>
                <a:gd name="T97" fmla="*/ 3 h 23"/>
                <a:gd name="T98" fmla="*/ 14 w 18"/>
                <a:gd name="T99" fmla="*/ 3 h 23"/>
                <a:gd name="T100" fmla="*/ 14 w 18"/>
                <a:gd name="T101" fmla="*/ 1 h 23"/>
                <a:gd name="T102" fmla="*/ 14 w 18"/>
                <a:gd name="T103" fmla="*/ 0 h 23"/>
                <a:gd name="T104" fmla="*/ 15 w 18"/>
                <a:gd name="T105" fmla="*/ 0 h 23"/>
                <a:gd name="T106" fmla="*/ 17 w 18"/>
                <a:gd name="T107" fmla="*/ 0 h 23"/>
                <a:gd name="T108" fmla="*/ 18 w 18"/>
                <a:gd name="T109" fmla="*/ 0 h 23"/>
                <a:gd name="T110" fmla="*/ 18 w 18"/>
                <a:gd name="T111" fmla="*/ 1 h 23"/>
                <a:gd name="T112" fmla="*/ 17 w 18"/>
                <a:gd name="T11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" h="23">
                  <a:moveTo>
                    <a:pt x="17" y="3"/>
                  </a:moveTo>
                  <a:lnTo>
                    <a:pt x="15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5" y="11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2" y="16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10" y="23"/>
                  </a:lnTo>
                  <a:lnTo>
                    <a:pt x="9" y="21"/>
                  </a:lnTo>
                  <a:lnTo>
                    <a:pt x="8" y="20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2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3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7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9" name="Freeform 68">
              <a:extLst>
                <a:ext uri="{FF2B5EF4-FFF2-40B4-BE49-F238E27FC236}">
                  <a16:creationId xmlns:a16="http://schemas.microsoft.com/office/drawing/2014/main" id="{A06B7C83-057C-AFC2-B695-E7F90ED24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0576" y="2926514"/>
              <a:ext cx="11076" cy="5540"/>
            </a:xfrm>
            <a:custGeom>
              <a:avLst/>
              <a:gdLst>
                <a:gd name="T0" fmla="*/ 5 w 9"/>
                <a:gd name="T1" fmla="*/ 3 h 5"/>
                <a:gd name="T2" fmla="*/ 8 w 9"/>
                <a:gd name="T3" fmla="*/ 3 h 5"/>
                <a:gd name="T4" fmla="*/ 9 w 9"/>
                <a:gd name="T5" fmla="*/ 3 h 5"/>
                <a:gd name="T6" fmla="*/ 9 w 9"/>
                <a:gd name="T7" fmla="*/ 4 h 5"/>
                <a:gd name="T8" fmla="*/ 9 w 9"/>
                <a:gd name="T9" fmla="*/ 5 h 5"/>
                <a:gd name="T10" fmla="*/ 8 w 9"/>
                <a:gd name="T11" fmla="*/ 5 h 5"/>
                <a:gd name="T12" fmla="*/ 6 w 9"/>
                <a:gd name="T13" fmla="*/ 4 h 5"/>
                <a:gd name="T14" fmla="*/ 5 w 9"/>
                <a:gd name="T15" fmla="*/ 4 h 5"/>
                <a:gd name="T16" fmla="*/ 5 w 9"/>
                <a:gd name="T17" fmla="*/ 5 h 5"/>
                <a:gd name="T18" fmla="*/ 3 w 9"/>
                <a:gd name="T19" fmla="*/ 5 h 5"/>
                <a:gd name="T20" fmla="*/ 1 w 9"/>
                <a:gd name="T21" fmla="*/ 4 h 5"/>
                <a:gd name="T22" fmla="*/ 0 w 9"/>
                <a:gd name="T23" fmla="*/ 3 h 5"/>
                <a:gd name="T24" fmla="*/ 0 w 9"/>
                <a:gd name="T25" fmla="*/ 2 h 5"/>
                <a:gd name="T26" fmla="*/ 1 w 9"/>
                <a:gd name="T27" fmla="*/ 0 h 5"/>
                <a:gd name="T28" fmla="*/ 1 w 9"/>
                <a:gd name="T29" fmla="*/ 2 h 5"/>
                <a:gd name="T30" fmla="*/ 3 w 9"/>
                <a:gd name="T31" fmla="*/ 3 h 5"/>
                <a:gd name="T32" fmla="*/ 5 w 9"/>
                <a:gd name="T3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5">
                  <a:moveTo>
                    <a:pt x="5" y="3"/>
                  </a:moveTo>
                  <a:lnTo>
                    <a:pt x="8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3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0" name="Freeform 69">
              <a:extLst>
                <a:ext uri="{FF2B5EF4-FFF2-40B4-BE49-F238E27FC236}">
                  <a16:creationId xmlns:a16="http://schemas.microsoft.com/office/drawing/2014/main" id="{C64DFFB4-384F-39FE-833D-532FDEDAD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882" y="2920971"/>
              <a:ext cx="22156" cy="16617"/>
            </a:xfrm>
            <a:custGeom>
              <a:avLst/>
              <a:gdLst>
                <a:gd name="T0" fmla="*/ 2 w 13"/>
                <a:gd name="T1" fmla="*/ 0 h 11"/>
                <a:gd name="T2" fmla="*/ 3 w 13"/>
                <a:gd name="T3" fmla="*/ 0 h 11"/>
                <a:gd name="T4" fmla="*/ 5 w 13"/>
                <a:gd name="T5" fmla="*/ 0 h 11"/>
                <a:gd name="T6" fmla="*/ 6 w 13"/>
                <a:gd name="T7" fmla="*/ 0 h 11"/>
                <a:gd name="T8" fmla="*/ 6 w 13"/>
                <a:gd name="T9" fmla="*/ 1 h 11"/>
                <a:gd name="T10" fmla="*/ 7 w 13"/>
                <a:gd name="T11" fmla="*/ 2 h 11"/>
                <a:gd name="T12" fmla="*/ 10 w 13"/>
                <a:gd name="T13" fmla="*/ 2 h 11"/>
                <a:gd name="T14" fmla="*/ 12 w 13"/>
                <a:gd name="T15" fmla="*/ 2 h 11"/>
                <a:gd name="T16" fmla="*/ 12 w 13"/>
                <a:gd name="T17" fmla="*/ 4 h 11"/>
                <a:gd name="T18" fmla="*/ 13 w 13"/>
                <a:gd name="T19" fmla="*/ 5 h 11"/>
                <a:gd name="T20" fmla="*/ 12 w 13"/>
                <a:gd name="T21" fmla="*/ 6 h 11"/>
                <a:gd name="T22" fmla="*/ 11 w 13"/>
                <a:gd name="T23" fmla="*/ 9 h 11"/>
                <a:gd name="T24" fmla="*/ 8 w 13"/>
                <a:gd name="T25" fmla="*/ 10 h 11"/>
                <a:gd name="T26" fmla="*/ 7 w 13"/>
                <a:gd name="T27" fmla="*/ 10 h 11"/>
                <a:gd name="T28" fmla="*/ 6 w 13"/>
                <a:gd name="T29" fmla="*/ 10 h 11"/>
                <a:gd name="T30" fmla="*/ 5 w 13"/>
                <a:gd name="T31" fmla="*/ 11 h 11"/>
                <a:gd name="T32" fmla="*/ 3 w 13"/>
                <a:gd name="T33" fmla="*/ 10 h 11"/>
                <a:gd name="T34" fmla="*/ 1 w 13"/>
                <a:gd name="T35" fmla="*/ 9 h 11"/>
                <a:gd name="T36" fmla="*/ 0 w 13"/>
                <a:gd name="T37" fmla="*/ 7 h 11"/>
                <a:gd name="T38" fmla="*/ 0 w 13"/>
                <a:gd name="T39" fmla="*/ 5 h 11"/>
                <a:gd name="T40" fmla="*/ 0 w 13"/>
                <a:gd name="T41" fmla="*/ 1 h 11"/>
                <a:gd name="T42" fmla="*/ 0 w 13"/>
                <a:gd name="T43" fmla="*/ 0 h 11"/>
                <a:gd name="T44" fmla="*/ 1 w 13"/>
                <a:gd name="T45" fmla="*/ 0 h 11"/>
                <a:gd name="T46" fmla="*/ 2 w 13"/>
                <a:gd name="T4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" h="11">
                  <a:moveTo>
                    <a:pt x="2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8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1" name="Freeform 70">
              <a:extLst>
                <a:ext uri="{FF2B5EF4-FFF2-40B4-BE49-F238E27FC236}">
                  <a16:creationId xmlns:a16="http://schemas.microsoft.com/office/drawing/2014/main" id="{A694CCA8-FEA2-2AB3-7A21-BAB8AC11D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3958" y="2898821"/>
              <a:ext cx="5540" cy="5540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3 h 5"/>
                <a:gd name="T6" fmla="*/ 1 w 1"/>
                <a:gd name="T7" fmla="*/ 4 h 5"/>
                <a:gd name="T8" fmla="*/ 0 w 1"/>
                <a:gd name="T9" fmla="*/ 5 h 5"/>
                <a:gd name="T10" fmla="*/ 0 w 1"/>
                <a:gd name="T11" fmla="*/ 4 h 5"/>
                <a:gd name="T12" fmla="*/ 0 w 1"/>
                <a:gd name="T13" fmla="*/ 3 h 5"/>
                <a:gd name="T14" fmla="*/ 0 w 1"/>
                <a:gd name="T15" fmla="*/ 1 h 5"/>
                <a:gd name="T16" fmla="*/ 0 w 1"/>
                <a:gd name="T17" fmla="*/ 0 h 5"/>
                <a:gd name="T18" fmla="*/ 1 w 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2" name="Freeform 71">
              <a:extLst>
                <a:ext uri="{FF2B5EF4-FFF2-40B4-BE49-F238E27FC236}">
                  <a16:creationId xmlns:a16="http://schemas.microsoft.com/office/drawing/2014/main" id="{DCC8E7F1-9859-6E12-2D55-9078B621C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265" y="2771435"/>
              <a:ext cx="16617" cy="11076"/>
            </a:xfrm>
            <a:custGeom>
              <a:avLst/>
              <a:gdLst>
                <a:gd name="T0" fmla="*/ 7 w 11"/>
                <a:gd name="T1" fmla="*/ 9 h 9"/>
                <a:gd name="T2" fmla="*/ 5 w 11"/>
                <a:gd name="T3" fmla="*/ 9 h 9"/>
                <a:gd name="T4" fmla="*/ 4 w 11"/>
                <a:gd name="T5" fmla="*/ 9 h 9"/>
                <a:gd name="T6" fmla="*/ 2 w 11"/>
                <a:gd name="T7" fmla="*/ 9 h 9"/>
                <a:gd name="T8" fmla="*/ 1 w 11"/>
                <a:gd name="T9" fmla="*/ 7 h 9"/>
                <a:gd name="T10" fmla="*/ 0 w 11"/>
                <a:gd name="T11" fmla="*/ 6 h 9"/>
                <a:gd name="T12" fmla="*/ 0 w 11"/>
                <a:gd name="T13" fmla="*/ 4 h 9"/>
                <a:gd name="T14" fmla="*/ 0 w 11"/>
                <a:gd name="T15" fmla="*/ 2 h 9"/>
                <a:gd name="T16" fmla="*/ 0 w 11"/>
                <a:gd name="T17" fmla="*/ 1 h 9"/>
                <a:gd name="T18" fmla="*/ 0 w 11"/>
                <a:gd name="T19" fmla="*/ 0 h 9"/>
                <a:gd name="T20" fmla="*/ 1 w 11"/>
                <a:gd name="T21" fmla="*/ 0 h 9"/>
                <a:gd name="T22" fmla="*/ 4 w 11"/>
                <a:gd name="T23" fmla="*/ 0 h 9"/>
                <a:gd name="T24" fmla="*/ 6 w 11"/>
                <a:gd name="T25" fmla="*/ 1 h 9"/>
                <a:gd name="T26" fmla="*/ 7 w 11"/>
                <a:gd name="T27" fmla="*/ 1 h 9"/>
                <a:gd name="T28" fmla="*/ 9 w 11"/>
                <a:gd name="T29" fmla="*/ 2 h 9"/>
                <a:gd name="T30" fmla="*/ 10 w 11"/>
                <a:gd name="T31" fmla="*/ 2 h 9"/>
                <a:gd name="T32" fmla="*/ 10 w 11"/>
                <a:gd name="T33" fmla="*/ 4 h 9"/>
                <a:gd name="T34" fmla="*/ 11 w 11"/>
                <a:gd name="T35" fmla="*/ 4 h 9"/>
                <a:gd name="T36" fmla="*/ 11 w 11"/>
                <a:gd name="T37" fmla="*/ 5 h 9"/>
                <a:gd name="T38" fmla="*/ 11 w 11"/>
                <a:gd name="T39" fmla="*/ 6 h 9"/>
                <a:gd name="T40" fmla="*/ 10 w 11"/>
                <a:gd name="T41" fmla="*/ 7 h 9"/>
                <a:gd name="T42" fmla="*/ 10 w 11"/>
                <a:gd name="T43" fmla="*/ 9 h 9"/>
                <a:gd name="T44" fmla="*/ 9 w 11"/>
                <a:gd name="T45" fmla="*/ 9 h 9"/>
                <a:gd name="T46" fmla="*/ 7 w 11"/>
                <a:gd name="T4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9">
                  <a:moveTo>
                    <a:pt x="7" y="9"/>
                  </a:moveTo>
                  <a:lnTo>
                    <a:pt x="5" y="9"/>
                  </a:lnTo>
                  <a:lnTo>
                    <a:pt x="4" y="9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9" y="9"/>
                  </a:lnTo>
                  <a:lnTo>
                    <a:pt x="7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3" name="Freeform 72">
              <a:extLst>
                <a:ext uri="{FF2B5EF4-FFF2-40B4-BE49-F238E27FC236}">
                  <a16:creationId xmlns:a16="http://schemas.microsoft.com/office/drawing/2014/main" id="{61C9F7A2-EB53-4E69-1DD8-79DEA9A9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2574" y="2754823"/>
              <a:ext cx="16617" cy="11076"/>
            </a:xfrm>
            <a:custGeom>
              <a:avLst/>
              <a:gdLst>
                <a:gd name="T0" fmla="*/ 10 w 12"/>
                <a:gd name="T1" fmla="*/ 1 h 10"/>
                <a:gd name="T2" fmla="*/ 11 w 12"/>
                <a:gd name="T3" fmla="*/ 3 h 10"/>
                <a:gd name="T4" fmla="*/ 12 w 12"/>
                <a:gd name="T5" fmla="*/ 3 h 10"/>
                <a:gd name="T6" fmla="*/ 11 w 12"/>
                <a:gd name="T7" fmla="*/ 4 h 10"/>
                <a:gd name="T8" fmla="*/ 11 w 12"/>
                <a:gd name="T9" fmla="*/ 5 h 10"/>
                <a:gd name="T10" fmla="*/ 11 w 12"/>
                <a:gd name="T11" fmla="*/ 6 h 10"/>
                <a:gd name="T12" fmla="*/ 11 w 12"/>
                <a:gd name="T13" fmla="*/ 8 h 10"/>
                <a:gd name="T14" fmla="*/ 12 w 12"/>
                <a:gd name="T15" fmla="*/ 9 h 10"/>
                <a:gd name="T16" fmla="*/ 12 w 12"/>
                <a:gd name="T17" fmla="*/ 10 h 10"/>
                <a:gd name="T18" fmla="*/ 11 w 12"/>
                <a:gd name="T19" fmla="*/ 10 h 10"/>
                <a:gd name="T20" fmla="*/ 10 w 12"/>
                <a:gd name="T21" fmla="*/ 10 h 10"/>
                <a:gd name="T22" fmla="*/ 7 w 12"/>
                <a:gd name="T23" fmla="*/ 10 h 10"/>
                <a:gd name="T24" fmla="*/ 6 w 12"/>
                <a:gd name="T25" fmla="*/ 10 h 10"/>
                <a:gd name="T26" fmla="*/ 5 w 12"/>
                <a:gd name="T27" fmla="*/ 9 h 10"/>
                <a:gd name="T28" fmla="*/ 2 w 12"/>
                <a:gd name="T29" fmla="*/ 8 h 10"/>
                <a:gd name="T30" fmla="*/ 0 w 12"/>
                <a:gd name="T31" fmla="*/ 4 h 10"/>
                <a:gd name="T32" fmla="*/ 0 w 12"/>
                <a:gd name="T33" fmla="*/ 3 h 10"/>
                <a:gd name="T34" fmla="*/ 0 w 12"/>
                <a:gd name="T35" fmla="*/ 1 h 10"/>
                <a:gd name="T36" fmla="*/ 1 w 12"/>
                <a:gd name="T37" fmla="*/ 1 h 10"/>
                <a:gd name="T38" fmla="*/ 2 w 12"/>
                <a:gd name="T39" fmla="*/ 1 h 10"/>
                <a:gd name="T40" fmla="*/ 3 w 12"/>
                <a:gd name="T41" fmla="*/ 1 h 10"/>
                <a:gd name="T42" fmla="*/ 5 w 12"/>
                <a:gd name="T43" fmla="*/ 1 h 10"/>
                <a:gd name="T44" fmla="*/ 6 w 12"/>
                <a:gd name="T45" fmla="*/ 1 h 10"/>
                <a:gd name="T46" fmla="*/ 7 w 12"/>
                <a:gd name="T47" fmla="*/ 0 h 10"/>
                <a:gd name="T48" fmla="*/ 8 w 12"/>
                <a:gd name="T49" fmla="*/ 0 h 10"/>
                <a:gd name="T50" fmla="*/ 10 w 12"/>
                <a:gd name="T5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0">
                  <a:moveTo>
                    <a:pt x="10" y="1"/>
                  </a:moveTo>
                  <a:lnTo>
                    <a:pt x="11" y="3"/>
                  </a:lnTo>
                  <a:lnTo>
                    <a:pt x="12" y="3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4" name="Freeform 73">
              <a:extLst>
                <a:ext uri="{FF2B5EF4-FFF2-40B4-BE49-F238E27FC236}">
                  <a16:creationId xmlns:a16="http://schemas.microsoft.com/office/drawing/2014/main" id="{ED94BE45-3D0D-08CA-762D-E34D740CA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95" y="2749282"/>
              <a:ext cx="5540" cy="11076"/>
            </a:xfrm>
            <a:custGeom>
              <a:avLst/>
              <a:gdLst>
                <a:gd name="T0" fmla="*/ 3 w 5"/>
                <a:gd name="T1" fmla="*/ 7 h 7"/>
                <a:gd name="T2" fmla="*/ 1 w 5"/>
                <a:gd name="T3" fmla="*/ 7 h 7"/>
                <a:gd name="T4" fmla="*/ 0 w 5"/>
                <a:gd name="T5" fmla="*/ 7 h 7"/>
                <a:gd name="T6" fmla="*/ 0 w 5"/>
                <a:gd name="T7" fmla="*/ 6 h 7"/>
                <a:gd name="T8" fmla="*/ 0 w 5"/>
                <a:gd name="T9" fmla="*/ 5 h 7"/>
                <a:gd name="T10" fmla="*/ 0 w 5"/>
                <a:gd name="T11" fmla="*/ 3 h 7"/>
                <a:gd name="T12" fmla="*/ 1 w 5"/>
                <a:gd name="T13" fmla="*/ 2 h 7"/>
                <a:gd name="T14" fmla="*/ 3 w 5"/>
                <a:gd name="T15" fmla="*/ 0 h 7"/>
                <a:gd name="T16" fmla="*/ 5 w 5"/>
                <a:gd name="T17" fmla="*/ 0 h 7"/>
                <a:gd name="T18" fmla="*/ 5 w 5"/>
                <a:gd name="T19" fmla="*/ 1 h 7"/>
                <a:gd name="T20" fmla="*/ 5 w 5"/>
                <a:gd name="T21" fmla="*/ 2 h 7"/>
                <a:gd name="T22" fmla="*/ 5 w 5"/>
                <a:gd name="T23" fmla="*/ 3 h 7"/>
                <a:gd name="T24" fmla="*/ 4 w 5"/>
                <a:gd name="T25" fmla="*/ 6 h 7"/>
                <a:gd name="T26" fmla="*/ 3 w 5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4" y="6"/>
                  </a:lnTo>
                  <a:lnTo>
                    <a:pt x="3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5" name="Freeform 74">
              <a:extLst>
                <a:ext uri="{FF2B5EF4-FFF2-40B4-BE49-F238E27FC236}">
                  <a16:creationId xmlns:a16="http://schemas.microsoft.com/office/drawing/2014/main" id="{5017ABD3-7CD9-2DA2-FA03-DD1B70EC4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808" y="2727129"/>
              <a:ext cx="27694" cy="38771"/>
            </a:xfrm>
            <a:custGeom>
              <a:avLst/>
              <a:gdLst>
                <a:gd name="T0" fmla="*/ 10 w 17"/>
                <a:gd name="T1" fmla="*/ 25 h 26"/>
                <a:gd name="T2" fmla="*/ 8 w 17"/>
                <a:gd name="T3" fmla="*/ 26 h 26"/>
                <a:gd name="T4" fmla="*/ 7 w 17"/>
                <a:gd name="T5" fmla="*/ 26 h 26"/>
                <a:gd name="T6" fmla="*/ 6 w 17"/>
                <a:gd name="T7" fmla="*/ 25 h 26"/>
                <a:gd name="T8" fmla="*/ 6 w 17"/>
                <a:gd name="T9" fmla="*/ 23 h 26"/>
                <a:gd name="T10" fmla="*/ 6 w 17"/>
                <a:gd name="T11" fmla="*/ 22 h 26"/>
                <a:gd name="T12" fmla="*/ 7 w 17"/>
                <a:gd name="T13" fmla="*/ 20 h 26"/>
                <a:gd name="T14" fmla="*/ 8 w 17"/>
                <a:gd name="T15" fmla="*/ 18 h 26"/>
                <a:gd name="T16" fmla="*/ 8 w 17"/>
                <a:gd name="T17" fmla="*/ 17 h 26"/>
                <a:gd name="T18" fmla="*/ 8 w 17"/>
                <a:gd name="T19" fmla="*/ 16 h 26"/>
                <a:gd name="T20" fmla="*/ 7 w 17"/>
                <a:gd name="T21" fmla="*/ 15 h 26"/>
                <a:gd name="T22" fmla="*/ 6 w 17"/>
                <a:gd name="T23" fmla="*/ 15 h 26"/>
                <a:gd name="T24" fmla="*/ 3 w 17"/>
                <a:gd name="T25" fmla="*/ 13 h 26"/>
                <a:gd name="T26" fmla="*/ 1 w 17"/>
                <a:gd name="T27" fmla="*/ 12 h 26"/>
                <a:gd name="T28" fmla="*/ 0 w 17"/>
                <a:gd name="T29" fmla="*/ 11 h 26"/>
                <a:gd name="T30" fmla="*/ 0 w 17"/>
                <a:gd name="T31" fmla="*/ 10 h 26"/>
                <a:gd name="T32" fmla="*/ 1 w 17"/>
                <a:gd name="T33" fmla="*/ 8 h 26"/>
                <a:gd name="T34" fmla="*/ 2 w 17"/>
                <a:gd name="T35" fmla="*/ 7 h 26"/>
                <a:gd name="T36" fmla="*/ 6 w 17"/>
                <a:gd name="T37" fmla="*/ 7 h 26"/>
                <a:gd name="T38" fmla="*/ 8 w 17"/>
                <a:gd name="T39" fmla="*/ 7 h 26"/>
                <a:gd name="T40" fmla="*/ 10 w 17"/>
                <a:gd name="T41" fmla="*/ 7 h 26"/>
                <a:gd name="T42" fmla="*/ 11 w 17"/>
                <a:gd name="T43" fmla="*/ 6 h 26"/>
                <a:gd name="T44" fmla="*/ 11 w 17"/>
                <a:gd name="T45" fmla="*/ 5 h 26"/>
                <a:gd name="T46" fmla="*/ 11 w 17"/>
                <a:gd name="T47" fmla="*/ 3 h 26"/>
                <a:gd name="T48" fmla="*/ 11 w 17"/>
                <a:gd name="T49" fmla="*/ 1 h 26"/>
                <a:gd name="T50" fmla="*/ 12 w 17"/>
                <a:gd name="T51" fmla="*/ 0 h 26"/>
                <a:gd name="T52" fmla="*/ 13 w 17"/>
                <a:gd name="T53" fmla="*/ 1 h 26"/>
                <a:gd name="T54" fmla="*/ 15 w 17"/>
                <a:gd name="T55" fmla="*/ 2 h 26"/>
                <a:gd name="T56" fmla="*/ 15 w 17"/>
                <a:gd name="T57" fmla="*/ 3 h 26"/>
                <a:gd name="T58" fmla="*/ 13 w 17"/>
                <a:gd name="T59" fmla="*/ 6 h 26"/>
                <a:gd name="T60" fmla="*/ 13 w 17"/>
                <a:gd name="T61" fmla="*/ 7 h 26"/>
                <a:gd name="T62" fmla="*/ 15 w 17"/>
                <a:gd name="T63" fmla="*/ 8 h 26"/>
                <a:gd name="T64" fmla="*/ 16 w 17"/>
                <a:gd name="T65" fmla="*/ 10 h 26"/>
                <a:gd name="T66" fmla="*/ 17 w 17"/>
                <a:gd name="T67" fmla="*/ 11 h 26"/>
                <a:gd name="T68" fmla="*/ 16 w 17"/>
                <a:gd name="T69" fmla="*/ 12 h 26"/>
                <a:gd name="T70" fmla="*/ 15 w 17"/>
                <a:gd name="T71" fmla="*/ 13 h 26"/>
                <a:gd name="T72" fmla="*/ 13 w 17"/>
                <a:gd name="T73" fmla="*/ 13 h 26"/>
                <a:gd name="T74" fmla="*/ 13 w 17"/>
                <a:gd name="T75" fmla="*/ 15 h 26"/>
                <a:gd name="T76" fmla="*/ 12 w 17"/>
                <a:gd name="T77" fmla="*/ 16 h 26"/>
                <a:gd name="T78" fmla="*/ 12 w 17"/>
                <a:gd name="T79" fmla="*/ 17 h 26"/>
                <a:gd name="T80" fmla="*/ 12 w 17"/>
                <a:gd name="T81" fmla="*/ 18 h 26"/>
                <a:gd name="T82" fmla="*/ 12 w 17"/>
                <a:gd name="T83" fmla="*/ 20 h 26"/>
                <a:gd name="T84" fmla="*/ 11 w 17"/>
                <a:gd name="T85" fmla="*/ 22 h 26"/>
                <a:gd name="T86" fmla="*/ 10 w 17"/>
                <a:gd name="T8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6">
                  <a:moveTo>
                    <a:pt x="10" y="25"/>
                  </a:moveTo>
                  <a:lnTo>
                    <a:pt x="8" y="26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7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5" y="8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6" y="12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20"/>
                  </a:lnTo>
                  <a:lnTo>
                    <a:pt x="11" y="22"/>
                  </a:lnTo>
                  <a:lnTo>
                    <a:pt x="10" y="2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6" name="Freeform 75">
              <a:extLst>
                <a:ext uri="{FF2B5EF4-FFF2-40B4-BE49-F238E27FC236}">
                  <a16:creationId xmlns:a16="http://schemas.microsoft.com/office/drawing/2014/main" id="{639BB6D4-63F9-10CC-A6EC-E7A13458A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95" y="2721592"/>
              <a:ext cx="11076" cy="16617"/>
            </a:xfrm>
            <a:custGeom>
              <a:avLst/>
              <a:gdLst>
                <a:gd name="T0" fmla="*/ 8 w 10"/>
                <a:gd name="T1" fmla="*/ 12 h 13"/>
                <a:gd name="T2" fmla="*/ 8 w 10"/>
                <a:gd name="T3" fmla="*/ 13 h 13"/>
                <a:gd name="T4" fmla="*/ 6 w 10"/>
                <a:gd name="T5" fmla="*/ 12 h 13"/>
                <a:gd name="T6" fmla="*/ 5 w 10"/>
                <a:gd name="T7" fmla="*/ 12 h 13"/>
                <a:gd name="T8" fmla="*/ 4 w 10"/>
                <a:gd name="T9" fmla="*/ 12 h 13"/>
                <a:gd name="T10" fmla="*/ 1 w 10"/>
                <a:gd name="T11" fmla="*/ 12 h 13"/>
                <a:gd name="T12" fmla="*/ 0 w 10"/>
                <a:gd name="T13" fmla="*/ 12 h 13"/>
                <a:gd name="T14" fmla="*/ 0 w 10"/>
                <a:gd name="T15" fmla="*/ 10 h 13"/>
                <a:gd name="T16" fmla="*/ 0 w 10"/>
                <a:gd name="T17" fmla="*/ 9 h 13"/>
                <a:gd name="T18" fmla="*/ 0 w 10"/>
                <a:gd name="T19" fmla="*/ 8 h 13"/>
                <a:gd name="T20" fmla="*/ 3 w 10"/>
                <a:gd name="T21" fmla="*/ 7 h 13"/>
                <a:gd name="T22" fmla="*/ 4 w 10"/>
                <a:gd name="T23" fmla="*/ 5 h 13"/>
                <a:gd name="T24" fmla="*/ 4 w 10"/>
                <a:gd name="T25" fmla="*/ 4 h 13"/>
                <a:gd name="T26" fmla="*/ 4 w 10"/>
                <a:gd name="T27" fmla="*/ 3 h 13"/>
                <a:gd name="T28" fmla="*/ 4 w 10"/>
                <a:gd name="T29" fmla="*/ 2 h 13"/>
                <a:gd name="T30" fmla="*/ 4 w 10"/>
                <a:gd name="T31" fmla="*/ 0 h 13"/>
                <a:gd name="T32" fmla="*/ 5 w 10"/>
                <a:gd name="T33" fmla="*/ 0 h 13"/>
                <a:gd name="T34" fmla="*/ 6 w 10"/>
                <a:gd name="T35" fmla="*/ 0 h 13"/>
                <a:gd name="T36" fmla="*/ 8 w 10"/>
                <a:gd name="T37" fmla="*/ 0 h 13"/>
                <a:gd name="T38" fmla="*/ 9 w 10"/>
                <a:gd name="T39" fmla="*/ 2 h 13"/>
                <a:gd name="T40" fmla="*/ 9 w 10"/>
                <a:gd name="T41" fmla="*/ 3 h 13"/>
                <a:gd name="T42" fmla="*/ 10 w 10"/>
                <a:gd name="T43" fmla="*/ 4 h 13"/>
                <a:gd name="T44" fmla="*/ 9 w 10"/>
                <a:gd name="T45" fmla="*/ 5 h 13"/>
                <a:gd name="T46" fmla="*/ 8 w 10"/>
                <a:gd name="T47" fmla="*/ 5 h 13"/>
                <a:gd name="T48" fmla="*/ 6 w 10"/>
                <a:gd name="T49" fmla="*/ 5 h 13"/>
                <a:gd name="T50" fmla="*/ 6 w 10"/>
                <a:gd name="T51" fmla="*/ 7 h 13"/>
                <a:gd name="T52" fmla="*/ 6 w 10"/>
                <a:gd name="T53" fmla="*/ 8 h 13"/>
                <a:gd name="T54" fmla="*/ 8 w 10"/>
                <a:gd name="T55" fmla="*/ 9 h 13"/>
                <a:gd name="T56" fmla="*/ 8 w 10"/>
                <a:gd name="T57" fmla="*/ 10 h 13"/>
                <a:gd name="T58" fmla="*/ 8 w 10"/>
                <a:gd name="T5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3">
                  <a:moveTo>
                    <a:pt x="8" y="12"/>
                  </a:moveTo>
                  <a:lnTo>
                    <a:pt x="8" y="13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3" y="7"/>
                  </a:lnTo>
                  <a:lnTo>
                    <a:pt x="4" y="5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9" y="3"/>
                  </a:lnTo>
                  <a:lnTo>
                    <a:pt x="10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8"/>
                  </a:lnTo>
                  <a:lnTo>
                    <a:pt x="8" y="9"/>
                  </a:lnTo>
                  <a:lnTo>
                    <a:pt x="8" y="10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7" name="Freeform 76">
              <a:extLst>
                <a:ext uri="{FF2B5EF4-FFF2-40B4-BE49-F238E27FC236}">
                  <a16:creationId xmlns:a16="http://schemas.microsoft.com/office/drawing/2014/main" id="{2F6EE2EE-3A45-E3F8-9A65-8431C084B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344" y="2688360"/>
              <a:ext cx="149540" cy="199384"/>
            </a:xfrm>
            <a:custGeom>
              <a:avLst/>
              <a:gdLst>
                <a:gd name="T0" fmla="*/ 76 w 106"/>
                <a:gd name="T1" fmla="*/ 6 h 144"/>
                <a:gd name="T2" fmla="*/ 80 w 106"/>
                <a:gd name="T3" fmla="*/ 10 h 144"/>
                <a:gd name="T4" fmla="*/ 86 w 106"/>
                <a:gd name="T5" fmla="*/ 11 h 144"/>
                <a:gd name="T6" fmla="*/ 96 w 106"/>
                <a:gd name="T7" fmla="*/ 10 h 144"/>
                <a:gd name="T8" fmla="*/ 101 w 106"/>
                <a:gd name="T9" fmla="*/ 15 h 144"/>
                <a:gd name="T10" fmla="*/ 105 w 106"/>
                <a:gd name="T11" fmla="*/ 17 h 144"/>
                <a:gd name="T12" fmla="*/ 106 w 106"/>
                <a:gd name="T13" fmla="*/ 24 h 144"/>
                <a:gd name="T14" fmla="*/ 104 w 106"/>
                <a:gd name="T15" fmla="*/ 34 h 144"/>
                <a:gd name="T16" fmla="*/ 104 w 106"/>
                <a:gd name="T17" fmla="*/ 36 h 144"/>
                <a:gd name="T18" fmla="*/ 101 w 106"/>
                <a:gd name="T19" fmla="*/ 41 h 144"/>
                <a:gd name="T20" fmla="*/ 95 w 106"/>
                <a:gd name="T21" fmla="*/ 51 h 144"/>
                <a:gd name="T22" fmla="*/ 97 w 106"/>
                <a:gd name="T23" fmla="*/ 57 h 144"/>
                <a:gd name="T24" fmla="*/ 91 w 106"/>
                <a:gd name="T25" fmla="*/ 71 h 144"/>
                <a:gd name="T26" fmla="*/ 81 w 106"/>
                <a:gd name="T27" fmla="*/ 74 h 144"/>
                <a:gd name="T28" fmla="*/ 74 w 106"/>
                <a:gd name="T29" fmla="*/ 77 h 144"/>
                <a:gd name="T30" fmla="*/ 67 w 106"/>
                <a:gd name="T31" fmla="*/ 82 h 144"/>
                <a:gd name="T32" fmla="*/ 65 w 106"/>
                <a:gd name="T33" fmla="*/ 90 h 144"/>
                <a:gd name="T34" fmla="*/ 64 w 106"/>
                <a:gd name="T35" fmla="*/ 104 h 144"/>
                <a:gd name="T36" fmla="*/ 61 w 106"/>
                <a:gd name="T37" fmla="*/ 126 h 144"/>
                <a:gd name="T38" fmla="*/ 64 w 106"/>
                <a:gd name="T39" fmla="*/ 137 h 144"/>
                <a:gd name="T40" fmla="*/ 62 w 106"/>
                <a:gd name="T41" fmla="*/ 142 h 144"/>
                <a:gd name="T42" fmla="*/ 51 w 106"/>
                <a:gd name="T43" fmla="*/ 86 h 144"/>
                <a:gd name="T44" fmla="*/ 44 w 106"/>
                <a:gd name="T45" fmla="*/ 86 h 144"/>
                <a:gd name="T46" fmla="*/ 40 w 106"/>
                <a:gd name="T47" fmla="*/ 94 h 144"/>
                <a:gd name="T48" fmla="*/ 34 w 106"/>
                <a:gd name="T49" fmla="*/ 100 h 144"/>
                <a:gd name="T50" fmla="*/ 29 w 106"/>
                <a:gd name="T51" fmla="*/ 105 h 144"/>
                <a:gd name="T52" fmla="*/ 19 w 106"/>
                <a:gd name="T53" fmla="*/ 114 h 144"/>
                <a:gd name="T54" fmla="*/ 15 w 106"/>
                <a:gd name="T55" fmla="*/ 114 h 144"/>
                <a:gd name="T56" fmla="*/ 24 w 106"/>
                <a:gd name="T57" fmla="*/ 105 h 144"/>
                <a:gd name="T58" fmla="*/ 1 w 106"/>
                <a:gd name="T59" fmla="*/ 91 h 144"/>
                <a:gd name="T60" fmla="*/ 9 w 106"/>
                <a:gd name="T61" fmla="*/ 92 h 144"/>
                <a:gd name="T62" fmla="*/ 30 w 106"/>
                <a:gd name="T63" fmla="*/ 95 h 144"/>
                <a:gd name="T64" fmla="*/ 30 w 106"/>
                <a:gd name="T65" fmla="*/ 91 h 144"/>
                <a:gd name="T66" fmla="*/ 30 w 106"/>
                <a:gd name="T67" fmla="*/ 81 h 144"/>
                <a:gd name="T68" fmla="*/ 32 w 106"/>
                <a:gd name="T69" fmla="*/ 74 h 144"/>
                <a:gd name="T70" fmla="*/ 32 w 106"/>
                <a:gd name="T71" fmla="*/ 69 h 144"/>
                <a:gd name="T72" fmla="*/ 20 w 106"/>
                <a:gd name="T73" fmla="*/ 71 h 144"/>
                <a:gd name="T74" fmla="*/ 9 w 106"/>
                <a:gd name="T75" fmla="*/ 74 h 144"/>
                <a:gd name="T76" fmla="*/ 0 w 106"/>
                <a:gd name="T77" fmla="*/ 80 h 144"/>
                <a:gd name="T78" fmla="*/ 26 w 106"/>
                <a:gd name="T79" fmla="*/ 67 h 144"/>
                <a:gd name="T80" fmla="*/ 30 w 106"/>
                <a:gd name="T81" fmla="*/ 61 h 144"/>
                <a:gd name="T82" fmla="*/ 31 w 106"/>
                <a:gd name="T83" fmla="*/ 50 h 144"/>
                <a:gd name="T84" fmla="*/ 30 w 106"/>
                <a:gd name="T85" fmla="*/ 46 h 144"/>
                <a:gd name="T86" fmla="*/ 30 w 106"/>
                <a:gd name="T87" fmla="*/ 26 h 144"/>
                <a:gd name="T88" fmla="*/ 34 w 106"/>
                <a:gd name="T89" fmla="*/ 25 h 144"/>
                <a:gd name="T90" fmla="*/ 36 w 106"/>
                <a:gd name="T91" fmla="*/ 15 h 144"/>
                <a:gd name="T92" fmla="*/ 42 w 106"/>
                <a:gd name="T93" fmla="*/ 6 h 144"/>
                <a:gd name="T94" fmla="*/ 51 w 106"/>
                <a:gd name="T95" fmla="*/ 1 h 144"/>
                <a:gd name="T96" fmla="*/ 61 w 106"/>
                <a:gd name="T97" fmla="*/ 1 h 144"/>
                <a:gd name="T98" fmla="*/ 70 w 106"/>
                <a:gd name="T99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" h="144">
                  <a:moveTo>
                    <a:pt x="71" y="7"/>
                  </a:moveTo>
                  <a:lnTo>
                    <a:pt x="72" y="7"/>
                  </a:lnTo>
                  <a:lnTo>
                    <a:pt x="74" y="7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80" y="7"/>
                  </a:lnTo>
                  <a:lnTo>
                    <a:pt x="81" y="9"/>
                  </a:lnTo>
                  <a:lnTo>
                    <a:pt x="80" y="10"/>
                  </a:lnTo>
                  <a:lnTo>
                    <a:pt x="80" y="11"/>
                  </a:lnTo>
                  <a:lnTo>
                    <a:pt x="81" y="11"/>
                  </a:lnTo>
                  <a:lnTo>
                    <a:pt x="84" y="11"/>
                  </a:lnTo>
                  <a:lnTo>
                    <a:pt x="86" y="11"/>
                  </a:lnTo>
                  <a:lnTo>
                    <a:pt x="89" y="10"/>
                  </a:lnTo>
                  <a:lnTo>
                    <a:pt x="90" y="9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9" y="11"/>
                  </a:lnTo>
                  <a:lnTo>
                    <a:pt x="99" y="12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2" y="14"/>
                  </a:lnTo>
                  <a:lnTo>
                    <a:pt x="104" y="15"/>
                  </a:lnTo>
                  <a:lnTo>
                    <a:pt x="104" y="16"/>
                  </a:lnTo>
                  <a:lnTo>
                    <a:pt x="105" y="17"/>
                  </a:lnTo>
                  <a:lnTo>
                    <a:pt x="105" y="19"/>
                  </a:lnTo>
                  <a:lnTo>
                    <a:pt x="106" y="20"/>
                  </a:lnTo>
                  <a:lnTo>
                    <a:pt x="106" y="21"/>
                  </a:lnTo>
                  <a:lnTo>
                    <a:pt x="106" y="24"/>
                  </a:lnTo>
                  <a:lnTo>
                    <a:pt x="105" y="27"/>
                  </a:lnTo>
                  <a:lnTo>
                    <a:pt x="105" y="29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2" y="35"/>
                  </a:lnTo>
                  <a:lnTo>
                    <a:pt x="101" y="35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5" y="37"/>
                  </a:lnTo>
                  <a:lnTo>
                    <a:pt x="104" y="39"/>
                  </a:lnTo>
                  <a:lnTo>
                    <a:pt x="102" y="41"/>
                  </a:lnTo>
                  <a:lnTo>
                    <a:pt x="101" y="41"/>
                  </a:lnTo>
                  <a:lnTo>
                    <a:pt x="100" y="44"/>
                  </a:lnTo>
                  <a:lnTo>
                    <a:pt x="97" y="47"/>
                  </a:lnTo>
                  <a:lnTo>
                    <a:pt x="95" y="49"/>
                  </a:lnTo>
                  <a:lnTo>
                    <a:pt x="95" y="51"/>
                  </a:lnTo>
                  <a:lnTo>
                    <a:pt x="95" y="52"/>
                  </a:lnTo>
                  <a:lnTo>
                    <a:pt x="95" y="54"/>
                  </a:lnTo>
                  <a:lnTo>
                    <a:pt x="96" y="54"/>
                  </a:lnTo>
                  <a:lnTo>
                    <a:pt x="97" y="57"/>
                  </a:lnTo>
                  <a:lnTo>
                    <a:pt x="97" y="59"/>
                  </a:lnTo>
                  <a:lnTo>
                    <a:pt x="97" y="64"/>
                  </a:lnTo>
                  <a:lnTo>
                    <a:pt x="95" y="67"/>
                  </a:lnTo>
                  <a:lnTo>
                    <a:pt x="91" y="71"/>
                  </a:lnTo>
                  <a:lnTo>
                    <a:pt x="86" y="71"/>
                  </a:lnTo>
                  <a:lnTo>
                    <a:pt x="85" y="71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81" y="75"/>
                  </a:lnTo>
                  <a:lnTo>
                    <a:pt x="80" y="76"/>
                  </a:lnTo>
                  <a:lnTo>
                    <a:pt x="77" y="77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71" y="79"/>
                  </a:lnTo>
                  <a:lnTo>
                    <a:pt x="69" y="80"/>
                  </a:lnTo>
                  <a:lnTo>
                    <a:pt x="67" y="82"/>
                  </a:lnTo>
                  <a:lnTo>
                    <a:pt x="66" y="84"/>
                  </a:lnTo>
                  <a:lnTo>
                    <a:pt x="66" y="86"/>
                  </a:lnTo>
                  <a:lnTo>
                    <a:pt x="65" y="87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4" y="97"/>
                  </a:lnTo>
                  <a:lnTo>
                    <a:pt x="64" y="101"/>
                  </a:lnTo>
                  <a:lnTo>
                    <a:pt x="64" y="104"/>
                  </a:lnTo>
                  <a:lnTo>
                    <a:pt x="64" y="109"/>
                  </a:lnTo>
                  <a:lnTo>
                    <a:pt x="64" y="120"/>
                  </a:lnTo>
                  <a:lnTo>
                    <a:pt x="62" y="124"/>
                  </a:lnTo>
                  <a:lnTo>
                    <a:pt x="61" y="126"/>
                  </a:lnTo>
                  <a:lnTo>
                    <a:pt x="61" y="129"/>
                  </a:lnTo>
                  <a:lnTo>
                    <a:pt x="61" y="130"/>
                  </a:lnTo>
                  <a:lnTo>
                    <a:pt x="62" y="132"/>
                  </a:lnTo>
                  <a:lnTo>
                    <a:pt x="64" y="137"/>
                  </a:lnTo>
                  <a:lnTo>
                    <a:pt x="65" y="141"/>
                  </a:lnTo>
                  <a:lnTo>
                    <a:pt x="65" y="142"/>
                  </a:lnTo>
                  <a:lnTo>
                    <a:pt x="64" y="144"/>
                  </a:lnTo>
                  <a:lnTo>
                    <a:pt x="62" y="142"/>
                  </a:lnTo>
                  <a:lnTo>
                    <a:pt x="60" y="140"/>
                  </a:lnTo>
                  <a:lnTo>
                    <a:pt x="55" y="136"/>
                  </a:lnTo>
                  <a:lnTo>
                    <a:pt x="51" y="131"/>
                  </a:lnTo>
                  <a:lnTo>
                    <a:pt x="51" y="86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6" y="85"/>
                  </a:lnTo>
                  <a:lnTo>
                    <a:pt x="44" y="86"/>
                  </a:lnTo>
                  <a:lnTo>
                    <a:pt x="42" y="89"/>
                  </a:lnTo>
                  <a:lnTo>
                    <a:pt x="41" y="90"/>
                  </a:lnTo>
                  <a:lnTo>
                    <a:pt x="40" y="92"/>
                  </a:lnTo>
                  <a:lnTo>
                    <a:pt x="40" y="94"/>
                  </a:lnTo>
                  <a:lnTo>
                    <a:pt x="40" y="95"/>
                  </a:lnTo>
                  <a:lnTo>
                    <a:pt x="36" y="101"/>
                  </a:lnTo>
                  <a:lnTo>
                    <a:pt x="35" y="101"/>
                  </a:lnTo>
                  <a:lnTo>
                    <a:pt x="34" y="100"/>
                  </a:lnTo>
                  <a:lnTo>
                    <a:pt x="32" y="100"/>
                  </a:lnTo>
                  <a:lnTo>
                    <a:pt x="31" y="101"/>
                  </a:lnTo>
                  <a:lnTo>
                    <a:pt x="30" y="104"/>
                  </a:lnTo>
                  <a:lnTo>
                    <a:pt x="29" y="105"/>
                  </a:lnTo>
                  <a:lnTo>
                    <a:pt x="27" y="106"/>
                  </a:lnTo>
                  <a:lnTo>
                    <a:pt x="26" y="107"/>
                  </a:lnTo>
                  <a:lnTo>
                    <a:pt x="21" y="111"/>
                  </a:lnTo>
                  <a:lnTo>
                    <a:pt x="19" y="114"/>
                  </a:lnTo>
                  <a:lnTo>
                    <a:pt x="16" y="115"/>
                  </a:lnTo>
                  <a:lnTo>
                    <a:pt x="15" y="116"/>
                  </a:lnTo>
                  <a:lnTo>
                    <a:pt x="15" y="115"/>
                  </a:lnTo>
                  <a:lnTo>
                    <a:pt x="15" y="114"/>
                  </a:lnTo>
                  <a:lnTo>
                    <a:pt x="16" y="112"/>
                  </a:lnTo>
                  <a:lnTo>
                    <a:pt x="17" y="111"/>
                  </a:lnTo>
                  <a:lnTo>
                    <a:pt x="21" y="109"/>
                  </a:lnTo>
                  <a:lnTo>
                    <a:pt x="24" y="105"/>
                  </a:lnTo>
                  <a:lnTo>
                    <a:pt x="29" y="99"/>
                  </a:lnTo>
                  <a:lnTo>
                    <a:pt x="29" y="97"/>
                  </a:lnTo>
                  <a:lnTo>
                    <a:pt x="15" y="95"/>
                  </a:lnTo>
                  <a:lnTo>
                    <a:pt x="1" y="91"/>
                  </a:lnTo>
                  <a:lnTo>
                    <a:pt x="1" y="90"/>
                  </a:lnTo>
                  <a:lnTo>
                    <a:pt x="5" y="90"/>
                  </a:lnTo>
                  <a:lnTo>
                    <a:pt x="5" y="91"/>
                  </a:lnTo>
                  <a:lnTo>
                    <a:pt x="9" y="92"/>
                  </a:lnTo>
                  <a:lnTo>
                    <a:pt x="24" y="96"/>
                  </a:lnTo>
                  <a:lnTo>
                    <a:pt x="30" y="97"/>
                  </a:lnTo>
                  <a:lnTo>
                    <a:pt x="30" y="96"/>
                  </a:lnTo>
                  <a:lnTo>
                    <a:pt x="30" y="95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1" y="92"/>
                  </a:lnTo>
                  <a:lnTo>
                    <a:pt x="30" y="91"/>
                  </a:lnTo>
                  <a:lnTo>
                    <a:pt x="30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30" y="81"/>
                  </a:lnTo>
                  <a:lnTo>
                    <a:pt x="31" y="77"/>
                  </a:lnTo>
                  <a:lnTo>
                    <a:pt x="31" y="76"/>
                  </a:lnTo>
                  <a:lnTo>
                    <a:pt x="31" y="75"/>
                  </a:lnTo>
                  <a:lnTo>
                    <a:pt x="32" y="74"/>
                  </a:lnTo>
                  <a:lnTo>
                    <a:pt x="32" y="72"/>
                  </a:lnTo>
                  <a:lnTo>
                    <a:pt x="31" y="71"/>
                  </a:lnTo>
                  <a:lnTo>
                    <a:pt x="31" y="70"/>
                  </a:lnTo>
                  <a:lnTo>
                    <a:pt x="32" y="69"/>
                  </a:lnTo>
                  <a:lnTo>
                    <a:pt x="32" y="67"/>
                  </a:lnTo>
                  <a:lnTo>
                    <a:pt x="29" y="69"/>
                  </a:lnTo>
                  <a:lnTo>
                    <a:pt x="29" y="70"/>
                  </a:lnTo>
                  <a:lnTo>
                    <a:pt x="20" y="71"/>
                  </a:lnTo>
                  <a:lnTo>
                    <a:pt x="20" y="72"/>
                  </a:lnTo>
                  <a:lnTo>
                    <a:pt x="15" y="72"/>
                  </a:lnTo>
                  <a:lnTo>
                    <a:pt x="11" y="74"/>
                  </a:lnTo>
                  <a:lnTo>
                    <a:pt x="9" y="74"/>
                  </a:lnTo>
                  <a:lnTo>
                    <a:pt x="7" y="74"/>
                  </a:lnTo>
                  <a:lnTo>
                    <a:pt x="5" y="84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6" y="71"/>
                  </a:lnTo>
                  <a:lnTo>
                    <a:pt x="19" y="69"/>
                  </a:lnTo>
                  <a:lnTo>
                    <a:pt x="26" y="67"/>
                  </a:lnTo>
                  <a:lnTo>
                    <a:pt x="29" y="66"/>
                  </a:lnTo>
                  <a:lnTo>
                    <a:pt x="30" y="66"/>
                  </a:lnTo>
                  <a:lnTo>
                    <a:pt x="30" y="65"/>
                  </a:lnTo>
                  <a:lnTo>
                    <a:pt x="30" y="61"/>
                  </a:lnTo>
                  <a:lnTo>
                    <a:pt x="30" y="59"/>
                  </a:lnTo>
                  <a:lnTo>
                    <a:pt x="30" y="57"/>
                  </a:lnTo>
                  <a:lnTo>
                    <a:pt x="30" y="54"/>
                  </a:lnTo>
                  <a:lnTo>
                    <a:pt x="31" y="50"/>
                  </a:lnTo>
                  <a:lnTo>
                    <a:pt x="31" y="49"/>
                  </a:lnTo>
                  <a:lnTo>
                    <a:pt x="31" y="47"/>
                  </a:lnTo>
                  <a:lnTo>
                    <a:pt x="31" y="46"/>
                  </a:lnTo>
                  <a:lnTo>
                    <a:pt x="30" y="46"/>
                  </a:lnTo>
                  <a:lnTo>
                    <a:pt x="30" y="45"/>
                  </a:lnTo>
                  <a:lnTo>
                    <a:pt x="30" y="41"/>
                  </a:lnTo>
                  <a:lnTo>
                    <a:pt x="30" y="27"/>
                  </a:lnTo>
                  <a:lnTo>
                    <a:pt x="30" y="26"/>
                  </a:lnTo>
                  <a:lnTo>
                    <a:pt x="31" y="26"/>
                  </a:lnTo>
                  <a:lnTo>
                    <a:pt x="32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4"/>
                  </a:lnTo>
                  <a:lnTo>
                    <a:pt x="35" y="22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40" y="9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1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0" y="2"/>
                  </a:lnTo>
                  <a:lnTo>
                    <a:pt x="71" y="4"/>
                  </a:lnTo>
                  <a:lnTo>
                    <a:pt x="71" y="6"/>
                  </a:lnTo>
                  <a:lnTo>
                    <a:pt x="71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8" name="Freeform 77">
              <a:extLst>
                <a:ext uri="{FF2B5EF4-FFF2-40B4-BE49-F238E27FC236}">
                  <a16:creationId xmlns:a16="http://schemas.microsoft.com/office/drawing/2014/main" id="{80F8CE84-C43D-F24B-B813-A00F6DF2F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345" y="2677281"/>
              <a:ext cx="0" cy="5540"/>
            </a:xfrm>
            <a:custGeom>
              <a:avLst/>
              <a:gdLst>
                <a:gd name="T0" fmla="*/ 3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0 w 3"/>
                <a:gd name="T7" fmla="*/ 1 h 2"/>
                <a:gd name="T8" fmla="*/ 0 w 3"/>
                <a:gd name="T9" fmla="*/ 0 h 2"/>
                <a:gd name="T10" fmla="*/ 1 w 3"/>
                <a:gd name="T11" fmla="*/ 0 h 2"/>
                <a:gd name="T12" fmla="*/ 1 w 3"/>
                <a:gd name="T13" fmla="*/ 1 h 2"/>
                <a:gd name="T14" fmla="*/ 3 w 3"/>
                <a:gd name="T15" fmla="*/ 1 h 2"/>
                <a:gd name="T16" fmla="*/ 3 w 3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9" name="Freeform 78">
              <a:extLst>
                <a:ext uri="{FF2B5EF4-FFF2-40B4-BE49-F238E27FC236}">
                  <a16:creationId xmlns:a16="http://schemas.microsoft.com/office/drawing/2014/main" id="{7E0DEFDB-4BC0-51B9-577C-D9562D0DA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115" y="2660669"/>
              <a:ext cx="5540" cy="5540"/>
            </a:xfrm>
            <a:custGeom>
              <a:avLst/>
              <a:gdLst>
                <a:gd name="T0" fmla="*/ 5 w 5"/>
                <a:gd name="T1" fmla="*/ 3 h 3"/>
                <a:gd name="T2" fmla="*/ 4 w 5"/>
                <a:gd name="T3" fmla="*/ 3 h 3"/>
                <a:gd name="T4" fmla="*/ 2 w 5"/>
                <a:gd name="T5" fmla="*/ 3 h 3"/>
                <a:gd name="T6" fmla="*/ 1 w 5"/>
                <a:gd name="T7" fmla="*/ 2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0 h 3"/>
                <a:gd name="T14" fmla="*/ 1 w 5"/>
                <a:gd name="T15" fmla="*/ 0 h 3"/>
                <a:gd name="T16" fmla="*/ 2 w 5"/>
                <a:gd name="T17" fmla="*/ 0 h 3"/>
                <a:gd name="T18" fmla="*/ 4 w 5"/>
                <a:gd name="T19" fmla="*/ 1 h 3"/>
                <a:gd name="T20" fmla="*/ 5 w 5"/>
                <a:gd name="T21" fmla="*/ 2 h 3"/>
                <a:gd name="T22" fmla="*/ 5 w 5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4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5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0" name="Freeform 79">
              <a:extLst>
                <a:ext uri="{FF2B5EF4-FFF2-40B4-BE49-F238E27FC236}">
                  <a16:creationId xmlns:a16="http://schemas.microsoft.com/office/drawing/2014/main" id="{2E806999-D284-E965-CB95-800F3F36D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035" y="2649587"/>
              <a:ext cx="5540" cy="5540"/>
            </a:xfrm>
            <a:custGeom>
              <a:avLst/>
              <a:gdLst>
                <a:gd name="T0" fmla="*/ 4 w 7"/>
                <a:gd name="T1" fmla="*/ 1 h 3"/>
                <a:gd name="T2" fmla="*/ 5 w 7"/>
                <a:gd name="T3" fmla="*/ 1 h 3"/>
                <a:gd name="T4" fmla="*/ 7 w 7"/>
                <a:gd name="T5" fmla="*/ 1 h 3"/>
                <a:gd name="T6" fmla="*/ 7 w 7"/>
                <a:gd name="T7" fmla="*/ 2 h 3"/>
                <a:gd name="T8" fmla="*/ 7 w 7"/>
                <a:gd name="T9" fmla="*/ 3 h 3"/>
                <a:gd name="T10" fmla="*/ 5 w 7"/>
                <a:gd name="T11" fmla="*/ 3 h 3"/>
                <a:gd name="T12" fmla="*/ 4 w 7"/>
                <a:gd name="T13" fmla="*/ 3 h 3"/>
                <a:gd name="T14" fmla="*/ 3 w 7"/>
                <a:gd name="T15" fmla="*/ 3 h 3"/>
                <a:gd name="T16" fmla="*/ 2 w 7"/>
                <a:gd name="T17" fmla="*/ 3 h 3"/>
                <a:gd name="T18" fmla="*/ 2 w 7"/>
                <a:gd name="T19" fmla="*/ 2 h 3"/>
                <a:gd name="T20" fmla="*/ 0 w 7"/>
                <a:gd name="T21" fmla="*/ 2 h 3"/>
                <a:gd name="T22" fmla="*/ 0 w 7"/>
                <a:gd name="T23" fmla="*/ 1 h 3"/>
                <a:gd name="T24" fmla="*/ 0 w 7"/>
                <a:gd name="T25" fmla="*/ 0 h 3"/>
                <a:gd name="T26" fmla="*/ 2 w 7"/>
                <a:gd name="T27" fmla="*/ 0 h 3"/>
                <a:gd name="T28" fmla="*/ 4 w 7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">
                  <a:moveTo>
                    <a:pt x="4" y="1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1" name="Freeform 80">
              <a:extLst>
                <a:ext uri="{FF2B5EF4-FFF2-40B4-BE49-F238E27FC236}">
                  <a16:creationId xmlns:a16="http://schemas.microsoft.com/office/drawing/2014/main" id="{02CE13B1-FF51-445B-1C12-88FCA2738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035" y="2638514"/>
              <a:ext cx="11076" cy="5540"/>
            </a:xfrm>
            <a:custGeom>
              <a:avLst/>
              <a:gdLst>
                <a:gd name="T0" fmla="*/ 3 w 6"/>
                <a:gd name="T1" fmla="*/ 4 h 5"/>
                <a:gd name="T2" fmla="*/ 2 w 6"/>
                <a:gd name="T3" fmla="*/ 5 h 5"/>
                <a:gd name="T4" fmla="*/ 1 w 6"/>
                <a:gd name="T5" fmla="*/ 4 h 5"/>
                <a:gd name="T6" fmla="*/ 0 w 6"/>
                <a:gd name="T7" fmla="*/ 4 h 5"/>
                <a:gd name="T8" fmla="*/ 0 w 6"/>
                <a:gd name="T9" fmla="*/ 2 h 5"/>
                <a:gd name="T10" fmla="*/ 2 w 6"/>
                <a:gd name="T11" fmla="*/ 0 h 5"/>
                <a:gd name="T12" fmla="*/ 3 w 6"/>
                <a:gd name="T13" fmla="*/ 0 h 5"/>
                <a:gd name="T14" fmla="*/ 5 w 6"/>
                <a:gd name="T15" fmla="*/ 0 h 5"/>
                <a:gd name="T16" fmla="*/ 6 w 6"/>
                <a:gd name="T17" fmla="*/ 1 h 5"/>
                <a:gd name="T18" fmla="*/ 6 w 6"/>
                <a:gd name="T19" fmla="*/ 2 h 5"/>
                <a:gd name="T20" fmla="*/ 5 w 6"/>
                <a:gd name="T21" fmla="*/ 2 h 5"/>
                <a:gd name="T22" fmla="*/ 3 w 6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lnTo>
                    <a:pt x="2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5" y="2"/>
                  </a:lnTo>
                  <a:lnTo>
                    <a:pt x="3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2" name="Freeform 81">
              <a:extLst>
                <a:ext uri="{FF2B5EF4-FFF2-40B4-BE49-F238E27FC236}">
                  <a16:creationId xmlns:a16="http://schemas.microsoft.com/office/drawing/2014/main" id="{ECE21279-DC85-5A0E-9F6E-B544D14CF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345" y="2632973"/>
              <a:ext cx="27694" cy="22156"/>
            </a:xfrm>
            <a:custGeom>
              <a:avLst/>
              <a:gdLst>
                <a:gd name="T0" fmla="*/ 9 w 20"/>
                <a:gd name="T1" fmla="*/ 0 h 17"/>
                <a:gd name="T2" fmla="*/ 10 w 20"/>
                <a:gd name="T3" fmla="*/ 1 h 17"/>
                <a:gd name="T4" fmla="*/ 12 w 20"/>
                <a:gd name="T5" fmla="*/ 2 h 17"/>
                <a:gd name="T6" fmla="*/ 14 w 20"/>
                <a:gd name="T7" fmla="*/ 2 h 17"/>
                <a:gd name="T8" fmla="*/ 14 w 20"/>
                <a:gd name="T9" fmla="*/ 4 h 17"/>
                <a:gd name="T10" fmla="*/ 15 w 20"/>
                <a:gd name="T11" fmla="*/ 5 h 17"/>
                <a:gd name="T12" fmla="*/ 14 w 20"/>
                <a:gd name="T13" fmla="*/ 6 h 17"/>
                <a:gd name="T14" fmla="*/ 14 w 20"/>
                <a:gd name="T15" fmla="*/ 9 h 17"/>
                <a:gd name="T16" fmla="*/ 15 w 20"/>
                <a:gd name="T17" fmla="*/ 9 h 17"/>
                <a:gd name="T18" fmla="*/ 15 w 20"/>
                <a:gd name="T19" fmla="*/ 10 h 17"/>
                <a:gd name="T20" fmla="*/ 18 w 20"/>
                <a:gd name="T21" fmla="*/ 10 h 17"/>
                <a:gd name="T22" fmla="*/ 19 w 20"/>
                <a:gd name="T23" fmla="*/ 9 h 17"/>
                <a:gd name="T24" fmla="*/ 20 w 20"/>
                <a:gd name="T25" fmla="*/ 9 h 17"/>
                <a:gd name="T26" fmla="*/ 20 w 20"/>
                <a:gd name="T27" fmla="*/ 10 h 17"/>
                <a:gd name="T28" fmla="*/ 20 w 20"/>
                <a:gd name="T29" fmla="*/ 11 h 17"/>
                <a:gd name="T30" fmla="*/ 19 w 20"/>
                <a:gd name="T31" fmla="*/ 14 h 17"/>
                <a:gd name="T32" fmla="*/ 17 w 20"/>
                <a:gd name="T33" fmla="*/ 15 h 17"/>
                <a:gd name="T34" fmla="*/ 15 w 20"/>
                <a:gd name="T35" fmla="*/ 16 h 17"/>
                <a:gd name="T36" fmla="*/ 14 w 20"/>
                <a:gd name="T37" fmla="*/ 17 h 17"/>
                <a:gd name="T38" fmla="*/ 12 w 20"/>
                <a:gd name="T39" fmla="*/ 17 h 17"/>
                <a:gd name="T40" fmla="*/ 10 w 20"/>
                <a:gd name="T41" fmla="*/ 17 h 17"/>
                <a:gd name="T42" fmla="*/ 9 w 20"/>
                <a:gd name="T43" fmla="*/ 16 h 17"/>
                <a:gd name="T44" fmla="*/ 8 w 20"/>
                <a:gd name="T45" fmla="*/ 16 h 17"/>
                <a:gd name="T46" fmla="*/ 8 w 20"/>
                <a:gd name="T47" fmla="*/ 15 h 17"/>
                <a:gd name="T48" fmla="*/ 7 w 20"/>
                <a:gd name="T49" fmla="*/ 16 h 17"/>
                <a:gd name="T50" fmla="*/ 7 w 20"/>
                <a:gd name="T51" fmla="*/ 17 h 17"/>
                <a:gd name="T52" fmla="*/ 5 w 20"/>
                <a:gd name="T53" fmla="*/ 17 h 17"/>
                <a:gd name="T54" fmla="*/ 4 w 20"/>
                <a:gd name="T55" fmla="*/ 17 h 17"/>
                <a:gd name="T56" fmla="*/ 3 w 20"/>
                <a:gd name="T57" fmla="*/ 16 h 17"/>
                <a:gd name="T58" fmla="*/ 4 w 20"/>
                <a:gd name="T59" fmla="*/ 15 h 17"/>
                <a:gd name="T60" fmla="*/ 4 w 20"/>
                <a:gd name="T61" fmla="*/ 14 h 17"/>
                <a:gd name="T62" fmla="*/ 4 w 20"/>
                <a:gd name="T63" fmla="*/ 12 h 17"/>
                <a:gd name="T64" fmla="*/ 2 w 20"/>
                <a:gd name="T65" fmla="*/ 11 h 17"/>
                <a:gd name="T66" fmla="*/ 0 w 20"/>
                <a:gd name="T67" fmla="*/ 10 h 17"/>
                <a:gd name="T68" fmla="*/ 0 w 20"/>
                <a:gd name="T69" fmla="*/ 9 h 17"/>
                <a:gd name="T70" fmla="*/ 2 w 20"/>
                <a:gd name="T71" fmla="*/ 7 h 17"/>
                <a:gd name="T72" fmla="*/ 3 w 20"/>
                <a:gd name="T73" fmla="*/ 6 h 17"/>
                <a:gd name="T74" fmla="*/ 3 w 20"/>
                <a:gd name="T75" fmla="*/ 5 h 17"/>
                <a:gd name="T76" fmla="*/ 3 w 20"/>
                <a:gd name="T77" fmla="*/ 4 h 17"/>
                <a:gd name="T78" fmla="*/ 3 w 20"/>
                <a:gd name="T79" fmla="*/ 2 h 17"/>
                <a:gd name="T80" fmla="*/ 4 w 20"/>
                <a:gd name="T81" fmla="*/ 2 h 17"/>
                <a:gd name="T82" fmla="*/ 4 w 20"/>
                <a:gd name="T83" fmla="*/ 1 h 17"/>
                <a:gd name="T84" fmla="*/ 5 w 20"/>
                <a:gd name="T85" fmla="*/ 0 h 17"/>
                <a:gd name="T86" fmla="*/ 7 w 20"/>
                <a:gd name="T87" fmla="*/ 0 h 17"/>
                <a:gd name="T88" fmla="*/ 8 w 20"/>
                <a:gd name="T89" fmla="*/ 0 h 17"/>
                <a:gd name="T90" fmla="*/ 9 w 20"/>
                <a:gd name="T9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" h="17">
                  <a:moveTo>
                    <a:pt x="9" y="0"/>
                  </a:moveTo>
                  <a:lnTo>
                    <a:pt x="10" y="1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8" y="10"/>
                  </a:lnTo>
                  <a:lnTo>
                    <a:pt x="19" y="9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6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3" name="Freeform 82">
              <a:extLst>
                <a:ext uri="{FF2B5EF4-FFF2-40B4-BE49-F238E27FC236}">
                  <a16:creationId xmlns:a16="http://schemas.microsoft.com/office/drawing/2014/main" id="{D6F6844B-7C3B-58B4-99DE-E50671EE5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573" y="2500051"/>
              <a:ext cx="144001" cy="55386"/>
            </a:xfrm>
            <a:custGeom>
              <a:avLst/>
              <a:gdLst>
                <a:gd name="T0" fmla="*/ 50 w 105"/>
                <a:gd name="T1" fmla="*/ 2 h 40"/>
                <a:gd name="T2" fmla="*/ 54 w 105"/>
                <a:gd name="T3" fmla="*/ 1 h 40"/>
                <a:gd name="T4" fmla="*/ 61 w 105"/>
                <a:gd name="T5" fmla="*/ 1 h 40"/>
                <a:gd name="T6" fmla="*/ 66 w 105"/>
                <a:gd name="T7" fmla="*/ 2 h 40"/>
                <a:gd name="T8" fmla="*/ 70 w 105"/>
                <a:gd name="T9" fmla="*/ 2 h 40"/>
                <a:gd name="T10" fmla="*/ 74 w 105"/>
                <a:gd name="T11" fmla="*/ 4 h 40"/>
                <a:gd name="T12" fmla="*/ 79 w 105"/>
                <a:gd name="T13" fmla="*/ 4 h 40"/>
                <a:gd name="T14" fmla="*/ 83 w 105"/>
                <a:gd name="T15" fmla="*/ 5 h 40"/>
                <a:gd name="T16" fmla="*/ 86 w 105"/>
                <a:gd name="T17" fmla="*/ 5 h 40"/>
                <a:gd name="T18" fmla="*/ 90 w 105"/>
                <a:gd name="T19" fmla="*/ 5 h 40"/>
                <a:gd name="T20" fmla="*/ 98 w 105"/>
                <a:gd name="T21" fmla="*/ 6 h 40"/>
                <a:gd name="T22" fmla="*/ 104 w 105"/>
                <a:gd name="T23" fmla="*/ 6 h 40"/>
                <a:gd name="T24" fmla="*/ 105 w 105"/>
                <a:gd name="T25" fmla="*/ 7 h 40"/>
                <a:gd name="T26" fmla="*/ 104 w 105"/>
                <a:gd name="T27" fmla="*/ 7 h 40"/>
                <a:gd name="T28" fmla="*/ 99 w 105"/>
                <a:gd name="T29" fmla="*/ 7 h 40"/>
                <a:gd name="T30" fmla="*/ 94 w 105"/>
                <a:gd name="T31" fmla="*/ 7 h 40"/>
                <a:gd name="T32" fmla="*/ 88 w 105"/>
                <a:gd name="T33" fmla="*/ 6 h 40"/>
                <a:gd name="T34" fmla="*/ 79 w 105"/>
                <a:gd name="T35" fmla="*/ 7 h 40"/>
                <a:gd name="T36" fmla="*/ 76 w 105"/>
                <a:gd name="T37" fmla="*/ 6 h 40"/>
                <a:gd name="T38" fmla="*/ 74 w 105"/>
                <a:gd name="T39" fmla="*/ 6 h 40"/>
                <a:gd name="T40" fmla="*/ 70 w 105"/>
                <a:gd name="T41" fmla="*/ 6 h 40"/>
                <a:gd name="T42" fmla="*/ 65 w 105"/>
                <a:gd name="T43" fmla="*/ 6 h 40"/>
                <a:gd name="T44" fmla="*/ 63 w 105"/>
                <a:gd name="T45" fmla="*/ 7 h 40"/>
                <a:gd name="T46" fmla="*/ 60 w 105"/>
                <a:gd name="T47" fmla="*/ 7 h 40"/>
                <a:gd name="T48" fmla="*/ 51 w 105"/>
                <a:gd name="T49" fmla="*/ 10 h 40"/>
                <a:gd name="T50" fmla="*/ 44 w 105"/>
                <a:gd name="T51" fmla="*/ 12 h 40"/>
                <a:gd name="T52" fmla="*/ 33 w 105"/>
                <a:gd name="T53" fmla="*/ 17 h 40"/>
                <a:gd name="T54" fmla="*/ 24 w 105"/>
                <a:gd name="T55" fmla="*/ 19 h 40"/>
                <a:gd name="T56" fmla="*/ 21 w 105"/>
                <a:gd name="T57" fmla="*/ 19 h 40"/>
                <a:gd name="T58" fmla="*/ 18 w 105"/>
                <a:gd name="T59" fmla="*/ 19 h 40"/>
                <a:gd name="T60" fmla="*/ 14 w 105"/>
                <a:gd name="T61" fmla="*/ 20 h 40"/>
                <a:gd name="T62" fmla="*/ 9 w 105"/>
                <a:gd name="T63" fmla="*/ 30 h 40"/>
                <a:gd name="T64" fmla="*/ 5 w 105"/>
                <a:gd name="T65" fmla="*/ 37 h 40"/>
                <a:gd name="T66" fmla="*/ 4 w 105"/>
                <a:gd name="T67" fmla="*/ 40 h 40"/>
                <a:gd name="T68" fmla="*/ 1 w 105"/>
                <a:gd name="T69" fmla="*/ 40 h 40"/>
                <a:gd name="T70" fmla="*/ 0 w 105"/>
                <a:gd name="T71" fmla="*/ 37 h 40"/>
                <a:gd name="T72" fmla="*/ 0 w 105"/>
                <a:gd name="T73" fmla="*/ 35 h 40"/>
                <a:gd name="T74" fmla="*/ 1 w 105"/>
                <a:gd name="T75" fmla="*/ 31 h 40"/>
                <a:gd name="T76" fmla="*/ 5 w 105"/>
                <a:gd name="T77" fmla="*/ 26 h 40"/>
                <a:gd name="T78" fmla="*/ 8 w 105"/>
                <a:gd name="T79" fmla="*/ 21 h 40"/>
                <a:gd name="T80" fmla="*/ 10 w 105"/>
                <a:gd name="T81" fmla="*/ 16 h 40"/>
                <a:gd name="T82" fmla="*/ 13 w 105"/>
                <a:gd name="T83" fmla="*/ 12 h 40"/>
                <a:gd name="T84" fmla="*/ 20 w 105"/>
                <a:gd name="T85" fmla="*/ 6 h 40"/>
                <a:gd name="T86" fmla="*/ 24 w 105"/>
                <a:gd name="T87" fmla="*/ 2 h 40"/>
                <a:gd name="T88" fmla="*/ 29 w 105"/>
                <a:gd name="T89" fmla="*/ 0 h 40"/>
                <a:gd name="T90" fmla="*/ 33 w 105"/>
                <a:gd name="T91" fmla="*/ 0 h 40"/>
                <a:gd name="T92" fmla="*/ 44 w 105"/>
                <a:gd name="T93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5" h="40">
                  <a:moveTo>
                    <a:pt x="48" y="2"/>
                  </a:moveTo>
                  <a:lnTo>
                    <a:pt x="50" y="2"/>
                  </a:lnTo>
                  <a:lnTo>
                    <a:pt x="51" y="1"/>
                  </a:lnTo>
                  <a:lnTo>
                    <a:pt x="54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68" y="2"/>
                  </a:lnTo>
                  <a:lnTo>
                    <a:pt x="70" y="2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9" y="4"/>
                  </a:lnTo>
                  <a:lnTo>
                    <a:pt x="81" y="4"/>
                  </a:lnTo>
                  <a:lnTo>
                    <a:pt x="83" y="5"/>
                  </a:lnTo>
                  <a:lnTo>
                    <a:pt x="84" y="5"/>
                  </a:lnTo>
                  <a:lnTo>
                    <a:pt x="86" y="5"/>
                  </a:lnTo>
                  <a:lnTo>
                    <a:pt x="88" y="5"/>
                  </a:lnTo>
                  <a:lnTo>
                    <a:pt x="90" y="5"/>
                  </a:lnTo>
                  <a:lnTo>
                    <a:pt x="94" y="6"/>
                  </a:lnTo>
                  <a:lnTo>
                    <a:pt x="98" y="6"/>
                  </a:lnTo>
                  <a:lnTo>
                    <a:pt x="100" y="7"/>
                  </a:lnTo>
                  <a:lnTo>
                    <a:pt x="104" y="6"/>
                  </a:lnTo>
                  <a:lnTo>
                    <a:pt x="104" y="7"/>
                  </a:lnTo>
                  <a:lnTo>
                    <a:pt x="105" y="7"/>
                  </a:lnTo>
                  <a:lnTo>
                    <a:pt x="105" y="9"/>
                  </a:lnTo>
                  <a:lnTo>
                    <a:pt x="104" y="7"/>
                  </a:lnTo>
                  <a:lnTo>
                    <a:pt x="101" y="7"/>
                  </a:lnTo>
                  <a:lnTo>
                    <a:pt x="99" y="7"/>
                  </a:lnTo>
                  <a:lnTo>
                    <a:pt x="96" y="7"/>
                  </a:lnTo>
                  <a:lnTo>
                    <a:pt x="94" y="7"/>
                  </a:lnTo>
                  <a:lnTo>
                    <a:pt x="91" y="6"/>
                  </a:lnTo>
                  <a:lnTo>
                    <a:pt x="88" y="6"/>
                  </a:lnTo>
                  <a:lnTo>
                    <a:pt x="83" y="7"/>
                  </a:lnTo>
                  <a:lnTo>
                    <a:pt x="79" y="7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5" y="6"/>
                  </a:lnTo>
                  <a:lnTo>
                    <a:pt x="74" y="6"/>
                  </a:lnTo>
                  <a:lnTo>
                    <a:pt x="71" y="6"/>
                  </a:lnTo>
                  <a:lnTo>
                    <a:pt x="70" y="6"/>
                  </a:lnTo>
                  <a:lnTo>
                    <a:pt x="68" y="6"/>
                  </a:lnTo>
                  <a:lnTo>
                    <a:pt x="65" y="6"/>
                  </a:lnTo>
                  <a:lnTo>
                    <a:pt x="64" y="7"/>
                  </a:lnTo>
                  <a:lnTo>
                    <a:pt x="63" y="7"/>
                  </a:lnTo>
                  <a:lnTo>
                    <a:pt x="61" y="7"/>
                  </a:lnTo>
                  <a:lnTo>
                    <a:pt x="60" y="7"/>
                  </a:lnTo>
                  <a:lnTo>
                    <a:pt x="58" y="7"/>
                  </a:lnTo>
                  <a:lnTo>
                    <a:pt x="51" y="10"/>
                  </a:lnTo>
                  <a:lnTo>
                    <a:pt x="48" y="11"/>
                  </a:lnTo>
                  <a:lnTo>
                    <a:pt x="44" y="12"/>
                  </a:lnTo>
                  <a:lnTo>
                    <a:pt x="38" y="16"/>
                  </a:lnTo>
                  <a:lnTo>
                    <a:pt x="33" y="17"/>
                  </a:lnTo>
                  <a:lnTo>
                    <a:pt x="28" y="17"/>
                  </a:lnTo>
                  <a:lnTo>
                    <a:pt x="24" y="19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4" y="20"/>
                  </a:lnTo>
                  <a:lnTo>
                    <a:pt x="13" y="24"/>
                  </a:lnTo>
                  <a:lnTo>
                    <a:pt x="9" y="30"/>
                  </a:lnTo>
                  <a:lnTo>
                    <a:pt x="8" y="35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4" y="40"/>
                  </a:lnTo>
                  <a:lnTo>
                    <a:pt x="3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" y="31"/>
                  </a:lnTo>
                  <a:lnTo>
                    <a:pt x="3" y="29"/>
                  </a:lnTo>
                  <a:lnTo>
                    <a:pt x="5" y="26"/>
                  </a:lnTo>
                  <a:lnTo>
                    <a:pt x="6" y="24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8" y="9"/>
                  </a:lnTo>
                  <a:lnTo>
                    <a:pt x="20" y="6"/>
                  </a:lnTo>
                  <a:lnTo>
                    <a:pt x="21" y="4"/>
                  </a:lnTo>
                  <a:lnTo>
                    <a:pt x="24" y="2"/>
                  </a:lnTo>
                  <a:lnTo>
                    <a:pt x="26" y="1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44" y="1"/>
                  </a:lnTo>
                  <a:lnTo>
                    <a:pt x="48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4" name="Freeform 83">
              <a:extLst>
                <a:ext uri="{FF2B5EF4-FFF2-40B4-BE49-F238E27FC236}">
                  <a16:creationId xmlns:a16="http://schemas.microsoft.com/office/drawing/2014/main" id="{CA715FCE-9F55-4FC4-82BA-4E11E3EBC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7958" y="2428053"/>
              <a:ext cx="16617" cy="16617"/>
            </a:xfrm>
            <a:custGeom>
              <a:avLst/>
              <a:gdLst>
                <a:gd name="T0" fmla="*/ 6 w 12"/>
                <a:gd name="T1" fmla="*/ 0 h 14"/>
                <a:gd name="T2" fmla="*/ 7 w 12"/>
                <a:gd name="T3" fmla="*/ 3 h 14"/>
                <a:gd name="T4" fmla="*/ 8 w 12"/>
                <a:gd name="T5" fmla="*/ 3 h 14"/>
                <a:gd name="T6" fmla="*/ 10 w 12"/>
                <a:gd name="T7" fmla="*/ 3 h 14"/>
                <a:gd name="T8" fmla="*/ 10 w 12"/>
                <a:gd name="T9" fmla="*/ 4 h 14"/>
                <a:gd name="T10" fmla="*/ 10 w 12"/>
                <a:gd name="T11" fmla="*/ 6 h 14"/>
                <a:gd name="T12" fmla="*/ 11 w 12"/>
                <a:gd name="T13" fmla="*/ 9 h 14"/>
                <a:gd name="T14" fmla="*/ 12 w 12"/>
                <a:gd name="T15" fmla="*/ 11 h 14"/>
                <a:gd name="T16" fmla="*/ 12 w 12"/>
                <a:gd name="T17" fmla="*/ 14 h 14"/>
                <a:gd name="T18" fmla="*/ 11 w 12"/>
                <a:gd name="T19" fmla="*/ 14 h 14"/>
                <a:gd name="T20" fmla="*/ 10 w 12"/>
                <a:gd name="T21" fmla="*/ 13 h 14"/>
                <a:gd name="T22" fmla="*/ 7 w 12"/>
                <a:gd name="T23" fmla="*/ 9 h 14"/>
                <a:gd name="T24" fmla="*/ 6 w 12"/>
                <a:gd name="T25" fmla="*/ 8 h 14"/>
                <a:gd name="T26" fmla="*/ 5 w 12"/>
                <a:gd name="T27" fmla="*/ 8 h 14"/>
                <a:gd name="T28" fmla="*/ 5 w 12"/>
                <a:gd name="T29" fmla="*/ 6 h 14"/>
                <a:gd name="T30" fmla="*/ 5 w 12"/>
                <a:gd name="T31" fmla="*/ 5 h 14"/>
                <a:gd name="T32" fmla="*/ 3 w 12"/>
                <a:gd name="T33" fmla="*/ 4 h 14"/>
                <a:gd name="T34" fmla="*/ 1 w 12"/>
                <a:gd name="T35" fmla="*/ 3 h 14"/>
                <a:gd name="T36" fmla="*/ 0 w 12"/>
                <a:gd name="T37" fmla="*/ 1 h 14"/>
                <a:gd name="T38" fmla="*/ 0 w 12"/>
                <a:gd name="T39" fmla="*/ 0 h 14"/>
                <a:gd name="T40" fmla="*/ 2 w 12"/>
                <a:gd name="T41" fmla="*/ 0 h 14"/>
                <a:gd name="T42" fmla="*/ 2 w 12"/>
                <a:gd name="T43" fmla="*/ 1 h 14"/>
                <a:gd name="T44" fmla="*/ 3 w 12"/>
                <a:gd name="T45" fmla="*/ 1 h 14"/>
                <a:gd name="T46" fmla="*/ 5 w 12"/>
                <a:gd name="T47" fmla="*/ 0 h 14"/>
                <a:gd name="T48" fmla="*/ 6 w 12"/>
                <a:gd name="T4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14">
                  <a:moveTo>
                    <a:pt x="6" y="0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1" y="14"/>
                  </a:ln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5" name="Freeform 84">
              <a:extLst>
                <a:ext uri="{FF2B5EF4-FFF2-40B4-BE49-F238E27FC236}">
                  <a16:creationId xmlns:a16="http://schemas.microsoft.com/office/drawing/2014/main" id="{207E84E3-4A4A-A2AF-ECBD-D6C95143C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344" y="2311748"/>
              <a:ext cx="5540" cy="5540"/>
            </a:xfrm>
            <a:custGeom>
              <a:avLst/>
              <a:gdLst>
                <a:gd name="T0" fmla="*/ 5 w 6"/>
                <a:gd name="T1" fmla="*/ 7 h 7"/>
                <a:gd name="T2" fmla="*/ 4 w 6"/>
                <a:gd name="T3" fmla="*/ 7 h 7"/>
                <a:gd name="T4" fmla="*/ 3 w 6"/>
                <a:gd name="T5" fmla="*/ 7 h 7"/>
                <a:gd name="T6" fmla="*/ 1 w 6"/>
                <a:gd name="T7" fmla="*/ 5 h 7"/>
                <a:gd name="T8" fmla="*/ 1 w 6"/>
                <a:gd name="T9" fmla="*/ 4 h 7"/>
                <a:gd name="T10" fmla="*/ 0 w 6"/>
                <a:gd name="T11" fmla="*/ 4 h 7"/>
                <a:gd name="T12" fmla="*/ 0 w 6"/>
                <a:gd name="T13" fmla="*/ 3 h 7"/>
                <a:gd name="T14" fmla="*/ 0 w 6"/>
                <a:gd name="T15" fmla="*/ 2 h 7"/>
                <a:gd name="T16" fmla="*/ 1 w 6"/>
                <a:gd name="T17" fmla="*/ 2 h 7"/>
                <a:gd name="T18" fmla="*/ 4 w 6"/>
                <a:gd name="T19" fmla="*/ 0 h 7"/>
                <a:gd name="T20" fmla="*/ 5 w 6"/>
                <a:gd name="T21" fmla="*/ 0 h 7"/>
                <a:gd name="T22" fmla="*/ 6 w 6"/>
                <a:gd name="T23" fmla="*/ 2 h 7"/>
                <a:gd name="T24" fmla="*/ 6 w 6"/>
                <a:gd name="T25" fmla="*/ 3 h 7"/>
                <a:gd name="T26" fmla="*/ 6 w 6"/>
                <a:gd name="T27" fmla="*/ 4 h 7"/>
                <a:gd name="T28" fmla="*/ 5 w 6"/>
                <a:gd name="T29" fmla="*/ 5 h 7"/>
                <a:gd name="T30" fmla="*/ 5 w 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lnTo>
                    <a:pt x="4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6" name="Freeform 85">
              <a:extLst>
                <a:ext uri="{FF2B5EF4-FFF2-40B4-BE49-F238E27FC236}">
                  <a16:creationId xmlns:a16="http://schemas.microsoft.com/office/drawing/2014/main" id="{97869F03-4C29-92C3-7FBA-7D54CC476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271" y="2300670"/>
              <a:ext cx="5540" cy="11076"/>
            </a:xfrm>
            <a:custGeom>
              <a:avLst/>
              <a:gdLst>
                <a:gd name="T0" fmla="*/ 5 w 5"/>
                <a:gd name="T1" fmla="*/ 7 h 9"/>
                <a:gd name="T2" fmla="*/ 4 w 5"/>
                <a:gd name="T3" fmla="*/ 9 h 9"/>
                <a:gd name="T4" fmla="*/ 4 w 5"/>
                <a:gd name="T5" fmla="*/ 7 h 9"/>
                <a:gd name="T6" fmla="*/ 1 w 5"/>
                <a:gd name="T7" fmla="*/ 6 h 9"/>
                <a:gd name="T8" fmla="*/ 1 w 5"/>
                <a:gd name="T9" fmla="*/ 5 h 9"/>
                <a:gd name="T10" fmla="*/ 0 w 5"/>
                <a:gd name="T11" fmla="*/ 5 h 9"/>
                <a:gd name="T12" fmla="*/ 1 w 5"/>
                <a:gd name="T13" fmla="*/ 4 h 9"/>
                <a:gd name="T14" fmla="*/ 1 w 5"/>
                <a:gd name="T15" fmla="*/ 2 h 9"/>
                <a:gd name="T16" fmla="*/ 2 w 5"/>
                <a:gd name="T17" fmla="*/ 2 h 9"/>
                <a:gd name="T18" fmla="*/ 4 w 5"/>
                <a:gd name="T19" fmla="*/ 0 h 9"/>
                <a:gd name="T20" fmla="*/ 5 w 5"/>
                <a:gd name="T21" fmla="*/ 0 h 9"/>
                <a:gd name="T22" fmla="*/ 5 w 5"/>
                <a:gd name="T23" fmla="*/ 1 h 9"/>
                <a:gd name="T24" fmla="*/ 5 w 5"/>
                <a:gd name="T25" fmla="*/ 2 h 9"/>
                <a:gd name="T26" fmla="*/ 4 w 5"/>
                <a:gd name="T27" fmla="*/ 2 h 9"/>
                <a:gd name="T28" fmla="*/ 4 w 5"/>
                <a:gd name="T29" fmla="*/ 4 h 9"/>
                <a:gd name="T30" fmla="*/ 5 w 5"/>
                <a:gd name="T31" fmla="*/ 4 h 9"/>
                <a:gd name="T32" fmla="*/ 5 w 5"/>
                <a:gd name="T33" fmla="*/ 5 h 9"/>
                <a:gd name="T34" fmla="*/ 5 w 5"/>
                <a:gd name="T35" fmla="*/ 6 h 9"/>
                <a:gd name="T36" fmla="*/ 5 w 5"/>
                <a:gd name="T3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9">
                  <a:moveTo>
                    <a:pt x="5" y="7"/>
                  </a:moveTo>
                  <a:lnTo>
                    <a:pt x="4" y="9"/>
                  </a:lnTo>
                  <a:lnTo>
                    <a:pt x="4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7" name="Freeform 86">
              <a:extLst>
                <a:ext uri="{FF2B5EF4-FFF2-40B4-BE49-F238E27FC236}">
                  <a16:creationId xmlns:a16="http://schemas.microsoft.com/office/drawing/2014/main" id="{D1CB6CEE-0FEF-F0AE-E3FF-756A8446C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2284053"/>
              <a:ext cx="276923" cy="299077"/>
            </a:xfrm>
            <a:custGeom>
              <a:avLst/>
              <a:gdLst>
                <a:gd name="T0" fmla="*/ 160 w 199"/>
                <a:gd name="T1" fmla="*/ 10 h 216"/>
                <a:gd name="T2" fmla="*/ 164 w 199"/>
                <a:gd name="T3" fmla="*/ 12 h 216"/>
                <a:gd name="T4" fmla="*/ 165 w 199"/>
                <a:gd name="T5" fmla="*/ 21 h 216"/>
                <a:gd name="T6" fmla="*/ 175 w 199"/>
                <a:gd name="T7" fmla="*/ 16 h 216"/>
                <a:gd name="T8" fmla="*/ 187 w 199"/>
                <a:gd name="T9" fmla="*/ 25 h 216"/>
                <a:gd name="T10" fmla="*/ 194 w 199"/>
                <a:gd name="T11" fmla="*/ 26 h 216"/>
                <a:gd name="T12" fmla="*/ 187 w 199"/>
                <a:gd name="T13" fmla="*/ 31 h 216"/>
                <a:gd name="T14" fmla="*/ 178 w 199"/>
                <a:gd name="T15" fmla="*/ 38 h 216"/>
                <a:gd name="T16" fmla="*/ 182 w 199"/>
                <a:gd name="T17" fmla="*/ 42 h 216"/>
                <a:gd name="T18" fmla="*/ 188 w 199"/>
                <a:gd name="T19" fmla="*/ 47 h 216"/>
                <a:gd name="T20" fmla="*/ 180 w 199"/>
                <a:gd name="T21" fmla="*/ 50 h 216"/>
                <a:gd name="T22" fmla="*/ 173 w 199"/>
                <a:gd name="T23" fmla="*/ 53 h 216"/>
                <a:gd name="T24" fmla="*/ 172 w 199"/>
                <a:gd name="T25" fmla="*/ 67 h 216"/>
                <a:gd name="T26" fmla="*/ 174 w 199"/>
                <a:gd name="T27" fmla="*/ 78 h 216"/>
                <a:gd name="T28" fmla="*/ 165 w 199"/>
                <a:gd name="T29" fmla="*/ 81 h 216"/>
                <a:gd name="T30" fmla="*/ 172 w 199"/>
                <a:gd name="T31" fmla="*/ 85 h 216"/>
                <a:gd name="T32" fmla="*/ 177 w 199"/>
                <a:gd name="T33" fmla="*/ 97 h 216"/>
                <a:gd name="T34" fmla="*/ 165 w 199"/>
                <a:gd name="T35" fmla="*/ 100 h 216"/>
                <a:gd name="T36" fmla="*/ 168 w 199"/>
                <a:gd name="T37" fmla="*/ 113 h 216"/>
                <a:gd name="T38" fmla="*/ 168 w 199"/>
                <a:gd name="T39" fmla="*/ 117 h 216"/>
                <a:gd name="T40" fmla="*/ 175 w 199"/>
                <a:gd name="T41" fmla="*/ 123 h 216"/>
                <a:gd name="T42" fmla="*/ 177 w 199"/>
                <a:gd name="T43" fmla="*/ 130 h 216"/>
                <a:gd name="T44" fmla="*/ 179 w 199"/>
                <a:gd name="T45" fmla="*/ 133 h 216"/>
                <a:gd name="T46" fmla="*/ 175 w 199"/>
                <a:gd name="T47" fmla="*/ 140 h 216"/>
                <a:gd name="T48" fmla="*/ 168 w 199"/>
                <a:gd name="T49" fmla="*/ 148 h 216"/>
                <a:gd name="T50" fmla="*/ 173 w 199"/>
                <a:gd name="T51" fmla="*/ 157 h 216"/>
                <a:gd name="T52" fmla="*/ 185 w 199"/>
                <a:gd name="T53" fmla="*/ 155 h 216"/>
                <a:gd name="T54" fmla="*/ 197 w 199"/>
                <a:gd name="T55" fmla="*/ 155 h 216"/>
                <a:gd name="T56" fmla="*/ 194 w 199"/>
                <a:gd name="T57" fmla="*/ 160 h 216"/>
                <a:gd name="T58" fmla="*/ 185 w 199"/>
                <a:gd name="T59" fmla="*/ 160 h 216"/>
                <a:gd name="T60" fmla="*/ 182 w 199"/>
                <a:gd name="T61" fmla="*/ 168 h 216"/>
                <a:gd name="T62" fmla="*/ 162 w 199"/>
                <a:gd name="T63" fmla="*/ 167 h 216"/>
                <a:gd name="T64" fmla="*/ 149 w 199"/>
                <a:gd name="T65" fmla="*/ 176 h 216"/>
                <a:gd name="T66" fmla="*/ 149 w 199"/>
                <a:gd name="T67" fmla="*/ 182 h 216"/>
                <a:gd name="T68" fmla="*/ 135 w 199"/>
                <a:gd name="T69" fmla="*/ 180 h 216"/>
                <a:gd name="T70" fmla="*/ 113 w 199"/>
                <a:gd name="T71" fmla="*/ 187 h 216"/>
                <a:gd name="T72" fmla="*/ 27 w 199"/>
                <a:gd name="T73" fmla="*/ 192 h 216"/>
                <a:gd name="T74" fmla="*/ 23 w 199"/>
                <a:gd name="T75" fmla="*/ 192 h 216"/>
                <a:gd name="T76" fmla="*/ 74 w 199"/>
                <a:gd name="T77" fmla="*/ 178 h 216"/>
                <a:gd name="T78" fmla="*/ 72 w 199"/>
                <a:gd name="T79" fmla="*/ 155 h 216"/>
                <a:gd name="T80" fmla="*/ 42 w 199"/>
                <a:gd name="T81" fmla="*/ 162 h 216"/>
                <a:gd name="T82" fmla="*/ 24 w 199"/>
                <a:gd name="T83" fmla="*/ 148 h 216"/>
                <a:gd name="T84" fmla="*/ 37 w 199"/>
                <a:gd name="T85" fmla="*/ 131 h 216"/>
                <a:gd name="T86" fmla="*/ 57 w 199"/>
                <a:gd name="T87" fmla="*/ 121 h 216"/>
                <a:gd name="T88" fmla="*/ 70 w 199"/>
                <a:gd name="T89" fmla="*/ 120 h 216"/>
                <a:gd name="T90" fmla="*/ 92 w 199"/>
                <a:gd name="T91" fmla="*/ 120 h 216"/>
                <a:gd name="T92" fmla="*/ 103 w 199"/>
                <a:gd name="T93" fmla="*/ 111 h 216"/>
                <a:gd name="T94" fmla="*/ 117 w 199"/>
                <a:gd name="T95" fmla="*/ 100 h 216"/>
                <a:gd name="T96" fmla="*/ 119 w 199"/>
                <a:gd name="T97" fmla="*/ 86 h 216"/>
                <a:gd name="T98" fmla="*/ 127 w 199"/>
                <a:gd name="T99" fmla="*/ 76 h 216"/>
                <a:gd name="T100" fmla="*/ 133 w 199"/>
                <a:gd name="T101" fmla="*/ 58 h 216"/>
                <a:gd name="T102" fmla="*/ 140 w 199"/>
                <a:gd name="T103" fmla="*/ 61 h 216"/>
                <a:gd name="T104" fmla="*/ 140 w 199"/>
                <a:gd name="T105" fmla="*/ 52 h 216"/>
                <a:gd name="T106" fmla="*/ 138 w 199"/>
                <a:gd name="T107" fmla="*/ 40 h 216"/>
                <a:gd name="T108" fmla="*/ 139 w 199"/>
                <a:gd name="T109" fmla="*/ 30 h 216"/>
                <a:gd name="T110" fmla="*/ 139 w 199"/>
                <a:gd name="T111" fmla="*/ 18 h 216"/>
                <a:gd name="T112" fmla="*/ 148 w 199"/>
                <a:gd name="T113" fmla="*/ 1 h 216"/>
                <a:gd name="T114" fmla="*/ 147 w 199"/>
                <a:gd name="T115" fmla="*/ 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9" h="216">
                  <a:moveTo>
                    <a:pt x="150" y="11"/>
                  </a:moveTo>
                  <a:lnTo>
                    <a:pt x="152" y="11"/>
                  </a:lnTo>
                  <a:lnTo>
                    <a:pt x="154" y="11"/>
                  </a:lnTo>
                  <a:lnTo>
                    <a:pt x="155" y="11"/>
                  </a:lnTo>
                  <a:lnTo>
                    <a:pt x="157" y="11"/>
                  </a:lnTo>
                  <a:lnTo>
                    <a:pt x="158" y="10"/>
                  </a:lnTo>
                  <a:lnTo>
                    <a:pt x="159" y="10"/>
                  </a:lnTo>
                  <a:lnTo>
                    <a:pt x="160" y="10"/>
                  </a:lnTo>
                  <a:lnTo>
                    <a:pt x="163" y="10"/>
                  </a:lnTo>
                  <a:lnTo>
                    <a:pt x="163" y="8"/>
                  </a:lnTo>
                  <a:lnTo>
                    <a:pt x="164" y="6"/>
                  </a:lnTo>
                  <a:lnTo>
                    <a:pt x="165" y="6"/>
                  </a:lnTo>
                  <a:lnTo>
                    <a:pt x="167" y="7"/>
                  </a:lnTo>
                  <a:lnTo>
                    <a:pt x="167" y="8"/>
                  </a:lnTo>
                  <a:lnTo>
                    <a:pt x="165" y="10"/>
                  </a:lnTo>
                  <a:lnTo>
                    <a:pt x="164" y="12"/>
                  </a:lnTo>
                  <a:lnTo>
                    <a:pt x="163" y="13"/>
                  </a:lnTo>
                  <a:lnTo>
                    <a:pt x="162" y="15"/>
                  </a:lnTo>
                  <a:lnTo>
                    <a:pt x="160" y="16"/>
                  </a:lnTo>
                  <a:lnTo>
                    <a:pt x="160" y="17"/>
                  </a:lnTo>
                  <a:lnTo>
                    <a:pt x="163" y="18"/>
                  </a:lnTo>
                  <a:lnTo>
                    <a:pt x="163" y="20"/>
                  </a:lnTo>
                  <a:lnTo>
                    <a:pt x="164" y="21"/>
                  </a:lnTo>
                  <a:lnTo>
                    <a:pt x="165" y="21"/>
                  </a:lnTo>
                  <a:lnTo>
                    <a:pt x="167" y="20"/>
                  </a:lnTo>
                  <a:lnTo>
                    <a:pt x="168" y="18"/>
                  </a:lnTo>
                  <a:lnTo>
                    <a:pt x="168" y="17"/>
                  </a:lnTo>
                  <a:lnTo>
                    <a:pt x="168" y="16"/>
                  </a:lnTo>
                  <a:lnTo>
                    <a:pt x="170" y="16"/>
                  </a:lnTo>
                  <a:lnTo>
                    <a:pt x="172" y="16"/>
                  </a:lnTo>
                  <a:lnTo>
                    <a:pt x="173" y="17"/>
                  </a:lnTo>
                  <a:lnTo>
                    <a:pt x="175" y="16"/>
                  </a:lnTo>
                  <a:lnTo>
                    <a:pt x="177" y="16"/>
                  </a:lnTo>
                  <a:lnTo>
                    <a:pt x="178" y="17"/>
                  </a:lnTo>
                  <a:lnTo>
                    <a:pt x="179" y="20"/>
                  </a:lnTo>
                  <a:lnTo>
                    <a:pt x="182" y="22"/>
                  </a:lnTo>
                  <a:lnTo>
                    <a:pt x="183" y="25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7" y="25"/>
                  </a:lnTo>
                  <a:lnTo>
                    <a:pt x="188" y="25"/>
                  </a:lnTo>
                  <a:lnTo>
                    <a:pt x="189" y="23"/>
                  </a:lnTo>
                  <a:lnTo>
                    <a:pt x="189" y="25"/>
                  </a:lnTo>
                  <a:lnTo>
                    <a:pt x="190" y="25"/>
                  </a:lnTo>
                  <a:lnTo>
                    <a:pt x="192" y="25"/>
                  </a:lnTo>
                  <a:lnTo>
                    <a:pt x="193" y="25"/>
                  </a:lnTo>
                  <a:lnTo>
                    <a:pt x="194" y="25"/>
                  </a:lnTo>
                  <a:lnTo>
                    <a:pt x="194" y="26"/>
                  </a:lnTo>
                  <a:lnTo>
                    <a:pt x="194" y="27"/>
                  </a:lnTo>
                  <a:lnTo>
                    <a:pt x="193" y="28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2" y="32"/>
                  </a:lnTo>
                  <a:lnTo>
                    <a:pt x="190" y="32"/>
                  </a:lnTo>
                  <a:lnTo>
                    <a:pt x="189" y="31"/>
                  </a:lnTo>
                  <a:lnTo>
                    <a:pt x="187" y="31"/>
                  </a:lnTo>
                  <a:lnTo>
                    <a:pt x="187" y="32"/>
                  </a:lnTo>
                  <a:lnTo>
                    <a:pt x="187" y="33"/>
                  </a:lnTo>
                  <a:lnTo>
                    <a:pt x="185" y="35"/>
                  </a:lnTo>
                  <a:lnTo>
                    <a:pt x="184" y="36"/>
                  </a:lnTo>
                  <a:lnTo>
                    <a:pt x="183" y="36"/>
                  </a:lnTo>
                  <a:lnTo>
                    <a:pt x="178" y="36"/>
                  </a:lnTo>
                  <a:lnTo>
                    <a:pt x="178" y="37"/>
                  </a:lnTo>
                  <a:lnTo>
                    <a:pt x="178" y="38"/>
                  </a:lnTo>
                  <a:lnTo>
                    <a:pt x="179" y="38"/>
                  </a:lnTo>
                  <a:lnTo>
                    <a:pt x="182" y="38"/>
                  </a:lnTo>
                  <a:lnTo>
                    <a:pt x="183" y="38"/>
                  </a:lnTo>
                  <a:lnTo>
                    <a:pt x="184" y="38"/>
                  </a:lnTo>
                  <a:lnTo>
                    <a:pt x="184" y="40"/>
                  </a:lnTo>
                  <a:lnTo>
                    <a:pt x="184" y="41"/>
                  </a:lnTo>
                  <a:lnTo>
                    <a:pt x="183" y="41"/>
                  </a:lnTo>
                  <a:lnTo>
                    <a:pt x="182" y="42"/>
                  </a:lnTo>
                  <a:lnTo>
                    <a:pt x="180" y="42"/>
                  </a:lnTo>
                  <a:lnTo>
                    <a:pt x="180" y="43"/>
                  </a:lnTo>
                  <a:lnTo>
                    <a:pt x="182" y="43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5" y="46"/>
                  </a:lnTo>
                  <a:lnTo>
                    <a:pt x="187" y="47"/>
                  </a:lnTo>
                  <a:lnTo>
                    <a:pt x="188" y="47"/>
                  </a:lnTo>
                  <a:lnTo>
                    <a:pt x="189" y="48"/>
                  </a:lnTo>
                  <a:lnTo>
                    <a:pt x="189" y="50"/>
                  </a:lnTo>
                  <a:lnTo>
                    <a:pt x="188" y="50"/>
                  </a:lnTo>
                  <a:lnTo>
                    <a:pt x="184" y="50"/>
                  </a:lnTo>
                  <a:lnTo>
                    <a:pt x="182" y="50"/>
                  </a:lnTo>
                  <a:lnTo>
                    <a:pt x="180" y="48"/>
                  </a:lnTo>
                  <a:lnTo>
                    <a:pt x="179" y="50"/>
                  </a:lnTo>
                  <a:lnTo>
                    <a:pt x="180" y="50"/>
                  </a:lnTo>
                  <a:lnTo>
                    <a:pt x="182" y="51"/>
                  </a:lnTo>
                  <a:lnTo>
                    <a:pt x="182" y="52"/>
                  </a:lnTo>
                  <a:lnTo>
                    <a:pt x="182" y="53"/>
                  </a:lnTo>
                  <a:lnTo>
                    <a:pt x="179" y="55"/>
                  </a:lnTo>
                  <a:lnTo>
                    <a:pt x="178" y="55"/>
                  </a:lnTo>
                  <a:lnTo>
                    <a:pt x="177" y="56"/>
                  </a:lnTo>
                  <a:lnTo>
                    <a:pt x="175" y="55"/>
                  </a:lnTo>
                  <a:lnTo>
                    <a:pt x="173" y="53"/>
                  </a:lnTo>
                  <a:lnTo>
                    <a:pt x="172" y="53"/>
                  </a:lnTo>
                  <a:lnTo>
                    <a:pt x="170" y="53"/>
                  </a:lnTo>
                  <a:lnTo>
                    <a:pt x="170" y="56"/>
                  </a:lnTo>
                  <a:lnTo>
                    <a:pt x="170" y="57"/>
                  </a:lnTo>
                  <a:lnTo>
                    <a:pt x="170" y="58"/>
                  </a:lnTo>
                  <a:lnTo>
                    <a:pt x="172" y="62"/>
                  </a:lnTo>
                  <a:lnTo>
                    <a:pt x="172" y="65"/>
                  </a:lnTo>
                  <a:lnTo>
                    <a:pt x="172" y="67"/>
                  </a:lnTo>
                  <a:lnTo>
                    <a:pt x="172" y="68"/>
                  </a:lnTo>
                  <a:lnTo>
                    <a:pt x="172" y="70"/>
                  </a:lnTo>
                  <a:lnTo>
                    <a:pt x="173" y="71"/>
                  </a:lnTo>
                  <a:lnTo>
                    <a:pt x="173" y="72"/>
                  </a:lnTo>
                  <a:lnTo>
                    <a:pt x="174" y="73"/>
                  </a:lnTo>
                  <a:lnTo>
                    <a:pt x="174" y="75"/>
                  </a:lnTo>
                  <a:lnTo>
                    <a:pt x="174" y="76"/>
                  </a:lnTo>
                  <a:lnTo>
                    <a:pt x="174" y="78"/>
                  </a:lnTo>
                  <a:lnTo>
                    <a:pt x="173" y="78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7" y="77"/>
                  </a:lnTo>
                  <a:lnTo>
                    <a:pt x="165" y="77"/>
                  </a:lnTo>
                  <a:lnTo>
                    <a:pt x="164" y="78"/>
                  </a:lnTo>
                  <a:lnTo>
                    <a:pt x="164" y="80"/>
                  </a:lnTo>
                  <a:lnTo>
                    <a:pt x="165" y="81"/>
                  </a:lnTo>
                  <a:lnTo>
                    <a:pt x="167" y="82"/>
                  </a:lnTo>
                  <a:lnTo>
                    <a:pt x="167" y="83"/>
                  </a:lnTo>
                  <a:lnTo>
                    <a:pt x="167" y="85"/>
                  </a:lnTo>
                  <a:lnTo>
                    <a:pt x="167" y="86"/>
                  </a:lnTo>
                  <a:lnTo>
                    <a:pt x="168" y="86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2" y="85"/>
                  </a:lnTo>
                  <a:lnTo>
                    <a:pt x="172" y="86"/>
                  </a:lnTo>
                  <a:lnTo>
                    <a:pt x="172" y="88"/>
                  </a:lnTo>
                  <a:lnTo>
                    <a:pt x="173" y="90"/>
                  </a:lnTo>
                  <a:lnTo>
                    <a:pt x="173" y="91"/>
                  </a:lnTo>
                  <a:lnTo>
                    <a:pt x="174" y="92"/>
                  </a:lnTo>
                  <a:lnTo>
                    <a:pt x="175" y="93"/>
                  </a:lnTo>
                  <a:lnTo>
                    <a:pt x="177" y="93"/>
                  </a:lnTo>
                  <a:lnTo>
                    <a:pt x="177" y="97"/>
                  </a:lnTo>
                  <a:lnTo>
                    <a:pt x="177" y="98"/>
                  </a:lnTo>
                  <a:lnTo>
                    <a:pt x="175" y="100"/>
                  </a:lnTo>
                  <a:lnTo>
                    <a:pt x="174" y="100"/>
                  </a:lnTo>
                  <a:lnTo>
                    <a:pt x="172" y="100"/>
                  </a:lnTo>
                  <a:lnTo>
                    <a:pt x="170" y="98"/>
                  </a:lnTo>
                  <a:lnTo>
                    <a:pt x="169" y="98"/>
                  </a:lnTo>
                  <a:lnTo>
                    <a:pt x="167" y="98"/>
                  </a:lnTo>
                  <a:lnTo>
                    <a:pt x="165" y="100"/>
                  </a:lnTo>
                  <a:lnTo>
                    <a:pt x="165" y="101"/>
                  </a:lnTo>
                  <a:lnTo>
                    <a:pt x="164" y="105"/>
                  </a:lnTo>
                  <a:lnTo>
                    <a:pt x="164" y="108"/>
                  </a:lnTo>
                  <a:lnTo>
                    <a:pt x="164" y="111"/>
                  </a:lnTo>
                  <a:lnTo>
                    <a:pt x="165" y="111"/>
                  </a:lnTo>
                  <a:lnTo>
                    <a:pt x="167" y="111"/>
                  </a:lnTo>
                  <a:lnTo>
                    <a:pt x="168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9" y="115"/>
                  </a:lnTo>
                  <a:lnTo>
                    <a:pt x="170" y="115"/>
                  </a:lnTo>
                  <a:lnTo>
                    <a:pt x="170" y="116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7"/>
                  </a:lnTo>
                  <a:lnTo>
                    <a:pt x="167" y="118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9" y="123"/>
                  </a:lnTo>
                  <a:lnTo>
                    <a:pt x="172" y="123"/>
                  </a:lnTo>
                  <a:lnTo>
                    <a:pt x="173" y="123"/>
                  </a:lnTo>
                  <a:lnTo>
                    <a:pt x="175" y="123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6"/>
                  </a:lnTo>
                  <a:lnTo>
                    <a:pt x="177" y="127"/>
                  </a:lnTo>
                  <a:lnTo>
                    <a:pt x="178" y="127"/>
                  </a:lnTo>
                  <a:lnTo>
                    <a:pt x="178" y="128"/>
                  </a:lnTo>
                  <a:lnTo>
                    <a:pt x="177" y="128"/>
                  </a:lnTo>
                  <a:lnTo>
                    <a:pt x="177" y="130"/>
                  </a:lnTo>
                  <a:lnTo>
                    <a:pt x="178" y="131"/>
                  </a:lnTo>
                  <a:lnTo>
                    <a:pt x="179" y="131"/>
                  </a:lnTo>
                  <a:lnTo>
                    <a:pt x="179" y="130"/>
                  </a:lnTo>
                  <a:lnTo>
                    <a:pt x="180" y="130"/>
                  </a:lnTo>
                  <a:lnTo>
                    <a:pt x="180" y="131"/>
                  </a:lnTo>
                  <a:lnTo>
                    <a:pt x="182" y="132"/>
                  </a:lnTo>
                  <a:lnTo>
                    <a:pt x="180" y="132"/>
                  </a:lnTo>
                  <a:lnTo>
                    <a:pt x="179" y="133"/>
                  </a:lnTo>
                  <a:lnTo>
                    <a:pt x="179" y="135"/>
                  </a:lnTo>
                  <a:lnTo>
                    <a:pt x="180" y="135"/>
                  </a:lnTo>
                  <a:lnTo>
                    <a:pt x="180" y="136"/>
                  </a:lnTo>
                  <a:lnTo>
                    <a:pt x="179" y="136"/>
                  </a:lnTo>
                  <a:lnTo>
                    <a:pt x="178" y="137"/>
                  </a:lnTo>
                  <a:lnTo>
                    <a:pt x="175" y="137"/>
                  </a:lnTo>
                  <a:lnTo>
                    <a:pt x="175" y="138"/>
                  </a:lnTo>
                  <a:lnTo>
                    <a:pt x="175" y="140"/>
                  </a:lnTo>
                  <a:lnTo>
                    <a:pt x="174" y="141"/>
                  </a:lnTo>
                  <a:lnTo>
                    <a:pt x="173" y="142"/>
                  </a:lnTo>
                  <a:lnTo>
                    <a:pt x="172" y="142"/>
                  </a:lnTo>
                  <a:lnTo>
                    <a:pt x="172" y="143"/>
                  </a:lnTo>
                  <a:lnTo>
                    <a:pt x="170" y="145"/>
                  </a:lnTo>
                  <a:lnTo>
                    <a:pt x="169" y="146"/>
                  </a:lnTo>
                  <a:lnTo>
                    <a:pt x="168" y="147"/>
                  </a:lnTo>
                  <a:lnTo>
                    <a:pt x="168" y="148"/>
                  </a:lnTo>
                  <a:lnTo>
                    <a:pt x="169" y="148"/>
                  </a:lnTo>
                  <a:lnTo>
                    <a:pt x="169" y="151"/>
                  </a:lnTo>
                  <a:lnTo>
                    <a:pt x="169" y="153"/>
                  </a:lnTo>
                  <a:lnTo>
                    <a:pt x="169" y="155"/>
                  </a:lnTo>
                  <a:lnTo>
                    <a:pt x="170" y="156"/>
                  </a:lnTo>
                  <a:lnTo>
                    <a:pt x="170" y="157"/>
                  </a:lnTo>
                  <a:lnTo>
                    <a:pt x="172" y="157"/>
                  </a:lnTo>
                  <a:lnTo>
                    <a:pt x="173" y="157"/>
                  </a:lnTo>
                  <a:lnTo>
                    <a:pt x="174" y="156"/>
                  </a:lnTo>
                  <a:lnTo>
                    <a:pt x="175" y="156"/>
                  </a:lnTo>
                  <a:lnTo>
                    <a:pt x="178" y="156"/>
                  </a:lnTo>
                  <a:lnTo>
                    <a:pt x="179" y="156"/>
                  </a:lnTo>
                  <a:lnTo>
                    <a:pt x="180" y="156"/>
                  </a:lnTo>
                  <a:lnTo>
                    <a:pt x="182" y="155"/>
                  </a:lnTo>
                  <a:lnTo>
                    <a:pt x="184" y="155"/>
                  </a:lnTo>
                  <a:lnTo>
                    <a:pt x="185" y="155"/>
                  </a:lnTo>
                  <a:lnTo>
                    <a:pt x="187" y="155"/>
                  </a:lnTo>
                  <a:lnTo>
                    <a:pt x="188" y="153"/>
                  </a:lnTo>
                  <a:lnTo>
                    <a:pt x="189" y="153"/>
                  </a:lnTo>
                  <a:lnTo>
                    <a:pt x="190" y="153"/>
                  </a:lnTo>
                  <a:lnTo>
                    <a:pt x="193" y="153"/>
                  </a:lnTo>
                  <a:lnTo>
                    <a:pt x="194" y="155"/>
                  </a:lnTo>
                  <a:lnTo>
                    <a:pt x="195" y="155"/>
                  </a:lnTo>
                  <a:lnTo>
                    <a:pt x="197" y="155"/>
                  </a:lnTo>
                  <a:lnTo>
                    <a:pt x="198" y="153"/>
                  </a:lnTo>
                  <a:lnTo>
                    <a:pt x="199" y="153"/>
                  </a:lnTo>
                  <a:lnTo>
                    <a:pt x="199" y="155"/>
                  </a:lnTo>
                  <a:lnTo>
                    <a:pt x="199" y="156"/>
                  </a:lnTo>
                  <a:lnTo>
                    <a:pt x="198" y="156"/>
                  </a:lnTo>
                  <a:lnTo>
                    <a:pt x="197" y="157"/>
                  </a:lnTo>
                  <a:lnTo>
                    <a:pt x="194" y="158"/>
                  </a:lnTo>
                  <a:lnTo>
                    <a:pt x="194" y="160"/>
                  </a:lnTo>
                  <a:lnTo>
                    <a:pt x="193" y="160"/>
                  </a:lnTo>
                  <a:lnTo>
                    <a:pt x="192" y="158"/>
                  </a:lnTo>
                  <a:lnTo>
                    <a:pt x="190" y="158"/>
                  </a:lnTo>
                  <a:lnTo>
                    <a:pt x="190" y="160"/>
                  </a:lnTo>
                  <a:lnTo>
                    <a:pt x="188" y="160"/>
                  </a:lnTo>
                  <a:lnTo>
                    <a:pt x="187" y="158"/>
                  </a:lnTo>
                  <a:lnTo>
                    <a:pt x="185" y="158"/>
                  </a:lnTo>
                  <a:lnTo>
                    <a:pt x="185" y="160"/>
                  </a:lnTo>
                  <a:lnTo>
                    <a:pt x="185" y="161"/>
                  </a:lnTo>
                  <a:lnTo>
                    <a:pt x="187" y="161"/>
                  </a:lnTo>
                  <a:lnTo>
                    <a:pt x="187" y="162"/>
                  </a:lnTo>
                  <a:lnTo>
                    <a:pt x="187" y="165"/>
                  </a:lnTo>
                  <a:lnTo>
                    <a:pt x="185" y="165"/>
                  </a:lnTo>
                  <a:lnTo>
                    <a:pt x="184" y="166"/>
                  </a:lnTo>
                  <a:lnTo>
                    <a:pt x="183" y="167"/>
                  </a:lnTo>
                  <a:lnTo>
                    <a:pt x="182" y="168"/>
                  </a:lnTo>
                  <a:lnTo>
                    <a:pt x="178" y="170"/>
                  </a:lnTo>
                  <a:lnTo>
                    <a:pt x="175" y="170"/>
                  </a:lnTo>
                  <a:lnTo>
                    <a:pt x="174" y="170"/>
                  </a:lnTo>
                  <a:lnTo>
                    <a:pt x="173" y="170"/>
                  </a:lnTo>
                  <a:lnTo>
                    <a:pt x="169" y="170"/>
                  </a:lnTo>
                  <a:lnTo>
                    <a:pt x="167" y="168"/>
                  </a:lnTo>
                  <a:lnTo>
                    <a:pt x="164" y="168"/>
                  </a:lnTo>
                  <a:lnTo>
                    <a:pt x="162" y="167"/>
                  </a:lnTo>
                  <a:lnTo>
                    <a:pt x="159" y="166"/>
                  </a:lnTo>
                  <a:lnTo>
                    <a:pt x="157" y="166"/>
                  </a:lnTo>
                  <a:lnTo>
                    <a:pt x="155" y="167"/>
                  </a:lnTo>
                  <a:lnTo>
                    <a:pt x="154" y="168"/>
                  </a:lnTo>
                  <a:lnTo>
                    <a:pt x="153" y="171"/>
                  </a:lnTo>
                  <a:lnTo>
                    <a:pt x="153" y="172"/>
                  </a:lnTo>
                  <a:lnTo>
                    <a:pt x="152" y="175"/>
                  </a:lnTo>
                  <a:lnTo>
                    <a:pt x="149" y="176"/>
                  </a:lnTo>
                  <a:lnTo>
                    <a:pt x="147" y="176"/>
                  </a:lnTo>
                  <a:lnTo>
                    <a:pt x="145" y="176"/>
                  </a:lnTo>
                  <a:lnTo>
                    <a:pt x="144" y="177"/>
                  </a:lnTo>
                  <a:lnTo>
                    <a:pt x="145" y="178"/>
                  </a:lnTo>
                  <a:lnTo>
                    <a:pt x="147" y="178"/>
                  </a:lnTo>
                  <a:lnTo>
                    <a:pt x="148" y="180"/>
                  </a:lnTo>
                  <a:lnTo>
                    <a:pt x="149" y="181"/>
                  </a:lnTo>
                  <a:lnTo>
                    <a:pt x="149" y="182"/>
                  </a:lnTo>
                  <a:lnTo>
                    <a:pt x="149" y="183"/>
                  </a:lnTo>
                  <a:lnTo>
                    <a:pt x="148" y="185"/>
                  </a:lnTo>
                  <a:lnTo>
                    <a:pt x="144" y="185"/>
                  </a:lnTo>
                  <a:lnTo>
                    <a:pt x="142" y="183"/>
                  </a:lnTo>
                  <a:lnTo>
                    <a:pt x="140" y="183"/>
                  </a:lnTo>
                  <a:lnTo>
                    <a:pt x="138" y="181"/>
                  </a:lnTo>
                  <a:lnTo>
                    <a:pt x="137" y="180"/>
                  </a:lnTo>
                  <a:lnTo>
                    <a:pt x="135" y="180"/>
                  </a:lnTo>
                  <a:lnTo>
                    <a:pt x="133" y="180"/>
                  </a:lnTo>
                  <a:lnTo>
                    <a:pt x="129" y="180"/>
                  </a:lnTo>
                  <a:lnTo>
                    <a:pt x="127" y="180"/>
                  </a:lnTo>
                  <a:lnTo>
                    <a:pt x="122" y="178"/>
                  </a:lnTo>
                  <a:lnTo>
                    <a:pt x="120" y="177"/>
                  </a:lnTo>
                  <a:lnTo>
                    <a:pt x="118" y="180"/>
                  </a:lnTo>
                  <a:lnTo>
                    <a:pt x="115" y="185"/>
                  </a:lnTo>
                  <a:lnTo>
                    <a:pt x="113" y="187"/>
                  </a:lnTo>
                  <a:lnTo>
                    <a:pt x="85" y="183"/>
                  </a:lnTo>
                  <a:lnTo>
                    <a:pt x="77" y="181"/>
                  </a:lnTo>
                  <a:lnTo>
                    <a:pt x="59" y="175"/>
                  </a:lnTo>
                  <a:lnTo>
                    <a:pt x="57" y="173"/>
                  </a:lnTo>
                  <a:lnTo>
                    <a:pt x="50" y="171"/>
                  </a:lnTo>
                  <a:lnTo>
                    <a:pt x="48" y="177"/>
                  </a:lnTo>
                  <a:lnTo>
                    <a:pt x="34" y="186"/>
                  </a:lnTo>
                  <a:lnTo>
                    <a:pt x="27" y="192"/>
                  </a:lnTo>
                  <a:lnTo>
                    <a:pt x="23" y="194"/>
                  </a:lnTo>
                  <a:lnTo>
                    <a:pt x="13" y="207"/>
                  </a:lnTo>
                  <a:lnTo>
                    <a:pt x="7" y="213"/>
                  </a:lnTo>
                  <a:lnTo>
                    <a:pt x="3" y="216"/>
                  </a:lnTo>
                  <a:lnTo>
                    <a:pt x="0" y="214"/>
                  </a:lnTo>
                  <a:lnTo>
                    <a:pt x="10" y="206"/>
                  </a:lnTo>
                  <a:lnTo>
                    <a:pt x="19" y="196"/>
                  </a:lnTo>
                  <a:lnTo>
                    <a:pt x="23" y="192"/>
                  </a:lnTo>
                  <a:lnTo>
                    <a:pt x="29" y="188"/>
                  </a:lnTo>
                  <a:lnTo>
                    <a:pt x="45" y="176"/>
                  </a:lnTo>
                  <a:lnTo>
                    <a:pt x="47" y="171"/>
                  </a:lnTo>
                  <a:lnTo>
                    <a:pt x="45" y="170"/>
                  </a:lnTo>
                  <a:lnTo>
                    <a:pt x="45" y="168"/>
                  </a:lnTo>
                  <a:lnTo>
                    <a:pt x="59" y="173"/>
                  </a:lnTo>
                  <a:lnTo>
                    <a:pt x="60" y="175"/>
                  </a:lnTo>
                  <a:lnTo>
                    <a:pt x="74" y="178"/>
                  </a:lnTo>
                  <a:lnTo>
                    <a:pt x="75" y="178"/>
                  </a:lnTo>
                  <a:lnTo>
                    <a:pt x="78" y="172"/>
                  </a:lnTo>
                  <a:lnTo>
                    <a:pt x="74" y="170"/>
                  </a:lnTo>
                  <a:lnTo>
                    <a:pt x="60" y="165"/>
                  </a:lnTo>
                  <a:lnTo>
                    <a:pt x="62" y="162"/>
                  </a:lnTo>
                  <a:lnTo>
                    <a:pt x="73" y="167"/>
                  </a:lnTo>
                  <a:lnTo>
                    <a:pt x="75" y="161"/>
                  </a:lnTo>
                  <a:lnTo>
                    <a:pt x="72" y="155"/>
                  </a:lnTo>
                  <a:lnTo>
                    <a:pt x="69" y="151"/>
                  </a:lnTo>
                  <a:lnTo>
                    <a:pt x="67" y="156"/>
                  </a:lnTo>
                  <a:lnTo>
                    <a:pt x="65" y="155"/>
                  </a:lnTo>
                  <a:lnTo>
                    <a:pt x="68" y="151"/>
                  </a:lnTo>
                  <a:lnTo>
                    <a:pt x="64" y="148"/>
                  </a:lnTo>
                  <a:lnTo>
                    <a:pt x="48" y="157"/>
                  </a:lnTo>
                  <a:lnTo>
                    <a:pt x="49" y="162"/>
                  </a:lnTo>
                  <a:lnTo>
                    <a:pt x="42" y="162"/>
                  </a:lnTo>
                  <a:lnTo>
                    <a:pt x="40" y="168"/>
                  </a:lnTo>
                  <a:lnTo>
                    <a:pt x="39" y="168"/>
                  </a:lnTo>
                  <a:lnTo>
                    <a:pt x="30" y="156"/>
                  </a:lnTo>
                  <a:lnTo>
                    <a:pt x="24" y="161"/>
                  </a:lnTo>
                  <a:lnTo>
                    <a:pt x="22" y="158"/>
                  </a:lnTo>
                  <a:lnTo>
                    <a:pt x="29" y="153"/>
                  </a:lnTo>
                  <a:lnTo>
                    <a:pt x="25" y="150"/>
                  </a:lnTo>
                  <a:lnTo>
                    <a:pt x="24" y="148"/>
                  </a:lnTo>
                  <a:lnTo>
                    <a:pt x="14" y="156"/>
                  </a:lnTo>
                  <a:lnTo>
                    <a:pt x="25" y="172"/>
                  </a:lnTo>
                  <a:lnTo>
                    <a:pt x="34" y="171"/>
                  </a:lnTo>
                  <a:lnTo>
                    <a:pt x="34" y="173"/>
                  </a:lnTo>
                  <a:lnTo>
                    <a:pt x="24" y="176"/>
                  </a:lnTo>
                  <a:lnTo>
                    <a:pt x="10" y="156"/>
                  </a:lnTo>
                  <a:lnTo>
                    <a:pt x="24" y="145"/>
                  </a:lnTo>
                  <a:lnTo>
                    <a:pt x="37" y="131"/>
                  </a:lnTo>
                  <a:lnTo>
                    <a:pt x="39" y="128"/>
                  </a:lnTo>
                  <a:lnTo>
                    <a:pt x="43" y="127"/>
                  </a:lnTo>
                  <a:lnTo>
                    <a:pt x="47" y="126"/>
                  </a:lnTo>
                  <a:lnTo>
                    <a:pt x="48" y="125"/>
                  </a:lnTo>
                  <a:lnTo>
                    <a:pt x="52" y="122"/>
                  </a:lnTo>
                  <a:lnTo>
                    <a:pt x="54" y="122"/>
                  </a:lnTo>
                  <a:lnTo>
                    <a:pt x="55" y="122"/>
                  </a:lnTo>
                  <a:lnTo>
                    <a:pt x="57" y="121"/>
                  </a:lnTo>
                  <a:lnTo>
                    <a:pt x="59" y="120"/>
                  </a:lnTo>
                  <a:lnTo>
                    <a:pt x="60" y="120"/>
                  </a:lnTo>
                  <a:lnTo>
                    <a:pt x="62" y="118"/>
                  </a:lnTo>
                  <a:lnTo>
                    <a:pt x="63" y="120"/>
                  </a:lnTo>
                  <a:lnTo>
                    <a:pt x="64" y="120"/>
                  </a:lnTo>
                  <a:lnTo>
                    <a:pt x="64" y="121"/>
                  </a:lnTo>
                  <a:lnTo>
                    <a:pt x="68" y="121"/>
                  </a:lnTo>
                  <a:lnTo>
                    <a:pt x="70" y="120"/>
                  </a:lnTo>
                  <a:lnTo>
                    <a:pt x="73" y="120"/>
                  </a:lnTo>
                  <a:lnTo>
                    <a:pt x="75" y="121"/>
                  </a:lnTo>
                  <a:lnTo>
                    <a:pt x="78" y="121"/>
                  </a:lnTo>
                  <a:lnTo>
                    <a:pt x="79" y="120"/>
                  </a:lnTo>
                  <a:lnTo>
                    <a:pt x="82" y="120"/>
                  </a:lnTo>
                  <a:lnTo>
                    <a:pt x="85" y="120"/>
                  </a:lnTo>
                  <a:lnTo>
                    <a:pt x="88" y="120"/>
                  </a:lnTo>
                  <a:lnTo>
                    <a:pt x="92" y="120"/>
                  </a:lnTo>
                  <a:lnTo>
                    <a:pt x="93" y="120"/>
                  </a:lnTo>
                  <a:lnTo>
                    <a:pt x="94" y="120"/>
                  </a:lnTo>
                  <a:lnTo>
                    <a:pt x="95" y="118"/>
                  </a:lnTo>
                  <a:lnTo>
                    <a:pt x="97" y="117"/>
                  </a:lnTo>
                  <a:lnTo>
                    <a:pt x="98" y="116"/>
                  </a:lnTo>
                  <a:lnTo>
                    <a:pt x="100" y="113"/>
                  </a:lnTo>
                  <a:lnTo>
                    <a:pt x="102" y="112"/>
                  </a:lnTo>
                  <a:lnTo>
                    <a:pt x="103" y="111"/>
                  </a:lnTo>
                  <a:lnTo>
                    <a:pt x="104" y="110"/>
                  </a:lnTo>
                  <a:lnTo>
                    <a:pt x="107" y="110"/>
                  </a:lnTo>
                  <a:lnTo>
                    <a:pt x="110" y="110"/>
                  </a:lnTo>
                  <a:lnTo>
                    <a:pt x="113" y="108"/>
                  </a:lnTo>
                  <a:lnTo>
                    <a:pt x="114" y="108"/>
                  </a:lnTo>
                  <a:lnTo>
                    <a:pt x="114" y="106"/>
                  </a:lnTo>
                  <a:lnTo>
                    <a:pt x="115" y="102"/>
                  </a:lnTo>
                  <a:lnTo>
                    <a:pt x="117" y="100"/>
                  </a:lnTo>
                  <a:lnTo>
                    <a:pt x="118" y="98"/>
                  </a:lnTo>
                  <a:lnTo>
                    <a:pt x="119" y="96"/>
                  </a:lnTo>
                  <a:lnTo>
                    <a:pt x="120" y="93"/>
                  </a:lnTo>
                  <a:lnTo>
                    <a:pt x="122" y="92"/>
                  </a:lnTo>
                  <a:lnTo>
                    <a:pt x="122" y="90"/>
                  </a:lnTo>
                  <a:lnTo>
                    <a:pt x="122" y="88"/>
                  </a:lnTo>
                  <a:lnTo>
                    <a:pt x="120" y="87"/>
                  </a:lnTo>
                  <a:lnTo>
                    <a:pt x="119" y="86"/>
                  </a:lnTo>
                  <a:lnTo>
                    <a:pt x="119" y="83"/>
                  </a:lnTo>
                  <a:lnTo>
                    <a:pt x="120" y="83"/>
                  </a:lnTo>
                  <a:lnTo>
                    <a:pt x="122" y="81"/>
                  </a:lnTo>
                  <a:lnTo>
                    <a:pt x="123" y="81"/>
                  </a:lnTo>
                  <a:lnTo>
                    <a:pt x="123" y="78"/>
                  </a:lnTo>
                  <a:lnTo>
                    <a:pt x="125" y="78"/>
                  </a:lnTo>
                  <a:lnTo>
                    <a:pt x="125" y="77"/>
                  </a:lnTo>
                  <a:lnTo>
                    <a:pt x="127" y="76"/>
                  </a:lnTo>
                  <a:lnTo>
                    <a:pt x="128" y="73"/>
                  </a:lnTo>
                  <a:lnTo>
                    <a:pt x="129" y="71"/>
                  </a:lnTo>
                  <a:lnTo>
                    <a:pt x="129" y="68"/>
                  </a:lnTo>
                  <a:lnTo>
                    <a:pt x="130" y="65"/>
                  </a:lnTo>
                  <a:lnTo>
                    <a:pt x="132" y="65"/>
                  </a:lnTo>
                  <a:lnTo>
                    <a:pt x="132" y="63"/>
                  </a:lnTo>
                  <a:lnTo>
                    <a:pt x="132" y="61"/>
                  </a:lnTo>
                  <a:lnTo>
                    <a:pt x="133" y="58"/>
                  </a:lnTo>
                  <a:lnTo>
                    <a:pt x="134" y="56"/>
                  </a:lnTo>
                  <a:lnTo>
                    <a:pt x="135" y="56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7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0" y="61"/>
                  </a:lnTo>
                  <a:lnTo>
                    <a:pt x="142" y="60"/>
                  </a:lnTo>
                  <a:lnTo>
                    <a:pt x="142" y="58"/>
                  </a:lnTo>
                  <a:lnTo>
                    <a:pt x="140" y="58"/>
                  </a:lnTo>
                  <a:lnTo>
                    <a:pt x="140" y="57"/>
                  </a:lnTo>
                  <a:lnTo>
                    <a:pt x="140" y="56"/>
                  </a:lnTo>
                  <a:lnTo>
                    <a:pt x="140" y="55"/>
                  </a:lnTo>
                  <a:lnTo>
                    <a:pt x="140" y="53"/>
                  </a:lnTo>
                  <a:lnTo>
                    <a:pt x="140" y="52"/>
                  </a:lnTo>
                  <a:lnTo>
                    <a:pt x="139" y="51"/>
                  </a:lnTo>
                  <a:lnTo>
                    <a:pt x="139" y="50"/>
                  </a:lnTo>
                  <a:lnTo>
                    <a:pt x="139" y="48"/>
                  </a:lnTo>
                  <a:lnTo>
                    <a:pt x="139" y="47"/>
                  </a:lnTo>
                  <a:lnTo>
                    <a:pt x="139" y="45"/>
                  </a:lnTo>
                  <a:lnTo>
                    <a:pt x="139" y="43"/>
                  </a:lnTo>
                  <a:lnTo>
                    <a:pt x="139" y="41"/>
                  </a:lnTo>
                  <a:lnTo>
                    <a:pt x="138" y="40"/>
                  </a:lnTo>
                  <a:lnTo>
                    <a:pt x="135" y="38"/>
                  </a:lnTo>
                  <a:lnTo>
                    <a:pt x="135" y="37"/>
                  </a:lnTo>
                  <a:lnTo>
                    <a:pt x="135" y="36"/>
                  </a:lnTo>
                  <a:lnTo>
                    <a:pt x="135" y="35"/>
                  </a:lnTo>
                  <a:lnTo>
                    <a:pt x="135" y="33"/>
                  </a:lnTo>
                  <a:lnTo>
                    <a:pt x="138" y="32"/>
                  </a:lnTo>
                  <a:lnTo>
                    <a:pt x="139" y="31"/>
                  </a:lnTo>
                  <a:lnTo>
                    <a:pt x="139" y="30"/>
                  </a:lnTo>
                  <a:lnTo>
                    <a:pt x="139" y="28"/>
                  </a:lnTo>
                  <a:lnTo>
                    <a:pt x="139" y="27"/>
                  </a:lnTo>
                  <a:lnTo>
                    <a:pt x="138" y="26"/>
                  </a:lnTo>
                  <a:lnTo>
                    <a:pt x="138" y="25"/>
                  </a:lnTo>
                  <a:lnTo>
                    <a:pt x="138" y="23"/>
                  </a:lnTo>
                  <a:lnTo>
                    <a:pt x="138" y="21"/>
                  </a:lnTo>
                  <a:lnTo>
                    <a:pt x="139" y="20"/>
                  </a:lnTo>
                  <a:lnTo>
                    <a:pt x="139" y="18"/>
                  </a:lnTo>
                  <a:lnTo>
                    <a:pt x="140" y="17"/>
                  </a:lnTo>
                  <a:lnTo>
                    <a:pt x="140" y="16"/>
                  </a:lnTo>
                  <a:lnTo>
                    <a:pt x="140" y="15"/>
                  </a:lnTo>
                  <a:lnTo>
                    <a:pt x="140" y="13"/>
                  </a:lnTo>
                  <a:lnTo>
                    <a:pt x="140" y="10"/>
                  </a:lnTo>
                  <a:lnTo>
                    <a:pt x="140" y="8"/>
                  </a:lnTo>
                  <a:lnTo>
                    <a:pt x="144" y="5"/>
                  </a:lnTo>
                  <a:lnTo>
                    <a:pt x="148" y="1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0" y="1"/>
                  </a:lnTo>
                  <a:lnTo>
                    <a:pt x="149" y="2"/>
                  </a:lnTo>
                  <a:lnTo>
                    <a:pt x="148" y="3"/>
                  </a:lnTo>
                  <a:lnTo>
                    <a:pt x="148" y="5"/>
                  </a:lnTo>
                  <a:lnTo>
                    <a:pt x="148" y="6"/>
                  </a:lnTo>
                  <a:lnTo>
                    <a:pt x="147" y="7"/>
                  </a:lnTo>
                  <a:lnTo>
                    <a:pt x="145" y="8"/>
                  </a:lnTo>
                  <a:lnTo>
                    <a:pt x="147" y="10"/>
                  </a:lnTo>
                  <a:lnTo>
                    <a:pt x="148" y="10"/>
                  </a:lnTo>
                  <a:lnTo>
                    <a:pt x="149" y="11"/>
                  </a:lnTo>
                  <a:lnTo>
                    <a:pt x="150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8" name="Freeform 87">
              <a:extLst>
                <a:ext uri="{FF2B5EF4-FFF2-40B4-BE49-F238E27FC236}">
                  <a16:creationId xmlns:a16="http://schemas.microsoft.com/office/drawing/2014/main" id="{DCEC3200-70A2-D2D9-2A2D-645476262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2882" y="2261895"/>
              <a:ext cx="11076" cy="16617"/>
            </a:xfrm>
            <a:custGeom>
              <a:avLst/>
              <a:gdLst>
                <a:gd name="T0" fmla="*/ 3 w 5"/>
                <a:gd name="T1" fmla="*/ 9 h 9"/>
                <a:gd name="T2" fmla="*/ 2 w 5"/>
                <a:gd name="T3" fmla="*/ 9 h 9"/>
                <a:gd name="T4" fmla="*/ 2 w 5"/>
                <a:gd name="T5" fmla="*/ 7 h 9"/>
                <a:gd name="T6" fmla="*/ 2 w 5"/>
                <a:gd name="T7" fmla="*/ 5 h 9"/>
                <a:gd name="T8" fmla="*/ 1 w 5"/>
                <a:gd name="T9" fmla="*/ 4 h 9"/>
                <a:gd name="T10" fmla="*/ 1 w 5"/>
                <a:gd name="T11" fmla="*/ 2 h 9"/>
                <a:gd name="T12" fmla="*/ 0 w 5"/>
                <a:gd name="T13" fmla="*/ 2 h 9"/>
                <a:gd name="T14" fmla="*/ 0 w 5"/>
                <a:gd name="T15" fmla="*/ 1 h 9"/>
                <a:gd name="T16" fmla="*/ 1 w 5"/>
                <a:gd name="T17" fmla="*/ 0 h 9"/>
                <a:gd name="T18" fmla="*/ 2 w 5"/>
                <a:gd name="T19" fmla="*/ 1 h 9"/>
                <a:gd name="T20" fmla="*/ 3 w 5"/>
                <a:gd name="T21" fmla="*/ 1 h 9"/>
                <a:gd name="T22" fmla="*/ 3 w 5"/>
                <a:gd name="T23" fmla="*/ 2 h 9"/>
                <a:gd name="T24" fmla="*/ 3 w 5"/>
                <a:gd name="T25" fmla="*/ 4 h 9"/>
                <a:gd name="T26" fmla="*/ 3 w 5"/>
                <a:gd name="T27" fmla="*/ 5 h 9"/>
                <a:gd name="T28" fmla="*/ 3 w 5"/>
                <a:gd name="T29" fmla="*/ 6 h 9"/>
                <a:gd name="T30" fmla="*/ 5 w 5"/>
                <a:gd name="T31" fmla="*/ 7 h 9"/>
                <a:gd name="T32" fmla="*/ 3 w 5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9">
                  <a:moveTo>
                    <a:pt x="3" y="9"/>
                  </a:moveTo>
                  <a:lnTo>
                    <a:pt x="2" y="9"/>
                  </a:lnTo>
                  <a:lnTo>
                    <a:pt x="2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5" y="7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9" name="Freeform 88">
              <a:extLst>
                <a:ext uri="{FF2B5EF4-FFF2-40B4-BE49-F238E27FC236}">
                  <a16:creationId xmlns:a16="http://schemas.microsoft.com/office/drawing/2014/main" id="{651B7F9E-4E79-01F4-9556-99ED3442B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652" y="2200979"/>
              <a:ext cx="27694" cy="16617"/>
            </a:xfrm>
            <a:custGeom>
              <a:avLst/>
              <a:gdLst>
                <a:gd name="T0" fmla="*/ 15 w 18"/>
                <a:gd name="T1" fmla="*/ 1 h 10"/>
                <a:gd name="T2" fmla="*/ 17 w 18"/>
                <a:gd name="T3" fmla="*/ 1 h 10"/>
                <a:gd name="T4" fmla="*/ 18 w 18"/>
                <a:gd name="T5" fmla="*/ 0 h 10"/>
                <a:gd name="T6" fmla="*/ 18 w 18"/>
                <a:gd name="T7" fmla="*/ 1 h 10"/>
                <a:gd name="T8" fmla="*/ 18 w 18"/>
                <a:gd name="T9" fmla="*/ 2 h 10"/>
                <a:gd name="T10" fmla="*/ 17 w 18"/>
                <a:gd name="T11" fmla="*/ 4 h 10"/>
                <a:gd name="T12" fmla="*/ 15 w 18"/>
                <a:gd name="T13" fmla="*/ 5 h 10"/>
                <a:gd name="T14" fmla="*/ 14 w 18"/>
                <a:gd name="T15" fmla="*/ 6 h 10"/>
                <a:gd name="T16" fmla="*/ 13 w 18"/>
                <a:gd name="T17" fmla="*/ 6 h 10"/>
                <a:gd name="T18" fmla="*/ 10 w 18"/>
                <a:gd name="T19" fmla="*/ 6 h 10"/>
                <a:gd name="T20" fmla="*/ 9 w 18"/>
                <a:gd name="T21" fmla="*/ 7 h 10"/>
                <a:gd name="T22" fmla="*/ 9 w 18"/>
                <a:gd name="T23" fmla="*/ 9 h 10"/>
                <a:gd name="T24" fmla="*/ 8 w 18"/>
                <a:gd name="T25" fmla="*/ 9 h 10"/>
                <a:gd name="T26" fmla="*/ 5 w 18"/>
                <a:gd name="T27" fmla="*/ 9 h 10"/>
                <a:gd name="T28" fmla="*/ 2 w 18"/>
                <a:gd name="T29" fmla="*/ 10 h 10"/>
                <a:gd name="T30" fmla="*/ 0 w 18"/>
                <a:gd name="T31" fmla="*/ 9 h 10"/>
                <a:gd name="T32" fmla="*/ 0 w 18"/>
                <a:gd name="T33" fmla="*/ 7 h 10"/>
                <a:gd name="T34" fmla="*/ 2 w 18"/>
                <a:gd name="T35" fmla="*/ 6 h 10"/>
                <a:gd name="T36" fmla="*/ 3 w 18"/>
                <a:gd name="T37" fmla="*/ 6 h 10"/>
                <a:gd name="T38" fmla="*/ 2 w 18"/>
                <a:gd name="T39" fmla="*/ 5 h 10"/>
                <a:gd name="T40" fmla="*/ 0 w 18"/>
                <a:gd name="T41" fmla="*/ 5 h 10"/>
                <a:gd name="T42" fmla="*/ 2 w 18"/>
                <a:gd name="T43" fmla="*/ 4 h 10"/>
                <a:gd name="T44" fmla="*/ 2 w 18"/>
                <a:gd name="T45" fmla="*/ 2 h 10"/>
                <a:gd name="T46" fmla="*/ 4 w 18"/>
                <a:gd name="T47" fmla="*/ 2 h 10"/>
                <a:gd name="T48" fmla="*/ 5 w 18"/>
                <a:gd name="T49" fmla="*/ 2 h 10"/>
                <a:gd name="T50" fmla="*/ 8 w 18"/>
                <a:gd name="T51" fmla="*/ 1 h 10"/>
                <a:gd name="T52" fmla="*/ 13 w 18"/>
                <a:gd name="T53" fmla="*/ 0 h 10"/>
                <a:gd name="T54" fmla="*/ 14 w 18"/>
                <a:gd name="T55" fmla="*/ 0 h 10"/>
                <a:gd name="T56" fmla="*/ 15 w 18"/>
                <a:gd name="T57" fmla="*/ 0 h 10"/>
                <a:gd name="T58" fmla="*/ 15 w 18"/>
                <a:gd name="T5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10">
                  <a:moveTo>
                    <a:pt x="15" y="1"/>
                  </a:moveTo>
                  <a:lnTo>
                    <a:pt x="17" y="1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2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9" y="7"/>
                  </a:lnTo>
                  <a:lnTo>
                    <a:pt x="9" y="9"/>
                  </a:lnTo>
                  <a:lnTo>
                    <a:pt x="8" y="9"/>
                  </a:lnTo>
                  <a:lnTo>
                    <a:pt x="5" y="9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0" name="Freeform 89">
              <a:extLst>
                <a:ext uri="{FF2B5EF4-FFF2-40B4-BE49-F238E27FC236}">
                  <a16:creationId xmlns:a16="http://schemas.microsoft.com/office/drawing/2014/main" id="{28A1D8B6-1C08-1C86-136D-5D7E543FF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343" y="2162204"/>
              <a:ext cx="27694" cy="16617"/>
            </a:xfrm>
            <a:custGeom>
              <a:avLst/>
              <a:gdLst>
                <a:gd name="T0" fmla="*/ 21 w 21"/>
                <a:gd name="T1" fmla="*/ 9 h 11"/>
                <a:gd name="T2" fmla="*/ 21 w 21"/>
                <a:gd name="T3" fmla="*/ 10 h 11"/>
                <a:gd name="T4" fmla="*/ 21 w 21"/>
                <a:gd name="T5" fmla="*/ 11 h 11"/>
                <a:gd name="T6" fmla="*/ 20 w 21"/>
                <a:gd name="T7" fmla="*/ 11 h 11"/>
                <a:gd name="T8" fmla="*/ 19 w 21"/>
                <a:gd name="T9" fmla="*/ 11 h 11"/>
                <a:gd name="T10" fmla="*/ 17 w 21"/>
                <a:gd name="T11" fmla="*/ 11 h 11"/>
                <a:gd name="T12" fmla="*/ 15 w 21"/>
                <a:gd name="T13" fmla="*/ 10 h 11"/>
                <a:gd name="T14" fmla="*/ 12 w 21"/>
                <a:gd name="T15" fmla="*/ 9 h 11"/>
                <a:gd name="T16" fmla="*/ 11 w 21"/>
                <a:gd name="T17" fmla="*/ 9 h 11"/>
                <a:gd name="T18" fmla="*/ 10 w 21"/>
                <a:gd name="T19" fmla="*/ 9 h 11"/>
                <a:gd name="T20" fmla="*/ 9 w 21"/>
                <a:gd name="T21" fmla="*/ 9 h 11"/>
                <a:gd name="T22" fmla="*/ 6 w 21"/>
                <a:gd name="T23" fmla="*/ 10 h 11"/>
                <a:gd name="T24" fmla="*/ 4 w 21"/>
                <a:gd name="T25" fmla="*/ 10 h 11"/>
                <a:gd name="T26" fmla="*/ 2 w 21"/>
                <a:gd name="T27" fmla="*/ 10 h 11"/>
                <a:gd name="T28" fmla="*/ 1 w 21"/>
                <a:gd name="T29" fmla="*/ 10 h 11"/>
                <a:gd name="T30" fmla="*/ 0 w 21"/>
                <a:gd name="T31" fmla="*/ 8 h 11"/>
                <a:gd name="T32" fmla="*/ 0 w 21"/>
                <a:gd name="T33" fmla="*/ 5 h 11"/>
                <a:gd name="T34" fmla="*/ 1 w 21"/>
                <a:gd name="T35" fmla="*/ 4 h 11"/>
                <a:gd name="T36" fmla="*/ 2 w 21"/>
                <a:gd name="T37" fmla="*/ 4 h 11"/>
                <a:gd name="T38" fmla="*/ 4 w 21"/>
                <a:gd name="T39" fmla="*/ 4 h 11"/>
                <a:gd name="T40" fmla="*/ 5 w 21"/>
                <a:gd name="T41" fmla="*/ 3 h 11"/>
                <a:gd name="T42" fmla="*/ 6 w 21"/>
                <a:gd name="T43" fmla="*/ 3 h 11"/>
                <a:gd name="T44" fmla="*/ 7 w 21"/>
                <a:gd name="T45" fmla="*/ 1 h 11"/>
                <a:gd name="T46" fmla="*/ 9 w 21"/>
                <a:gd name="T47" fmla="*/ 1 h 11"/>
                <a:gd name="T48" fmla="*/ 10 w 21"/>
                <a:gd name="T49" fmla="*/ 0 h 11"/>
                <a:gd name="T50" fmla="*/ 15 w 21"/>
                <a:gd name="T51" fmla="*/ 1 h 11"/>
                <a:gd name="T52" fmla="*/ 16 w 21"/>
                <a:gd name="T53" fmla="*/ 1 h 11"/>
                <a:gd name="T54" fmla="*/ 16 w 21"/>
                <a:gd name="T55" fmla="*/ 3 h 11"/>
                <a:gd name="T56" fmla="*/ 17 w 21"/>
                <a:gd name="T57" fmla="*/ 4 h 11"/>
                <a:gd name="T58" fmla="*/ 15 w 21"/>
                <a:gd name="T59" fmla="*/ 5 h 11"/>
                <a:gd name="T60" fmla="*/ 16 w 21"/>
                <a:gd name="T61" fmla="*/ 6 h 11"/>
                <a:gd name="T62" fmla="*/ 17 w 21"/>
                <a:gd name="T63" fmla="*/ 6 h 11"/>
                <a:gd name="T64" fmla="*/ 20 w 21"/>
                <a:gd name="T65" fmla="*/ 6 h 11"/>
                <a:gd name="T66" fmla="*/ 20 w 21"/>
                <a:gd name="T67" fmla="*/ 8 h 11"/>
                <a:gd name="T68" fmla="*/ 21 w 21"/>
                <a:gd name="T6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11">
                  <a:moveTo>
                    <a:pt x="21" y="9"/>
                  </a:moveTo>
                  <a:lnTo>
                    <a:pt x="21" y="10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5" y="10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9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7" y="1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1" name="Freeform 90">
              <a:extLst>
                <a:ext uri="{FF2B5EF4-FFF2-40B4-BE49-F238E27FC236}">
                  <a16:creationId xmlns:a16="http://schemas.microsoft.com/office/drawing/2014/main" id="{E1786B7D-D3AD-4228-EC62-FE74575F6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7190" y="2162204"/>
              <a:ext cx="110770" cy="232615"/>
            </a:xfrm>
            <a:custGeom>
              <a:avLst/>
              <a:gdLst>
                <a:gd name="T0" fmla="*/ 72 w 80"/>
                <a:gd name="T1" fmla="*/ 9 h 169"/>
                <a:gd name="T2" fmla="*/ 79 w 80"/>
                <a:gd name="T3" fmla="*/ 10 h 169"/>
                <a:gd name="T4" fmla="*/ 79 w 80"/>
                <a:gd name="T5" fmla="*/ 17 h 169"/>
                <a:gd name="T6" fmla="*/ 77 w 80"/>
                <a:gd name="T7" fmla="*/ 25 h 169"/>
                <a:gd name="T8" fmla="*/ 74 w 80"/>
                <a:gd name="T9" fmla="*/ 30 h 169"/>
                <a:gd name="T10" fmla="*/ 77 w 80"/>
                <a:gd name="T11" fmla="*/ 36 h 169"/>
                <a:gd name="T12" fmla="*/ 72 w 80"/>
                <a:gd name="T13" fmla="*/ 41 h 169"/>
                <a:gd name="T14" fmla="*/ 64 w 80"/>
                <a:gd name="T15" fmla="*/ 44 h 169"/>
                <a:gd name="T16" fmla="*/ 59 w 80"/>
                <a:gd name="T17" fmla="*/ 51 h 169"/>
                <a:gd name="T18" fmla="*/ 55 w 80"/>
                <a:gd name="T19" fmla="*/ 60 h 169"/>
                <a:gd name="T20" fmla="*/ 50 w 80"/>
                <a:gd name="T21" fmla="*/ 71 h 169"/>
                <a:gd name="T22" fmla="*/ 44 w 80"/>
                <a:gd name="T23" fmla="*/ 85 h 169"/>
                <a:gd name="T24" fmla="*/ 42 w 80"/>
                <a:gd name="T25" fmla="*/ 94 h 169"/>
                <a:gd name="T26" fmla="*/ 40 w 80"/>
                <a:gd name="T27" fmla="*/ 104 h 169"/>
                <a:gd name="T28" fmla="*/ 35 w 80"/>
                <a:gd name="T29" fmla="*/ 112 h 169"/>
                <a:gd name="T30" fmla="*/ 32 w 80"/>
                <a:gd name="T31" fmla="*/ 119 h 169"/>
                <a:gd name="T32" fmla="*/ 27 w 80"/>
                <a:gd name="T33" fmla="*/ 127 h 169"/>
                <a:gd name="T34" fmla="*/ 22 w 80"/>
                <a:gd name="T35" fmla="*/ 135 h 169"/>
                <a:gd name="T36" fmla="*/ 15 w 80"/>
                <a:gd name="T37" fmla="*/ 150 h 169"/>
                <a:gd name="T38" fmla="*/ 0 w 80"/>
                <a:gd name="T39" fmla="*/ 169 h 169"/>
                <a:gd name="T40" fmla="*/ 12 w 80"/>
                <a:gd name="T41" fmla="*/ 149 h 169"/>
                <a:gd name="T42" fmla="*/ 21 w 80"/>
                <a:gd name="T43" fmla="*/ 132 h 169"/>
                <a:gd name="T44" fmla="*/ 26 w 80"/>
                <a:gd name="T45" fmla="*/ 126 h 169"/>
                <a:gd name="T46" fmla="*/ 30 w 80"/>
                <a:gd name="T47" fmla="*/ 120 h 169"/>
                <a:gd name="T48" fmla="*/ 32 w 80"/>
                <a:gd name="T49" fmla="*/ 116 h 169"/>
                <a:gd name="T50" fmla="*/ 34 w 80"/>
                <a:gd name="T51" fmla="*/ 110 h 169"/>
                <a:gd name="T52" fmla="*/ 37 w 80"/>
                <a:gd name="T53" fmla="*/ 100 h 169"/>
                <a:gd name="T54" fmla="*/ 40 w 80"/>
                <a:gd name="T55" fmla="*/ 92 h 169"/>
                <a:gd name="T56" fmla="*/ 41 w 80"/>
                <a:gd name="T57" fmla="*/ 84 h 169"/>
                <a:gd name="T58" fmla="*/ 49 w 80"/>
                <a:gd name="T59" fmla="*/ 70 h 169"/>
                <a:gd name="T60" fmla="*/ 51 w 80"/>
                <a:gd name="T61" fmla="*/ 61 h 169"/>
                <a:gd name="T62" fmla="*/ 57 w 80"/>
                <a:gd name="T63" fmla="*/ 50 h 169"/>
                <a:gd name="T64" fmla="*/ 62 w 80"/>
                <a:gd name="T65" fmla="*/ 42 h 169"/>
                <a:gd name="T66" fmla="*/ 55 w 80"/>
                <a:gd name="T67" fmla="*/ 42 h 169"/>
                <a:gd name="T68" fmla="*/ 51 w 80"/>
                <a:gd name="T69" fmla="*/ 41 h 169"/>
                <a:gd name="T70" fmla="*/ 34 w 80"/>
                <a:gd name="T71" fmla="*/ 44 h 169"/>
                <a:gd name="T72" fmla="*/ 31 w 80"/>
                <a:gd name="T73" fmla="*/ 56 h 169"/>
                <a:gd name="T74" fmla="*/ 30 w 80"/>
                <a:gd name="T75" fmla="*/ 72 h 169"/>
                <a:gd name="T76" fmla="*/ 27 w 80"/>
                <a:gd name="T77" fmla="*/ 94 h 169"/>
                <a:gd name="T78" fmla="*/ 27 w 80"/>
                <a:gd name="T79" fmla="*/ 110 h 169"/>
                <a:gd name="T80" fmla="*/ 24 w 80"/>
                <a:gd name="T81" fmla="*/ 116 h 169"/>
                <a:gd name="T82" fmla="*/ 22 w 80"/>
                <a:gd name="T83" fmla="*/ 92 h 169"/>
                <a:gd name="T84" fmla="*/ 25 w 80"/>
                <a:gd name="T85" fmla="*/ 67 h 169"/>
                <a:gd name="T86" fmla="*/ 27 w 80"/>
                <a:gd name="T87" fmla="*/ 52 h 169"/>
                <a:gd name="T88" fmla="*/ 30 w 80"/>
                <a:gd name="T89" fmla="*/ 46 h 169"/>
                <a:gd name="T90" fmla="*/ 29 w 80"/>
                <a:gd name="T91" fmla="*/ 34 h 169"/>
                <a:gd name="T92" fmla="*/ 36 w 80"/>
                <a:gd name="T93" fmla="*/ 21 h 169"/>
                <a:gd name="T94" fmla="*/ 42 w 80"/>
                <a:gd name="T95" fmla="*/ 16 h 169"/>
                <a:gd name="T96" fmla="*/ 47 w 80"/>
                <a:gd name="T97" fmla="*/ 10 h 169"/>
                <a:gd name="T98" fmla="*/ 50 w 80"/>
                <a:gd name="T99" fmla="*/ 5 h 169"/>
                <a:gd name="T100" fmla="*/ 56 w 80"/>
                <a:gd name="T101" fmla="*/ 1 h 169"/>
                <a:gd name="T102" fmla="*/ 62 w 80"/>
                <a:gd name="T103" fmla="*/ 4 h 169"/>
                <a:gd name="T104" fmla="*/ 67 w 80"/>
                <a:gd name="T105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169">
                  <a:moveTo>
                    <a:pt x="69" y="7"/>
                  </a:moveTo>
                  <a:lnTo>
                    <a:pt x="70" y="7"/>
                  </a:lnTo>
                  <a:lnTo>
                    <a:pt x="71" y="7"/>
                  </a:lnTo>
                  <a:lnTo>
                    <a:pt x="72" y="7"/>
                  </a:lnTo>
                  <a:lnTo>
                    <a:pt x="72" y="9"/>
                  </a:lnTo>
                  <a:lnTo>
                    <a:pt x="75" y="9"/>
                  </a:lnTo>
                  <a:lnTo>
                    <a:pt x="76" y="9"/>
                  </a:lnTo>
                  <a:lnTo>
                    <a:pt x="77" y="9"/>
                  </a:lnTo>
                  <a:lnTo>
                    <a:pt x="79" y="9"/>
                  </a:lnTo>
                  <a:lnTo>
                    <a:pt x="79" y="10"/>
                  </a:lnTo>
                  <a:lnTo>
                    <a:pt x="77" y="12"/>
                  </a:lnTo>
                  <a:lnTo>
                    <a:pt x="76" y="14"/>
                  </a:lnTo>
                  <a:lnTo>
                    <a:pt x="75" y="15"/>
                  </a:lnTo>
                  <a:lnTo>
                    <a:pt x="76" y="16"/>
                  </a:lnTo>
                  <a:lnTo>
                    <a:pt x="79" y="17"/>
                  </a:lnTo>
                  <a:lnTo>
                    <a:pt x="80" y="19"/>
                  </a:lnTo>
                  <a:lnTo>
                    <a:pt x="80" y="20"/>
                  </a:lnTo>
                  <a:lnTo>
                    <a:pt x="79" y="21"/>
                  </a:lnTo>
                  <a:lnTo>
                    <a:pt x="77" y="22"/>
                  </a:lnTo>
                  <a:lnTo>
                    <a:pt x="77" y="25"/>
                  </a:lnTo>
                  <a:lnTo>
                    <a:pt x="76" y="25"/>
                  </a:lnTo>
                  <a:lnTo>
                    <a:pt x="75" y="26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4" y="30"/>
                  </a:lnTo>
                  <a:lnTo>
                    <a:pt x="75" y="31"/>
                  </a:lnTo>
                  <a:lnTo>
                    <a:pt x="76" y="32"/>
                  </a:lnTo>
                  <a:lnTo>
                    <a:pt x="76" y="34"/>
                  </a:lnTo>
                  <a:lnTo>
                    <a:pt x="76" y="35"/>
                  </a:lnTo>
                  <a:lnTo>
                    <a:pt x="77" y="36"/>
                  </a:lnTo>
                  <a:lnTo>
                    <a:pt x="77" y="37"/>
                  </a:lnTo>
                  <a:lnTo>
                    <a:pt x="76" y="39"/>
                  </a:lnTo>
                  <a:lnTo>
                    <a:pt x="75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69" y="42"/>
                  </a:lnTo>
                  <a:lnTo>
                    <a:pt x="67" y="44"/>
                  </a:lnTo>
                  <a:lnTo>
                    <a:pt x="65" y="44"/>
                  </a:lnTo>
                  <a:lnTo>
                    <a:pt x="64" y="44"/>
                  </a:lnTo>
                  <a:lnTo>
                    <a:pt x="62" y="45"/>
                  </a:lnTo>
                  <a:lnTo>
                    <a:pt x="61" y="46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4"/>
                  </a:lnTo>
                  <a:lnTo>
                    <a:pt x="57" y="55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5" y="60"/>
                  </a:lnTo>
                  <a:lnTo>
                    <a:pt x="55" y="62"/>
                  </a:lnTo>
                  <a:lnTo>
                    <a:pt x="55" y="65"/>
                  </a:lnTo>
                  <a:lnTo>
                    <a:pt x="54" y="67"/>
                  </a:lnTo>
                  <a:lnTo>
                    <a:pt x="52" y="69"/>
                  </a:lnTo>
                  <a:lnTo>
                    <a:pt x="50" y="71"/>
                  </a:lnTo>
                  <a:lnTo>
                    <a:pt x="49" y="74"/>
                  </a:lnTo>
                  <a:lnTo>
                    <a:pt x="47" y="77"/>
                  </a:lnTo>
                  <a:lnTo>
                    <a:pt x="46" y="80"/>
                  </a:lnTo>
                  <a:lnTo>
                    <a:pt x="45" y="82"/>
                  </a:lnTo>
                  <a:lnTo>
                    <a:pt x="44" y="85"/>
                  </a:lnTo>
                  <a:lnTo>
                    <a:pt x="44" y="86"/>
                  </a:lnTo>
                  <a:lnTo>
                    <a:pt x="44" y="87"/>
                  </a:lnTo>
                  <a:lnTo>
                    <a:pt x="44" y="91"/>
                  </a:lnTo>
                  <a:lnTo>
                    <a:pt x="44" y="92"/>
                  </a:lnTo>
                  <a:lnTo>
                    <a:pt x="42" y="94"/>
                  </a:lnTo>
                  <a:lnTo>
                    <a:pt x="42" y="96"/>
                  </a:lnTo>
                  <a:lnTo>
                    <a:pt x="41" y="99"/>
                  </a:lnTo>
                  <a:lnTo>
                    <a:pt x="41" y="100"/>
                  </a:lnTo>
                  <a:lnTo>
                    <a:pt x="40" y="102"/>
                  </a:lnTo>
                  <a:lnTo>
                    <a:pt x="40" y="104"/>
                  </a:lnTo>
                  <a:lnTo>
                    <a:pt x="39" y="105"/>
                  </a:lnTo>
                  <a:lnTo>
                    <a:pt x="39" y="106"/>
                  </a:lnTo>
                  <a:lnTo>
                    <a:pt x="39" y="109"/>
                  </a:lnTo>
                  <a:lnTo>
                    <a:pt x="36" y="111"/>
                  </a:lnTo>
                  <a:lnTo>
                    <a:pt x="35" y="112"/>
                  </a:lnTo>
                  <a:lnTo>
                    <a:pt x="35" y="114"/>
                  </a:lnTo>
                  <a:lnTo>
                    <a:pt x="35" y="115"/>
                  </a:lnTo>
                  <a:lnTo>
                    <a:pt x="34" y="116"/>
                  </a:lnTo>
                  <a:lnTo>
                    <a:pt x="34" y="117"/>
                  </a:lnTo>
                  <a:lnTo>
                    <a:pt x="32" y="119"/>
                  </a:lnTo>
                  <a:lnTo>
                    <a:pt x="32" y="120"/>
                  </a:lnTo>
                  <a:lnTo>
                    <a:pt x="30" y="121"/>
                  </a:lnTo>
                  <a:lnTo>
                    <a:pt x="30" y="122"/>
                  </a:lnTo>
                  <a:lnTo>
                    <a:pt x="30" y="124"/>
                  </a:lnTo>
                  <a:lnTo>
                    <a:pt x="27" y="127"/>
                  </a:lnTo>
                  <a:lnTo>
                    <a:pt x="27" y="129"/>
                  </a:lnTo>
                  <a:lnTo>
                    <a:pt x="26" y="130"/>
                  </a:lnTo>
                  <a:lnTo>
                    <a:pt x="26" y="131"/>
                  </a:lnTo>
                  <a:lnTo>
                    <a:pt x="24" y="132"/>
                  </a:lnTo>
                  <a:lnTo>
                    <a:pt x="22" y="135"/>
                  </a:lnTo>
                  <a:lnTo>
                    <a:pt x="21" y="137"/>
                  </a:lnTo>
                  <a:lnTo>
                    <a:pt x="20" y="140"/>
                  </a:lnTo>
                  <a:lnTo>
                    <a:pt x="19" y="142"/>
                  </a:lnTo>
                  <a:lnTo>
                    <a:pt x="17" y="146"/>
                  </a:lnTo>
                  <a:lnTo>
                    <a:pt x="15" y="150"/>
                  </a:lnTo>
                  <a:lnTo>
                    <a:pt x="11" y="156"/>
                  </a:lnTo>
                  <a:lnTo>
                    <a:pt x="7" y="162"/>
                  </a:lnTo>
                  <a:lnTo>
                    <a:pt x="5" y="166"/>
                  </a:lnTo>
                  <a:lnTo>
                    <a:pt x="1" y="169"/>
                  </a:lnTo>
                  <a:lnTo>
                    <a:pt x="0" y="169"/>
                  </a:lnTo>
                  <a:lnTo>
                    <a:pt x="0" y="167"/>
                  </a:lnTo>
                  <a:lnTo>
                    <a:pt x="4" y="164"/>
                  </a:lnTo>
                  <a:lnTo>
                    <a:pt x="5" y="160"/>
                  </a:lnTo>
                  <a:lnTo>
                    <a:pt x="9" y="155"/>
                  </a:lnTo>
                  <a:lnTo>
                    <a:pt x="12" y="149"/>
                  </a:lnTo>
                  <a:lnTo>
                    <a:pt x="15" y="145"/>
                  </a:lnTo>
                  <a:lnTo>
                    <a:pt x="16" y="142"/>
                  </a:lnTo>
                  <a:lnTo>
                    <a:pt x="19" y="136"/>
                  </a:lnTo>
                  <a:lnTo>
                    <a:pt x="20" y="134"/>
                  </a:lnTo>
                  <a:lnTo>
                    <a:pt x="21" y="132"/>
                  </a:lnTo>
                  <a:lnTo>
                    <a:pt x="22" y="131"/>
                  </a:lnTo>
                  <a:lnTo>
                    <a:pt x="24" y="130"/>
                  </a:lnTo>
                  <a:lnTo>
                    <a:pt x="24" y="129"/>
                  </a:lnTo>
                  <a:lnTo>
                    <a:pt x="25" y="127"/>
                  </a:lnTo>
                  <a:lnTo>
                    <a:pt x="26" y="126"/>
                  </a:lnTo>
                  <a:lnTo>
                    <a:pt x="27" y="125"/>
                  </a:lnTo>
                  <a:lnTo>
                    <a:pt x="29" y="124"/>
                  </a:lnTo>
                  <a:lnTo>
                    <a:pt x="27" y="121"/>
                  </a:lnTo>
                  <a:lnTo>
                    <a:pt x="29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7"/>
                  </a:lnTo>
                  <a:lnTo>
                    <a:pt x="32" y="117"/>
                  </a:lnTo>
                  <a:lnTo>
                    <a:pt x="32" y="116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4" y="111"/>
                  </a:lnTo>
                  <a:lnTo>
                    <a:pt x="34" y="110"/>
                  </a:lnTo>
                  <a:lnTo>
                    <a:pt x="35" y="109"/>
                  </a:lnTo>
                  <a:lnTo>
                    <a:pt x="36" y="107"/>
                  </a:lnTo>
                  <a:lnTo>
                    <a:pt x="36" y="105"/>
                  </a:lnTo>
                  <a:lnTo>
                    <a:pt x="37" y="102"/>
                  </a:lnTo>
                  <a:lnTo>
                    <a:pt x="37" y="100"/>
                  </a:lnTo>
                  <a:lnTo>
                    <a:pt x="37" y="99"/>
                  </a:lnTo>
                  <a:lnTo>
                    <a:pt x="39" y="99"/>
                  </a:lnTo>
                  <a:lnTo>
                    <a:pt x="39" y="96"/>
                  </a:lnTo>
                  <a:lnTo>
                    <a:pt x="39" y="94"/>
                  </a:lnTo>
                  <a:lnTo>
                    <a:pt x="40" y="92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1" y="89"/>
                  </a:lnTo>
                  <a:lnTo>
                    <a:pt x="41" y="86"/>
                  </a:lnTo>
                  <a:lnTo>
                    <a:pt x="41" y="84"/>
                  </a:lnTo>
                  <a:lnTo>
                    <a:pt x="42" y="82"/>
                  </a:lnTo>
                  <a:lnTo>
                    <a:pt x="44" y="80"/>
                  </a:lnTo>
                  <a:lnTo>
                    <a:pt x="45" y="76"/>
                  </a:lnTo>
                  <a:lnTo>
                    <a:pt x="47" y="71"/>
                  </a:lnTo>
                  <a:lnTo>
                    <a:pt x="49" y="70"/>
                  </a:lnTo>
                  <a:lnTo>
                    <a:pt x="50" y="69"/>
                  </a:lnTo>
                  <a:lnTo>
                    <a:pt x="51" y="67"/>
                  </a:lnTo>
                  <a:lnTo>
                    <a:pt x="51" y="65"/>
                  </a:lnTo>
                  <a:lnTo>
                    <a:pt x="50" y="62"/>
                  </a:lnTo>
                  <a:lnTo>
                    <a:pt x="51" y="61"/>
                  </a:lnTo>
                  <a:lnTo>
                    <a:pt x="52" y="57"/>
                  </a:lnTo>
                  <a:lnTo>
                    <a:pt x="52" y="56"/>
                  </a:lnTo>
                  <a:lnTo>
                    <a:pt x="55" y="54"/>
                  </a:lnTo>
                  <a:lnTo>
                    <a:pt x="57" y="51"/>
                  </a:lnTo>
                  <a:lnTo>
                    <a:pt x="57" y="50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46"/>
                  </a:lnTo>
                  <a:lnTo>
                    <a:pt x="60" y="45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2" y="40"/>
                  </a:lnTo>
                  <a:lnTo>
                    <a:pt x="57" y="40"/>
                  </a:lnTo>
                  <a:lnTo>
                    <a:pt x="56" y="41"/>
                  </a:lnTo>
                  <a:lnTo>
                    <a:pt x="55" y="42"/>
                  </a:lnTo>
                  <a:lnTo>
                    <a:pt x="54" y="45"/>
                  </a:lnTo>
                  <a:lnTo>
                    <a:pt x="52" y="46"/>
                  </a:lnTo>
                  <a:lnTo>
                    <a:pt x="51" y="45"/>
                  </a:lnTo>
                  <a:lnTo>
                    <a:pt x="51" y="44"/>
                  </a:lnTo>
                  <a:lnTo>
                    <a:pt x="51" y="41"/>
                  </a:lnTo>
                  <a:lnTo>
                    <a:pt x="50" y="40"/>
                  </a:lnTo>
                  <a:lnTo>
                    <a:pt x="39" y="40"/>
                  </a:lnTo>
                  <a:lnTo>
                    <a:pt x="35" y="41"/>
                  </a:lnTo>
                  <a:lnTo>
                    <a:pt x="34" y="41"/>
                  </a:lnTo>
                  <a:lnTo>
                    <a:pt x="34" y="44"/>
                  </a:lnTo>
                  <a:lnTo>
                    <a:pt x="32" y="46"/>
                  </a:lnTo>
                  <a:lnTo>
                    <a:pt x="31" y="47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31" y="56"/>
                  </a:lnTo>
                  <a:lnTo>
                    <a:pt x="30" y="59"/>
                  </a:lnTo>
                  <a:lnTo>
                    <a:pt x="30" y="61"/>
                  </a:lnTo>
                  <a:lnTo>
                    <a:pt x="30" y="65"/>
                  </a:lnTo>
                  <a:lnTo>
                    <a:pt x="30" y="67"/>
                  </a:lnTo>
                  <a:lnTo>
                    <a:pt x="30" y="72"/>
                  </a:lnTo>
                  <a:lnTo>
                    <a:pt x="31" y="76"/>
                  </a:lnTo>
                  <a:lnTo>
                    <a:pt x="31" y="82"/>
                  </a:lnTo>
                  <a:lnTo>
                    <a:pt x="30" y="85"/>
                  </a:lnTo>
                  <a:lnTo>
                    <a:pt x="29" y="91"/>
                  </a:lnTo>
                  <a:lnTo>
                    <a:pt x="27" y="94"/>
                  </a:lnTo>
                  <a:lnTo>
                    <a:pt x="26" y="96"/>
                  </a:lnTo>
                  <a:lnTo>
                    <a:pt x="26" y="100"/>
                  </a:lnTo>
                  <a:lnTo>
                    <a:pt x="26" y="104"/>
                  </a:lnTo>
                  <a:lnTo>
                    <a:pt x="26" y="106"/>
                  </a:lnTo>
                  <a:lnTo>
                    <a:pt x="27" y="110"/>
                  </a:lnTo>
                  <a:lnTo>
                    <a:pt x="27" y="114"/>
                  </a:lnTo>
                  <a:lnTo>
                    <a:pt x="27" y="116"/>
                  </a:lnTo>
                  <a:lnTo>
                    <a:pt x="26" y="116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4" y="114"/>
                  </a:lnTo>
                  <a:lnTo>
                    <a:pt x="22" y="110"/>
                  </a:lnTo>
                  <a:lnTo>
                    <a:pt x="22" y="105"/>
                  </a:lnTo>
                  <a:lnTo>
                    <a:pt x="22" y="99"/>
                  </a:lnTo>
                  <a:lnTo>
                    <a:pt x="22" y="92"/>
                  </a:lnTo>
                  <a:lnTo>
                    <a:pt x="24" y="86"/>
                  </a:lnTo>
                  <a:lnTo>
                    <a:pt x="25" y="80"/>
                  </a:lnTo>
                  <a:lnTo>
                    <a:pt x="25" y="76"/>
                  </a:lnTo>
                  <a:lnTo>
                    <a:pt x="26" y="71"/>
                  </a:lnTo>
                  <a:lnTo>
                    <a:pt x="25" y="67"/>
                  </a:lnTo>
                  <a:lnTo>
                    <a:pt x="25" y="64"/>
                  </a:lnTo>
                  <a:lnTo>
                    <a:pt x="26" y="61"/>
                  </a:lnTo>
                  <a:lnTo>
                    <a:pt x="27" y="56"/>
                  </a:lnTo>
                  <a:lnTo>
                    <a:pt x="29" y="54"/>
                  </a:lnTo>
                  <a:lnTo>
                    <a:pt x="27" y="52"/>
                  </a:lnTo>
                  <a:lnTo>
                    <a:pt x="27" y="51"/>
                  </a:lnTo>
                  <a:lnTo>
                    <a:pt x="27" y="49"/>
                  </a:lnTo>
                  <a:lnTo>
                    <a:pt x="29" y="50"/>
                  </a:lnTo>
                  <a:lnTo>
                    <a:pt x="30" y="49"/>
                  </a:lnTo>
                  <a:lnTo>
                    <a:pt x="30" y="46"/>
                  </a:lnTo>
                  <a:lnTo>
                    <a:pt x="30" y="42"/>
                  </a:lnTo>
                  <a:lnTo>
                    <a:pt x="29" y="41"/>
                  </a:lnTo>
                  <a:lnTo>
                    <a:pt x="27" y="40"/>
                  </a:lnTo>
                  <a:lnTo>
                    <a:pt x="29" y="36"/>
                  </a:lnTo>
                  <a:lnTo>
                    <a:pt x="29" y="34"/>
                  </a:lnTo>
                  <a:lnTo>
                    <a:pt x="30" y="29"/>
                  </a:lnTo>
                  <a:lnTo>
                    <a:pt x="31" y="26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6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40" y="16"/>
                  </a:lnTo>
                  <a:lnTo>
                    <a:pt x="42" y="16"/>
                  </a:lnTo>
                  <a:lnTo>
                    <a:pt x="44" y="15"/>
                  </a:lnTo>
                  <a:lnTo>
                    <a:pt x="45" y="15"/>
                  </a:lnTo>
                  <a:lnTo>
                    <a:pt x="46" y="12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9"/>
                  </a:lnTo>
                  <a:lnTo>
                    <a:pt x="49" y="7"/>
                  </a:lnTo>
                  <a:lnTo>
                    <a:pt x="50" y="7"/>
                  </a:lnTo>
                  <a:lnTo>
                    <a:pt x="50" y="6"/>
                  </a:lnTo>
                  <a:lnTo>
                    <a:pt x="50" y="5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6" y="1"/>
                  </a:lnTo>
                  <a:lnTo>
                    <a:pt x="57" y="1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5" y="5"/>
                  </a:lnTo>
                  <a:lnTo>
                    <a:pt x="66" y="5"/>
                  </a:lnTo>
                  <a:lnTo>
                    <a:pt x="66" y="6"/>
                  </a:lnTo>
                  <a:lnTo>
                    <a:pt x="67" y="7"/>
                  </a:lnTo>
                  <a:lnTo>
                    <a:pt x="69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2" name="Freeform 91">
              <a:extLst>
                <a:ext uri="{FF2B5EF4-FFF2-40B4-BE49-F238E27FC236}">
                  <a16:creationId xmlns:a16="http://schemas.microsoft.com/office/drawing/2014/main" id="{BD38BE1A-8A03-3587-95A9-1F7D0CB55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9342" y="2151126"/>
              <a:ext cx="88615" cy="60923"/>
            </a:xfrm>
            <a:custGeom>
              <a:avLst/>
              <a:gdLst>
                <a:gd name="T0" fmla="*/ 37 w 63"/>
                <a:gd name="T1" fmla="*/ 3 h 45"/>
                <a:gd name="T2" fmla="*/ 35 w 63"/>
                <a:gd name="T3" fmla="*/ 5 h 45"/>
                <a:gd name="T4" fmla="*/ 37 w 63"/>
                <a:gd name="T5" fmla="*/ 5 h 45"/>
                <a:gd name="T6" fmla="*/ 41 w 63"/>
                <a:gd name="T7" fmla="*/ 3 h 45"/>
                <a:gd name="T8" fmla="*/ 45 w 63"/>
                <a:gd name="T9" fmla="*/ 5 h 45"/>
                <a:gd name="T10" fmla="*/ 48 w 63"/>
                <a:gd name="T11" fmla="*/ 6 h 45"/>
                <a:gd name="T12" fmla="*/ 52 w 63"/>
                <a:gd name="T13" fmla="*/ 6 h 45"/>
                <a:gd name="T14" fmla="*/ 55 w 63"/>
                <a:gd name="T15" fmla="*/ 7 h 45"/>
                <a:gd name="T16" fmla="*/ 56 w 63"/>
                <a:gd name="T17" fmla="*/ 10 h 45"/>
                <a:gd name="T18" fmla="*/ 58 w 63"/>
                <a:gd name="T19" fmla="*/ 10 h 45"/>
                <a:gd name="T20" fmla="*/ 61 w 63"/>
                <a:gd name="T21" fmla="*/ 12 h 45"/>
                <a:gd name="T22" fmla="*/ 62 w 63"/>
                <a:gd name="T23" fmla="*/ 16 h 45"/>
                <a:gd name="T24" fmla="*/ 63 w 63"/>
                <a:gd name="T25" fmla="*/ 20 h 45"/>
                <a:gd name="T26" fmla="*/ 62 w 63"/>
                <a:gd name="T27" fmla="*/ 23 h 45"/>
                <a:gd name="T28" fmla="*/ 61 w 63"/>
                <a:gd name="T29" fmla="*/ 26 h 45"/>
                <a:gd name="T30" fmla="*/ 60 w 63"/>
                <a:gd name="T31" fmla="*/ 28 h 45"/>
                <a:gd name="T32" fmla="*/ 56 w 63"/>
                <a:gd name="T33" fmla="*/ 30 h 45"/>
                <a:gd name="T34" fmla="*/ 53 w 63"/>
                <a:gd name="T35" fmla="*/ 31 h 45"/>
                <a:gd name="T36" fmla="*/ 48 w 63"/>
                <a:gd name="T37" fmla="*/ 32 h 45"/>
                <a:gd name="T38" fmla="*/ 43 w 63"/>
                <a:gd name="T39" fmla="*/ 31 h 45"/>
                <a:gd name="T40" fmla="*/ 43 w 63"/>
                <a:gd name="T41" fmla="*/ 27 h 45"/>
                <a:gd name="T42" fmla="*/ 42 w 63"/>
                <a:gd name="T43" fmla="*/ 26 h 45"/>
                <a:gd name="T44" fmla="*/ 40 w 63"/>
                <a:gd name="T45" fmla="*/ 26 h 45"/>
                <a:gd name="T46" fmla="*/ 37 w 63"/>
                <a:gd name="T47" fmla="*/ 27 h 45"/>
                <a:gd name="T48" fmla="*/ 37 w 63"/>
                <a:gd name="T49" fmla="*/ 30 h 45"/>
                <a:gd name="T50" fmla="*/ 40 w 63"/>
                <a:gd name="T51" fmla="*/ 28 h 45"/>
                <a:gd name="T52" fmla="*/ 41 w 63"/>
                <a:gd name="T53" fmla="*/ 31 h 45"/>
                <a:gd name="T54" fmla="*/ 40 w 63"/>
                <a:gd name="T55" fmla="*/ 35 h 45"/>
                <a:gd name="T56" fmla="*/ 36 w 63"/>
                <a:gd name="T57" fmla="*/ 36 h 45"/>
                <a:gd name="T58" fmla="*/ 32 w 63"/>
                <a:gd name="T59" fmla="*/ 38 h 45"/>
                <a:gd name="T60" fmla="*/ 30 w 63"/>
                <a:gd name="T61" fmla="*/ 38 h 45"/>
                <a:gd name="T62" fmla="*/ 25 w 63"/>
                <a:gd name="T63" fmla="*/ 38 h 45"/>
                <a:gd name="T64" fmla="*/ 22 w 63"/>
                <a:gd name="T65" fmla="*/ 38 h 45"/>
                <a:gd name="T66" fmla="*/ 20 w 63"/>
                <a:gd name="T67" fmla="*/ 36 h 45"/>
                <a:gd name="T68" fmla="*/ 17 w 63"/>
                <a:gd name="T69" fmla="*/ 40 h 45"/>
                <a:gd name="T70" fmla="*/ 16 w 63"/>
                <a:gd name="T71" fmla="*/ 41 h 45"/>
                <a:gd name="T72" fmla="*/ 12 w 63"/>
                <a:gd name="T73" fmla="*/ 42 h 45"/>
                <a:gd name="T74" fmla="*/ 10 w 63"/>
                <a:gd name="T75" fmla="*/ 45 h 45"/>
                <a:gd name="T76" fmla="*/ 8 w 63"/>
                <a:gd name="T77" fmla="*/ 42 h 45"/>
                <a:gd name="T78" fmla="*/ 3 w 63"/>
                <a:gd name="T79" fmla="*/ 45 h 45"/>
                <a:gd name="T80" fmla="*/ 1 w 63"/>
                <a:gd name="T81" fmla="*/ 45 h 45"/>
                <a:gd name="T82" fmla="*/ 2 w 63"/>
                <a:gd name="T83" fmla="*/ 41 h 45"/>
                <a:gd name="T84" fmla="*/ 3 w 63"/>
                <a:gd name="T85" fmla="*/ 38 h 45"/>
                <a:gd name="T86" fmla="*/ 5 w 63"/>
                <a:gd name="T87" fmla="*/ 35 h 45"/>
                <a:gd name="T88" fmla="*/ 7 w 63"/>
                <a:gd name="T89" fmla="*/ 32 h 45"/>
                <a:gd name="T90" fmla="*/ 10 w 63"/>
                <a:gd name="T91" fmla="*/ 28 h 45"/>
                <a:gd name="T92" fmla="*/ 12 w 63"/>
                <a:gd name="T93" fmla="*/ 23 h 45"/>
                <a:gd name="T94" fmla="*/ 16 w 63"/>
                <a:gd name="T95" fmla="*/ 18 h 45"/>
                <a:gd name="T96" fmla="*/ 20 w 63"/>
                <a:gd name="T97" fmla="*/ 20 h 45"/>
                <a:gd name="T98" fmla="*/ 22 w 63"/>
                <a:gd name="T99" fmla="*/ 16 h 45"/>
                <a:gd name="T100" fmla="*/ 25 w 63"/>
                <a:gd name="T101" fmla="*/ 15 h 45"/>
                <a:gd name="T102" fmla="*/ 25 w 63"/>
                <a:gd name="T103" fmla="*/ 11 h 45"/>
                <a:gd name="T104" fmla="*/ 28 w 63"/>
                <a:gd name="T105" fmla="*/ 7 h 45"/>
                <a:gd name="T106" fmla="*/ 31 w 63"/>
                <a:gd name="T107" fmla="*/ 5 h 45"/>
                <a:gd name="T108" fmla="*/ 33 w 63"/>
                <a:gd name="T109" fmla="*/ 2 h 45"/>
                <a:gd name="T110" fmla="*/ 35 w 63"/>
                <a:gd name="T111" fmla="*/ 0 h 45"/>
                <a:gd name="T112" fmla="*/ 36 w 63"/>
                <a:gd name="T1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" h="45">
                  <a:moveTo>
                    <a:pt x="36" y="2"/>
                  </a:moveTo>
                  <a:lnTo>
                    <a:pt x="37" y="2"/>
                  </a:lnTo>
                  <a:lnTo>
                    <a:pt x="37" y="3"/>
                  </a:lnTo>
                  <a:lnTo>
                    <a:pt x="35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6" y="6"/>
                  </a:lnTo>
                  <a:lnTo>
                    <a:pt x="37" y="6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50" y="6"/>
                  </a:lnTo>
                  <a:lnTo>
                    <a:pt x="51" y="7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6"/>
                  </a:lnTo>
                  <a:lnTo>
                    <a:pt x="57" y="8"/>
                  </a:lnTo>
                  <a:lnTo>
                    <a:pt x="56" y="10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58" y="10"/>
                  </a:lnTo>
                  <a:lnTo>
                    <a:pt x="60" y="10"/>
                  </a:lnTo>
                  <a:lnTo>
                    <a:pt x="60" y="11"/>
                  </a:lnTo>
                  <a:lnTo>
                    <a:pt x="61" y="12"/>
                  </a:lnTo>
                  <a:lnTo>
                    <a:pt x="61" y="13"/>
                  </a:lnTo>
                  <a:lnTo>
                    <a:pt x="62" y="15"/>
                  </a:lnTo>
                  <a:lnTo>
                    <a:pt x="62" y="16"/>
                  </a:lnTo>
                  <a:lnTo>
                    <a:pt x="62" y="17"/>
                  </a:lnTo>
                  <a:lnTo>
                    <a:pt x="62" y="18"/>
                  </a:lnTo>
                  <a:lnTo>
                    <a:pt x="63" y="20"/>
                  </a:lnTo>
                  <a:lnTo>
                    <a:pt x="63" y="21"/>
                  </a:lnTo>
                  <a:lnTo>
                    <a:pt x="63" y="22"/>
                  </a:lnTo>
                  <a:lnTo>
                    <a:pt x="62" y="23"/>
                  </a:lnTo>
                  <a:lnTo>
                    <a:pt x="60" y="23"/>
                  </a:lnTo>
                  <a:lnTo>
                    <a:pt x="60" y="25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58" y="30"/>
                  </a:lnTo>
                  <a:lnTo>
                    <a:pt x="57" y="30"/>
                  </a:lnTo>
                  <a:lnTo>
                    <a:pt x="56" y="30"/>
                  </a:lnTo>
                  <a:lnTo>
                    <a:pt x="56" y="31"/>
                  </a:lnTo>
                  <a:lnTo>
                    <a:pt x="55" y="31"/>
                  </a:lnTo>
                  <a:lnTo>
                    <a:pt x="53" y="31"/>
                  </a:lnTo>
                  <a:lnTo>
                    <a:pt x="52" y="31"/>
                  </a:lnTo>
                  <a:lnTo>
                    <a:pt x="51" y="32"/>
                  </a:lnTo>
                  <a:lnTo>
                    <a:pt x="48" y="32"/>
                  </a:lnTo>
                  <a:lnTo>
                    <a:pt x="45" y="32"/>
                  </a:lnTo>
                  <a:lnTo>
                    <a:pt x="43" y="32"/>
                  </a:lnTo>
                  <a:lnTo>
                    <a:pt x="43" y="31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3" y="27"/>
                  </a:lnTo>
                  <a:lnTo>
                    <a:pt x="45" y="26"/>
                  </a:lnTo>
                  <a:lnTo>
                    <a:pt x="43" y="26"/>
                  </a:lnTo>
                  <a:lnTo>
                    <a:pt x="42" y="26"/>
                  </a:lnTo>
                  <a:lnTo>
                    <a:pt x="42" y="25"/>
                  </a:lnTo>
                  <a:lnTo>
                    <a:pt x="40" y="25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7" y="26"/>
                  </a:lnTo>
                  <a:lnTo>
                    <a:pt x="37" y="27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7" y="30"/>
                  </a:lnTo>
                  <a:lnTo>
                    <a:pt x="38" y="30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1" y="30"/>
                  </a:lnTo>
                  <a:lnTo>
                    <a:pt x="41" y="31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0" y="35"/>
                  </a:lnTo>
                  <a:lnTo>
                    <a:pt x="38" y="35"/>
                  </a:lnTo>
                  <a:lnTo>
                    <a:pt x="37" y="36"/>
                  </a:lnTo>
                  <a:lnTo>
                    <a:pt x="36" y="36"/>
                  </a:lnTo>
                  <a:lnTo>
                    <a:pt x="35" y="37"/>
                  </a:lnTo>
                  <a:lnTo>
                    <a:pt x="32" y="37"/>
                  </a:lnTo>
                  <a:lnTo>
                    <a:pt x="32" y="38"/>
                  </a:lnTo>
                  <a:lnTo>
                    <a:pt x="31" y="40"/>
                  </a:lnTo>
                  <a:lnTo>
                    <a:pt x="30" y="40"/>
                  </a:lnTo>
                  <a:lnTo>
                    <a:pt x="30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5" y="38"/>
                  </a:lnTo>
                  <a:lnTo>
                    <a:pt x="23" y="37"/>
                  </a:lnTo>
                  <a:lnTo>
                    <a:pt x="22" y="37"/>
                  </a:lnTo>
                  <a:lnTo>
                    <a:pt x="22" y="38"/>
                  </a:lnTo>
                  <a:lnTo>
                    <a:pt x="21" y="40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6" y="40"/>
                  </a:lnTo>
                  <a:lnTo>
                    <a:pt x="17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3" y="42"/>
                  </a:lnTo>
                  <a:lnTo>
                    <a:pt x="12" y="42"/>
                  </a:lnTo>
                  <a:lnTo>
                    <a:pt x="12" y="43"/>
                  </a:lnTo>
                  <a:lnTo>
                    <a:pt x="10" y="43"/>
                  </a:lnTo>
                  <a:lnTo>
                    <a:pt x="10" y="45"/>
                  </a:lnTo>
                  <a:lnTo>
                    <a:pt x="8" y="45"/>
                  </a:lnTo>
                  <a:lnTo>
                    <a:pt x="8" y="43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1" y="42"/>
                  </a:lnTo>
                  <a:lnTo>
                    <a:pt x="2" y="41"/>
                  </a:lnTo>
                  <a:lnTo>
                    <a:pt x="5" y="41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3" y="37"/>
                  </a:lnTo>
                  <a:lnTo>
                    <a:pt x="5" y="36"/>
                  </a:lnTo>
                  <a:lnTo>
                    <a:pt x="5" y="35"/>
                  </a:lnTo>
                  <a:lnTo>
                    <a:pt x="6" y="35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1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1" y="26"/>
                  </a:lnTo>
                  <a:lnTo>
                    <a:pt x="12" y="23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21" y="18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2" y="15"/>
                  </a:lnTo>
                  <a:lnTo>
                    <a:pt x="23" y="15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6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6"/>
                  </a:lnTo>
                  <a:lnTo>
                    <a:pt x="31" y="5"/>
                  </a:lnTo>
                  <a:lnTo>
                    <a:pt x="31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3" name="Freeform 92">
              <a:extLst>
                <a:ext uri="{FF2B5EF4-FFF2-40B4-BE49-F238E27FC236}">
                  <a16:creationId xmlns:a16="http://schemas.microsoft.com/office/drawing/2014/main" id="{51F0482C-FF5F-0044-0036-94DC0C00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270" y="2140054"/>
              <a:ext cx="55386" cy="72001"/>
            </a:xfrm>
            <a:custGeom>
              <a:avLst/>
              <a:gdLst>
                <a:gd name="T0" fmla="*/ 32 w 41"/>
                <a:gd name="T1" fmla="*/ 3 h 53"/>
                <a:gd name="T2" fmla="*/ 38 w 41"/>
                <a:gd name="T3" fmla="*/ 11 h 53"/>
                <a:gd name="T4" fmla="*/ 40 w 41"/>
                <a:gd name="T5" fmla="*/ 15 h 53"/>
                <a:gd name="T6" fmla="*/ 40 w 41"/>
                <a:gd name="T7" fmla="*/ 18 h 53"/>
                <a:gd name="T8" fmla="*/ 40 w 41"/>
                <a:gd name="T9" fmla="*/ 20 h 53"/>
                <a:gd name="T10" fmla="*/ 40 w 41"/>
                <a:gd name="T11" fmla="*/ 24 h 53"/>
                <a:gd name="T12" fmla="*/ 37 w 41"/>
                <a:gd name="T13" fmla="*/ 29 h 53"/>
                <a:gd name="T14" fmla="*/ 37 w 41"/>
                <a:gd name="T15" fmla="*/ 33 h 53"/>
                <a:gd name="T16" fmla="*/ 38 w 41"/>
                <a:gd name="T17" fmla="*/ 36 h 53"/>
                <a:gd name="T18" fmla="*/ 40 w 41"/>
                <a:gd name="T19" fmla="*/ 43 h 53"/>
                <a:gd name="T20" fmla="*/ 38 w 41"/>
                <a:gd name="T21" fmla="*/ 48 h 53"/>
                <a:gd name="T22" fmla="*/ 35 w 41"/>
                <a:gd name="T23" fmla="*/ 53 h 53"/>
                <a:gd name="T24" fmla="*/ 28 w 41"/>
                <a:gd name="T25" fmla="*/ 53 h 53"/>
                <a:gd name="T26" fmla="*/ 20 w 41"/>
                <a:gd name="T27" fmla="*/ 50 h 53"/>
                <a:gd name="T28" fmla="*/ 16 w 41"/>
                <a:gd name="T29" fmla="*/ 49 h 53"/>
                <a:gd name="T30" fmla="*/ 13 w 41"/>
                <a:gd name="T31" fmla="*/ 45 h 53"/>
                <a:gd name="T32" fmla="*/ 10 w 41"/>
                <a:gd name="T33" fmla="*/ 44 h 53"/>
                <a:gd name="T34" fmla="*/ 8 w 41"/>
                <a:gd name="T35" fmla="*/ 38 h 53"/>
                <a:gd name="T36" fmla="*/ 6 w 41"/>
                <a:gd name="T37" fmla="*/ 35 h 53"/>
                <a:gd name="T38" fmla="*/ 3 w 41"/>
                <a:gd name="T39" fmla="*/ 31 h 53"/>
                <a:gd name="T40" fmla="*/ 2 w 41"/>
                <a:gd name="T41" fmla="*/ 28 h 53"/>
                <a:gd name="T42" fmla="*/ 2 w 41"/>
                <a:gd name="T43" fmla="*/ 23 h 53"/>
                <a:gd name="T44" fmla="*/ 1 w 41"/>
                <a:gd name="T45" fmla="*/ 21 h 53"/>
                <a:gd name="T46" fmla="*/ 0 w 41"/>
                <a:gd name="T47" fmla="*/ 19 h 53"/>
                <a:gd name="T48" fmla="*/ 1 w 41"/>
                <a:gd name="T49" fmla="*/ 16 h 53"/>
                <a:gd name="T50" fmla="*/ 0 w 41"/>
                <a:gd name="T51" fmla="*/ 14 h 53"/>
                <a:gd name="T52" fmla="*/ 1 w 41"/>
                <a:gd name="T53" fmla="*/ 11 h 53"/>
                <a:gd name="T54" fmla="*/ 3 w 41"/>
                <a:gd name="T55" fmla="*/ 10 h 53"/>
                <a:gd name="T56" fmla="*/ 6 w 41"/>
                <a:gd name="T57" fmla="*/ 10 h 53"/>
                <a:gd name="T58" fmla="*/ 5 w 41"/>
                <a:gd name="T59" fmla="*/ 8 h 53"/>
                <a:gd name="T60" fmla="*/ 3 w 41"/>
                <a:gd name="T61" fmla="*/ 4 h 53"/>
                <a:gd name="T62" fmla="*/ 6 w 41"/>
                <a:gd name="T63" fmla="*/ 3 h 53"/>
                <a:gd name="T64" fmla="*/ 10 w 41"/>
                <a:gd name="T65" fmla="*/ 5 h 53"/>
                <a:gd name="T66" fmla="*/ 11 w 41"/>
                <a:gd name="T67" fmla="*/ 6 h 53"/>
                <a:gd name="T68" fmla="*/ 12 w 41"/>
                <a:gd name="T69" fmla="*/ 5 h 53"/>
                <a:gd name="T70" fmla="*/ 15 w 41"/>
                <a:gd name="T71" fmla="*/ 3 h 53"/>
                <a:gd name="T72" fmla="*/ 17 w 41"/>
                <a:gd name="T73" fmla="*/ 3 h 53"/>
                <a:gd name="T74" fmla="*/ 21 w 41"/>
                <a:gd name="T75" fmla="*/ 1 h 53"/>
                <a:gd name="T76" fmla="*/ 23 w 41"/>
                <a:gd name="T77" fmla="*/ 0 h 53"/>
                <a:gd name="T78" fmla="*/ 27 w 41"/>
                <a:gd name="T79" fmla="*/ 1 h 53"/>
                <a:gd name="T80" fmla="*/ 31 w 41"/>
                <a:gd name="T81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53">
                  <a:moveTo>
                    <a:pt x="31" y="3"/>
                  </a:moveTo>
                  <a:lnTo>
                    <a:pt x="32" y="3"/>
                  </a:lnTo>
                  <a:lnTo>
                    <a:pt x="36" y="6"/>
                  </a:lnTo>
                  <a:lnTo>
                    <a:pt x="38" y="11"/>
                  </a:lnTo>
                  <a:lnTo>
                    <a:pt x="40" y="14"/>
                  </a:lnTo>
                  <a:lnTo>
                    <a:pt x="40" y="15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0" y="19"/>
                  </a:lnTo>
                  <a:lnTo>
                    <a:pt x="40" y="20"/>
                  </a:lnTo>
                  <a:lnTo>
                    <a:pt x="41" y="21"/>
                  </a:lnTo>
                  <a:lnTo>
                    <a:pt x="40" y="24"/>
                  </a:lnTo>
                  <a:lnTo>
                    <a:pt x="38" y="26"/>
                  </a:lnTo>
                  <a:lnTo>
                    <a:pt x="37" y="29"/>
                  </a:lnTo>
                  <a:lnTo>
                    <a:pt x="37" y="30"/>
                  </a:lnTo>
                  <a:lnTo>
                    <a:pt x="37" y="33"/>
                  </a:lnTo>
                  <a:lnTo>
                    <a:pt x="37" y="35"/>
                  </a:lnTo>
                  <a:lnTo>
                    <a:pt x="38" y="36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40" y="45"/>
                  </a:lnTo>
                  <a:lnTo>
                    <a:pt x="38" y="48"/>
                  </a:lnTo>
                  <a:lnTo>
                    <a:pt x="36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28" y="53"/>
                  </a:lnTo>
                  <a:lnTo>
                    <a:pt x="25" y="51"/>
                  </a:lnTo>
                  <a:lnTo>
                    <a:pt x="20" y="50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3" y="48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0" y="44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7" y="35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9"/>
                  </a:lnTo>
                  <a:lnTo>
                    <a:pt x="5" y="8"/>
                  </a:lnTo>
                  <a:lnTo>
                    <a:pt x="3" y="5"/>
                  </a:lnTo>
                  <a:lnTo>
                    <a:pt x="3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4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4" name="Freeform 93">
              <a:extLst>
                <a:ext uri="{FF2B5EF4-FFF2-40B4-BE49-F238E27FC236}">
                  <a16:creationId xmlns:a16="http://schemas.microsoft.com/office/drawing/2014/main" id="{13BDA031-C26E-7EF6-78D6-D5E45F30F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960" y="2123436"/>
              <a:ext cx="1395689" cy="1578464"/>
            </a:xfrm>
            <a:custGeom>
              <a:avLst/>
              <a:gdLst>
                <a:gd name="T0" fmla="*/ 649 w 1006"/>
                <a:gd name="T1" fmla="*/ 83 h 1138"/>
                <a:gd name="T2" fmla="*/ 737 w 1006"/>
                <a:gd name="T3" fmla="*/ 70 h 1138"/>
                <a:gd name="T4" fmla="*/ 800 w 1006"/>
                <a:gd name="T5" fmla="*/ 95 h 1138"/>
                <a:gd name="T6" fmla="*/ 852 w 1006"/>
                <a:gd name="T7" fmla="*/ 156 h 1138"/>
                <a:gd name="T8" fmla="*/ 930 w 1006"/>
                <a:gd name="T9" fmla="*/ 232 h 1138"/>
                <a:gd name="T10" fmla="*/ 908 w 1006"/>
                <a:gd name="T11" fmla="*/ 266 h 1138"/>
                <a:gd name="T12" fmla="*/ 941 w 1006"/>
                <a:gd name="T13" fmla="*/ 362 h 1138"/>
                <a:gd name="T14" fmla="*/ 965 w 1006"/>
                <a:gd name="T15" fmla="*/ 449 h 1138"/>
                <a:gd name="T16" fmla="*/ 927 w 1006"/>
                <a:gd name="T17" fmla="*/ 454 h 1138"/>
                <a:gd name="T18" fmla="*/ 835 w 1006"/>
                <a:gd name="T19" fmla="*/ 468 h 1138"/>
                <a:gd name="T20" fmla="*/ 813 w 1006"/>
                <a:gd name="T21" fmla="*/ 499 h 1138"/>
                <a:gd name="T22" fmla="*/ 806 w 1006"/>
                <a:gd name="T23" fmla="*/ 569 h 1138"/>
                <a:gd name="T24" fmla="*/ 845 w 1006"/>
                <a:gd name="T25" fmla="*/ 699 h 1138"/>
                <a:gd name="T26" fmla="*/ 888 w 1006"/>
                <a:gd name="T27" fmla="*/ 667 h 1138"/>
                <a:gd name="T28" fmla="*/ 950 w 1006"/>
                <a:gd name="T29" fmla="*/ 664 h 1138"/>
                <a:gd name="T30" fmla="*/ 931 w 1006"/>
                <a:gd name="T31" fmla="*/ 714 h 1138"/>
                <a:gd name="T32" fmla="*/ 868 w 1006"/>
                <a:gd name="T33" fmla="*/ 731 h 1138"/>
                <a:gd name="T34" fmla="*/ 862 w 1006"/>
                <a:gd name="T35" fmla="*/ 758 h 1138"/>
                <a:gd name="T36" fmla="*/ 843 w 1006"/>
                <a:gd name="T37" fmla="*/ 787 h 1138"/>
                <a:gd name="T38" fmla="*/ 881 w 1006"/>
                <a:gd name="T39" fmla="*/ 862 h 1138"/>
                <a:gd name="T40" fmla="*/ 955 w 1006"/>
                <a:gd name="T41" fmla="*/ 906 h 1138"/>
                <a:gd name="T42" fmla="*/ 998 w 1006"/>
                <a:gd name="T43" fmla="*/ 941 h 1138"/>
                <a:gd name="T44" fmla="*/ 998 w 1006"/>
                <a:gd name="T45" fmla="*/ 1014 h 1138"/>
                <a:gd name="T46" fmla="*/ 982 w 1006"/>
                <a:gd name="T47" fmla="*/ 1117 h 1138"/>
                <a:gd name="T48" fmla="*/ 881 w 1006"/>
                <a:gd name="T49" fmla="*/ 1073 h 1138"/>
                <a:gd name="T50" fmla="*/ 858 w 1006"/>
                <a:gd name="T51" fmla="*/ 1064 h 1138"/>
                <a:gd name="T52" fmla="*/ 837 w 1006"/>
                <a:gd name="T53" fmla="*/ 1051 h 1138"/>
                <a:gd name="T54" fmla="*/ 781 w 1006"/>
                <a:gd name="T55" fmla="*/ 961 h 1138"/>
                <a:gd name="T56" fmla="*/ 862 w 1006"/>
                <a:gd name="T57" fmla="*/ 928 h 1138"/>
                <a:gd name="T58" fmla="*/ 856 w 1006"/>
                <a:gd name="T59" fmla="*/ 847 h 1138"/>
                <a:gd name="T60" fmla="*/ 813 w 1006"/>
                <a:gd name="T61" fmla="*/ 901 h 1138"/>
                <a:gd name="T62" fmla="*/ 772 w 1006"/>
                <a:gd name="T63" fmla="*/ 856 h 1138"/>
                <a:gd name="T64" fmla="*/ 710 w 1006"/>
                <a:gd name="T65" fmla="*/ 841 h 1138"/>
                <a:gd name="T66" fmla="*/ 666 w 1006"/>
                <a:gd name="T67" fmla="*/ 871 h 1138"/>
                <a:gd name="T68" fmla="*/ 651 w 1006"/>
                <a:gd name="T69" fmla="*/ 829 h 1138"/>
                <a:gd name="T70" fmla="*/ 669 w 1006"/>
                <a:gd name="T71" fmla="*/ 766 h 1138"/>
                <a:gd name="T72" fmla="*/ 726 w 1006"/>
                <a:gd name="T73" fmla="*/ 721 h 1138"/>
                <a:gd name="T74" fmla="*/ 731 w 1006"/>
                <a:gd name="T75" fmla="*/ 638 h 1138"/>
                <a:gd name="T76" fmla="*/ 676 w 1006"/>
                <a:gd name="T77" fmla="*/ 549 h 1138"/>
                <a:gd name="T78" fmla="*/ 639 w 1006"/>
                <a:gd name="T79" fmla="*/ 513 h 1138"/>
                <a:gd name="T80" fmla="*/ 609 w 1006"/>
                <a:gd name="T81" fmla="*/ 456 h 1138"/>
                <a:gd name="T82" fmla="*/ 546 w 1006"/>
                <a:gd name="T83" fmla="*/ 383 h 1138"/>
                <a:gd name="T84" fmla="*/ 539 w 1006"/>
                <a:gd name="T85" fmla="*/ 331 h 1138"/>
                <a:gd name="T86" fmla="*/ 551 w 1006"/>
                <a:gd name="T87" fmla="*/ 309 h 1138"/>
                <a:gd name="T88" fmla="*/ 532 w 1006"/>
                <a:gd name="T89" fmla="*/ 261 h 1138"/>
                <a:gd name="T90" fmla="*/ 461 w 1006"/>
                <a:gd name="T91" fmla="*/ 240 h 1138"/>
                <a:gd name="T92" fmla="*/ 364 w 1006"/>
                <a:gd name="T93" fmla="*/ 256 h 1138"/>
                <a:gd name="T94" fmla="*/ 317 w 1006"/>
                <a:gd name="T95" fmla="*/ 318 h 1138"/>
                <a:gd name="T96" fmla="*/ 285 w 1006"/>
                <a:gd name="T97" fmla="*/ 389 h 1138"/>
                <a:gd name="T98" fmla="*/ 227 w 1006"/>
                <a:gd name="T99" fmla="*/ 373 h 1138"/>
                <a:gd name="T100" fmla="*/ 165 w 1006"/>
                <a:gd name="T101" fmla="*/ 342 h 1138"/>
                <a:gd name="T102" fmla="*/ 97 w 1006"/>
                <a:gd name="T103" fmla="*/ 369 h 1138"/>
                <a:gd name="T104" fmla="*/ 115 w 1006"/>
                <a:gd name="T105" fmla="*/ 323 h 1138"/>
                <a:gd name="T106" fmla="*/ 77 w 1006"/>
                <a:gd name="T107" fmla="*/ 318 h 1138"/>
                <a:gd name="T108" fmla="*/ 114 w 1006"/>
                <a:gd name="T109" fmla="*/ 215 h 1138"/>
                <a:gd name="T110" fmla="*/ 171 w 1006"/>
                <a:gd name="T111" fmla="*/ 140 h 1138"/>
                <a:gd name="T112" fmla="*/ 246 w 1006"/>
                <a:gd name="T113" fmla="*/ 107 h 1138"/>
                <a:gd name="T114" fmla="*/ 332 w 1006"/>
                <a:gd name="T115" fmla="*/ 95 h 1138"/>
                <a:gd name="T116" fmla="*/ 361 w 1006"/>
                <a:gd name="T117" fmla="*/ 102 h 1138"/>
                <a:gd name="T118" fmla="*/ 396 w 1006"/>
                <a:gd name="T119" fmla="*/ 77 h 1138"/>
                <a:gd name="T120" fmla="*/ 466 w 1006"/>
                <a:gd name="T121" fmla="*/ 56 h 1138"/>
                <a:gd name="T122" fmla="*/ 505 w 1006"/>
                <a:gd name="T123" fmla="*/ 2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6" h="1138">
                  <a:moveTo>
                    <a:pt x="575" y="15"/>
                  </a:moveTo>
                  <a:lnTo>
                    <a:pt x="579" y="16"/>
                  </a:lnTo>
                  <a:lnTo>
                    <a:pt x="580" y="16"/>
                  </a:lnTo>
                  <a:lnTo>
                    <a:pt x="581" y="16"/>
                  </a:lnTo>
                  <a:lnTo>
                    <a:pt x="586" y="18"/>
                  </a:lnTo>
                  <a:lnTo>
                    <a:pt x="589" y="21"/>
                  </a:lnTo>
                  <a:lnTo>
                    <a:pt x="592" y="25"/>
                  </a:lnTo>
                  <a:lnTo>
                    <a:pt x="595" y="26"/>
                  </a:lnTo>
                  <a:lnTo>
                    <a:pt x="596" y="28"/>
                  </a:lnTo>
                  <a:lnTo>
                    <a:pt x="597" y="32"/>
                  </a:lnTo>
                  <a:lnTo>
                    <a:pt x="600" y="36"/>
                  </a:lnTo>
                  <a:lnTo>
                    <a:pt x="602" y="38"/>
                  </a:lnTo>
                  <a:lnTo>
                    <a:pt x="605" y="41"/>
                  </a:lnTo>
                  <a:lnTo>
                    <a:pt x="609" y="43"/>
                  </a:lnTo>
                  <a:lnTo>
                    <a:pt x="610" y="46"/>
                  </a:lnTo>
                  <a:lnTo>
                    <a:pt x="611" y="47"/>
                  </a:lnTo>
                  <a:lnTo>
                    <a:pt x="612" y="50"/>
                  </a:lnTo>
                  <a:lnTo>
                    <a:pt x="614" y="52"/>
                  </a:lnTo>
                  <a:lnTo>
                    <a:pt x="614" y="55"/>
                  </a:lnTo>
                  <a:lnTo>
                    <a:pt x="614" y="58"/>
                  </a:lnTo>
                  <a:lnTo>
                    <a:pt x="614" y="60"/>
                  </a:lnTo>
                  <a:lnTo>
                    <a:pt x="614" y="61"/>
                  </a:lnTo>
                  <a:lnTo>
                    <a:pt x="614" y="65"/>
                  </a:lnTo>
                  <a:lnTo>
                    <a:pt x="615" y="67"/>
                  </a:lnTo>
                  <a:lnTo>
                    <a:pt x="619" y="71"/>
                  </a:lnTo>
                  <a:lnTo>
                    <a:pt x="621" y="73"/>
                  </a:lnTo>
                  <a:lnTo>
                    <a:pt x="624" y="75"/>
                  </a:lnTo>
                  <a:lnTo>
                    <a:pt x="626" y="76"/>
                  </a:lnTo>
                  <a:lnTo>
                    <a:pt x="630" y="77"/>
                  </a:lnTo>
                  <a:lnTo>
                    <a:pt x="632" y="78"/>
                  </a:lnTo>
                  <a:lnTo>
                    <a:pt x="635" y="78"/>
                  </a:lnTo>
                  <a:lnTo>
                    <a:pt x="637" y="78"/>
                  </a:lnTo>
                  <a:lnTo>
                    <a:pt x="639" y="80"/>
                  </a:lnTo>
                  <a:lnTo>
                    <a:pt x="641" y="80"/>
                  </a:lnTo>
                  <a:lnTo>
                    <a:pt x="644" y="80"/>
                  </a:lnTo>
                  <a:lnTo>
                    <a:pt x="646" y="81"/>
                  </a:lnTo>
                  <a:lnTo>
                    <a:pt x="647" y="82"/>
                  </a:lnTo>
                  <a:lnTo>
                    <a:pt x="649" y="83"/>
                  </a:lnTo>
                  <a:lnTo>
                    <a:pt x="650" y="83"/>
                  </a:lnTo>
                  <a:lnTo>
                    <a:pt x="651" y="85"/>
                  </a:lnTo>
                  <a:lnTo>
                    <a:pt x="652" y="85"/>
                  </a:lnTo>
                  <a:lnTo>
                    <a:pt x="654" y="85"/>
                  </a:lnTo>
                  <a:lnTo>
                    <a:pt x="654" y="86"/>
                  </a:lnTo>
                  <a:lnTo>
                    <a:pt x="656" y="86"/>
                  </a:lnTo>
                  <a:lnTo>
                    <a:pt x="659" y="86"/>
                  </a:lnTo>
                  <a:lnTo>
                    <a:pt x="660" y="87"/>
                  </a:lnTo>
                  <a:lnTo>
                    <a:pt x="662" y="88"/>
                  </a:lnTo>
                  <a:lnTo>
                    <a:pt x="667" y="90"/>
                  </a:lnTo>
                  <a:lnTo>
                    <a:pt x="671" y="91"/>
                  </a:lnTo>
                  <a:lnTo>
                    <a:pt x="675" y="92"/>
                  </a:lnTo>
                  <a:lnTo>
                    <a:pt x="680" y="92"/>
                  </a:lnTo>
                  <a:lnTo>
                    <a:pt x="682" y="92"/>
                  </a:lnTo>
                  <a:lnTo>
                    <a:pt x="685" y="93"/>
                  </a:lnTo>
                  <a:lnTo>
                    <a:pt x="687" y="93"/>
                  </a:lnTo>
                  <a:lnTo>
                    <a:pt x="691" y="95"/>
                  </a:lnTo>
                  <a:lnTo>
                    <a:pt x="692" y="95"/>
                  </a:lnTo>
                  <a:lnTo>
                    <a:pt x="696" y="95"/>
                  </a:lnTo>
                  <a:lnTo>
                    <a:pt x="699" y="95"/>
                  </a:lnTo>
                  <a:lnTo>
                    <a:pt x="701" y="95"/>
                  </a:lnTo>
                  <a:lnTo>
                    <a:pt x="702" y="95"/>
                  </a:lnTo>
                  <a:lnTo>
                    <a:pt x="706" y="95"/>
                  </a:lnTo>
                  <a:lnTo>
                    <a:pt x="711" y="95"/>
                  </a:lnTo>
                  <a:lnTo>
                    <a:pt x="714" y="93"/>
                  </a:lnTo>
                  <a:lnTo>
                    <a:pt x="719" y="92"/>
                  </a:lnTo>
                  <a:lnTo>
                    <a:pt x="722" y="92"/>
                  </a:lnTo>
                  <a:lnTo>
                    <a:pt x="725" y="91"/>
                  </a:lnTo>
                  <a:lnTo>
                    <a:pt x="729" y="88"/>
                  </a:lnTo>
                  <a:lnTo>
                    <a:pt x="731" y="87"/>
                  </a:lnTo>
                  <a:lnTo>
                    <a:pt x="732" y="86"/>
                  </a:lnTo>
                  <a:lnTo>
                    <a:pt x="734" y="83"/>
                  </a:lnTo>
                  <a:lnTo>
                    <a:pt x="735" y="82"/>
                  </a:lnTo>
                  <a:lnTo>
                    <a:pt x="735" y="81"/>
                  </a:lnTo>
                  <a:lnTo>
                    <a:pt x="736" y="76"/>
                  </a:lnTo>
                  <a:lnTo>
                    <a:pt x="736" y="73"/>
                  </a:lnTo>
                  <a:lnTo>
                    <a:pt x="736" y="72"/>
                  </a:lnTo>
                  <a:lnTo>
                    <a:pt x="737" y="70"/>
                  </a:lnTo>
                  <a:lnTo>
                    <a:pt x="737" y="67"/>
                  </a:lnTo>
                  <a:lnTo>
                    <a:pt x="736" y="65"/>
                  </a:lnTo>
                  <a:lnTo>
                    <a:pt x="737" y="62"/>
                  </a:lnTo>
                  <a:lnTo>
                    <a:pt x="740" y="61"/>
                  </a:lnTo>
                  <a:lnTo>
                    <a:pt x="742" y="60"/>
                  </a:lnTo>
                  <a:lnTo>
                    <a:pt x="744" y="58"/>
                  </a:lnTo>
                  <a:lnTo>
                    <a:pt x="747" y="56"/>
                  </a:lnTo>
                  <a:lnTo>
                    <a:pt x="750" y="53"/>
                  </a:lnTo>
                  <a:lnTo>
                    <a:pt x="752" y="52"/>
                  </a:lnTo>
                  <a:lnTo>
                    <a:pt x="755" y="50"/>
                  </a:lnTo>
                  <a:lnTo>
                    <a:pt x="757" y="50"/>
                  </a:lnTo>
                  <a:lnTo>
                    <a:pt x="760" y="50"/>
                  </a:lnTo>
                  <a:lnTo>
                    <a:pt x="764" y="48"/>
                  </a:lnTo>
                  <a:lnTo>
                    <a:pt x="769" y="48"/>
                  </a:lnTo>
                  <a:lnTo>
                    <a:pt x="774" y="48"/>
                  </a:lnTo>
                  <a:lnTo>
                    <a:pt x="775" y="48"/>
                  </a:lnTo>
                  <a:lnTo>
                    <a:pt x="779" y="50"/>
                  </a:lnTo>
                  <a:lnTo>
                    <a:pt x="781" y="50"/>
                  </a:lnTo>
                  <a:lnTo>
                    <a:pt x="784" y="51"/>
                  </a:lnTo>
                  <a:lnTo>
                    <a:pt x="786" y="53"/>
                  </a:lnTo>
                  <a:lnTo>
                    <a:pt x="789" y="55"/>
                  </a:lnTo>
                  <a:lnTo>
                    <a:pt x="792" y="56"/>
                  </a:lnTo>
                  <a:lnTo>
                    <a:pt x="795" y="57"/>
                  </a:lnTo>
                  <a:lnTo>
                    <a:pt x="799" y="57"/>
                  </a:lnTo>
                  <a:lnTo>
                    <a:pt x="802" y="60"/>
                  </a:lnTo>
                  <a:lnTo>
                    <a:pt x="802" y="61"/>
                  </a:lnTo>
                  <a:lnTo>
                    <a:pt x="801" y="63"/>
                  </a:lnTo>
                  <a:lnTo>
                    <a:pt x="800" y="66"/>
                  </a:lnTo>
                  <a:lnTo>
                    <a:pt x="799" y="68"/>
                  </a:lnTo>
                  <a:lnTo>
                    <a:pt x="799" y="72"/>
                  </a:lnTo>
                  <a:lnTo>
                    <a:pt x="799" y="76"/>
                  </a:lnTo>
                  <a:lnTo>
                    <a:pt x="799" y="81"/>
                  </a:lnTo>
                  <a:lnTo>
                    <a:pt x="800" y="85"/>
                  </a:lnTo>
                  <a:lnTo>
                    <a:pt x="800" y="87"/>
                  </a:lnTo>
                  <a:lnTo>
                    <a:pt x="799" y="90"/>
                  </a:lnTo>
                  <a:lnTo>
                    <a:pt x="799" y="91"/>
                  </a:lnTo>
                  <a:lnTo>
                    <a:pt x="799" y="92"/>
                  </a:lnTo>
                  <a:lnTo>
                    <a:pt x="800" y="95"/>
                  </a:lnTo>
                  <a:lnTo>
                    <a:pt x="801" y="96"/>
                  </a:lnTo>
                  <a:lnTo>
                    <a:pt x="802" y="98"/>
                  </a:lnTo>
                  <a:lnTo>
                    <a:pt x="805" y="101"/>
                  </a:lnTo>
                  <a:lnTo>
                    <a:pt x="807" y="103"/>
                  </a:lnTo>
                  <a:lnTo>
                    <a:pt x="810" y="106"/>
                  </a:lnTo>
                  <a:lnTo>
                    <a:pt x="811" y="107"/>
                  </a:lnTo>
                  <a:lnTo>
                    <a:pt x="812" y="110"/>
                  </a:lnTo>
                  <a:lnTo>
                    <a:pt x="813" y="110"/>
                  </a:lnTo>
                  <a:lnTo>
                    <a:pt x="817" y="112"/>
                  </a:lnTo>
                  <a:lnTo>
                    <a:pt x="820" y="115"/>
                  </a:lnTo>
                  <a:lnTo>
                    <a:pt x="822" y="116"/>
                  </a:lnTo>
                  <a:lnTo>
                    <a:pt x="823" y="118"/>
                  </a:lnTo>
                  <a:lnTo>
                    <a:pt x="823" y="120"/>
                  </a:lnTo>
                  <a:lnTo>
                    <a:pt x="825" y="120"/>
                  </a:lnTo>
                  <a:lnTo>
                    <a:pt x="827" y="121"/>
                  </a:lnTo>
                  <a:lnTo>
                    <a:pt x="841" y="128"/>
                  </a:lnTo>
                  <a:lnTo>
                    <a:pt x="845" y="130"/>
                  </a:lnTo>
                  <a:lnTo>
                    <a:pt x="857" y="133"/>
                  </a:lnTo>
                  <a:lnTo>
                    <a:pt x="875" y="138"/>
                  </a:lnTo>
                  <a:lnTo>
                    <a:pt x="877" y="141"/>
                  </a:lnTo>
                  <a:lnTo>
                    <a:pt x="885" y="147"/>
                  </a:lnTo>
                  <a:lnTo>
                    <a:pt x="883" y="153"/>
                  </a:lnTo>
                  <a:lnTo>
                    <a:pt x="881" y="158"/>
                  </a:lnTo>
                  <a:lnTo>
                    <a:pt x="877" y="157"/>
                  </a:lnTo>
                  <a:lnTo>
                    <a:pt x="881" y="148"/>
                  </a:lnTo>
                  <a:lnTo>
                    <a:pt x="872" y="142"/>
                  </a:lnTo>
                  <a:lnTo>
                    <a:pt x="856" y="137"/>
                  </a:lnTo>
                  <a:lnTo>
                    <a:pt x="852" y="152"/>
                  </a:lnTo>
                  <a:lnTo>
                    <a:pt x="865" y="155"/>
                  </a:lnTo>
                  <a:lnTo>
                    <a:pt x="863" y="157"/>
                  </a:lnTo>
                  <a:lnTo>
                    <a:pt x="870" y="158"/>
                  </a:lnTo>
                  <a:lnTo>
                    <a:pt x="876" y="163"/>
                  </a:lnTo>
                  <a:lnTo>
                    <a:pt x="878" y="163"/>
                  </a:lnTo>
                  <a:lnTo>
                    <a:pt x="876" y="173"/>
                  </a:lnTo>
                  <a:lnTo>
                    <a:pt x="873" y="173"/>
                  </a:lnTo>
                  <a:lnTo>
                    <a:pt x="876" y="168"/>
                  </a:lnTo>
                  <a:lnTo>
                    <a:pt x="867" y="161"/>
                  </a:lnTo>
                  <a:lnTo>
                    <a:pt x="852" y="156"/>
                  </a:lnTo>
                  <a:lnTo>
                    <a:pt x="847" y="170"/>
                  </a:lnTo>
                  <a:lnTo>
                    <a:pt x="861" y="173"/>
                  </a:lnTo>
                  <a:lnTo>
                    <a:pt x="862" y="167"/>
                  </a:lnTo>
                  <a:lnTo>
                    <a:pt x="866" y="168"/>
                  </a:lnTo>
                  <a:lnTo>
                    <a:pt x="860" y="186"/>
                  </a:lnTo>
                  <a:lnTo>
                    <a:pt x="856" y="185"/>
                  </a:lnTo>
                  <a:lnTo>
                    <a:pt x="858" y="178"/>
                  </a:lnTo>
                  <a:lnTo>
                    <a:pt x="846" y="175"/>
                  </a:lnTo>
                  <a:lnTo>
                    <a:pt x="841" y="192"/>
                  </a:lnTo>
                  <a:lnTo>
                    <a:pt x="851" y="196"/>
                  </a:lnTo>
                  <a:lnTo>
                    <a:pt x="848" y="203"/>
                  </a:lnTo>
                  <a:lnTo>
                    <a:pt x="845" y="203"/>
                  </a:lnTo>
                  <a:lnTo>
                    <a:pt x="845" y="205"/>
                  </a:lnTo>
                  <a:lnTo>
                    <a:pt x="847" y="206"/>
                  </a:lnTo>
                  <a:lnTo>
                    <a:pt x="846" y="207"/>
                  </a:lnTo>
                  <a:lnTo>
                    <a:pt x="851" y="208"/>
                  </a:lnTo>
                  <a:lnTo>
                    <a:pt x="851" y="207"/>
                  </a:lnTo>
                  <a:lnTo>
                    <a:pt x="857" y="210"/>
                  </a:lnTo>
                  <a:lnTo>
                    <a:pt x="858" y="201"/>
                  </a:lnTo>
                  <a:lnTo>
                    <a:pt x="860" y="201"/>
                  </a:lnTo>
                  <a:lnTo>
                    <a:pt x="865" y="202"/>
                  </a:lnTo>
                  <a:lnTo>
                    <a:pt x="871" y="177"/>
                  </a:lnTo>
                  <a:lnTo>
                    <a:pt x="873" y="178"/>
                  </a:lnTo>
                  <a:lnTo>
                    <a:pt x="871" y="185"/>
                  </a:lnTo>
                  <a:lnTo>
                    <a:pt x="863" y="215"/>
                  </a:lnTo>
                  <a:lnTo>
                    <a:pt x="868" y="216"/>
                  </a:lnTo>
                  <a:lnTo>
                    <a:pt x="890" y="223"/>
                  </a:lnTo>
                  <a:lnTo>
                    <a:pt x="900" y="231"/>
                  </a:lnTo>
                  <a:lnTo>
                    <a:pt x="902" y="232"/>
                  </a:lnTo>
                  <a:lnTo>
                    <a:pt x="906" y="232"/>
                  </a:lnTo>
                  <a:lnTo>
                    <a:pt x="915" y="232"/>
                  </a:lnTo>
                  <a:lnTo>
                    <a:pt x="920" y="233"/>
                  </a:lnTo>
                  <a:lnTo>
                    <a:pt x="923" y="233"/>
                  </a:lnTo>
                  <a:lnTo>
                    <a:pt x="925" y="233"/>
                  </a:lnTo>
                  <a:lnTo>
                    <a:pt x="926" y="233"/>
                  </a:lnTo>
                  <a:lnTo>
                    <a:pt x="927" y="233"/>
                  </a:lnTo>
                  <a:lnTo>
                    <a:pt x="928" y="233"/>
                  </a:lnTo>
                  <a:lnTo>
                    <a:pt x="930" y="232"/>
                  </a:lnTo>
                  <a:lnTo>
                    <a:pt x="931" y="230"/>
                  </a:lnTo>
                  <a:lnTo>
                    <a:pt x="932" y="230"/>
                  </a:lnTo>
                  <a:lnTo>
                    <a:pt x="933" y="230"/>
                  </a:lnTo>
                  <a:lnTo>
                    <a:pt x="935" y="228"/>
                  </a:lnTo>
                  <a:lnTo>
                    <a:pt x="935" y="227"/>
                  </a:lnTo>
                  <a:lnTo>
                    <a:pt x="937" y="226"/>
                  </a:lnTo>
                  <a:lnTo>
                    <a:pt x="937" y="225"/>
                  </a:lnTo>
                  <a:lnTo>
                    <a:pt x="938" y="223"/>
                  </a:lnTo>
                  <a:lnTo>
                    <a:pt x="941" y="221"/>
                  </a:lnTo>
                  <a:lnTo>
                    <a:pt x="943" y="220"/>
                  </a:lnTo>
                  <a:lnTo>
                    <a:pt x="945" y="218"/>
                  </a:lnTo>
                  <a:lnTo>
                    <a:pt x="946" y="220"/>
                  </a:lnTo>
                  <a:lnTo>
                    <a:pt x="947" y="221"/>
                  </a:lnTo>
                  <a:lnTo>
                    <a:pt x="948" y="223"/>
                  </a:lnTo>
                  <a:lnTo>
                    <a:pt x="947" y="225"/>
                  </a:lnTo>
                  <a:lnTo>
                    <a:pt x="943" y="228"/>
                  </a:lnTo>
                  <a:lnTo>
                    <a:pt x="941" y="230"/>
                  </a:lnTo>
                  <a:lnTo>
                    <a:pt x="937" y="230"/>
                  </a:lnTo>
                  <a:lnTo>
                    <a:pt x="935" y="231"/>
                  </a:lnTo>
                  <a:lnTo>
                    <a:pt x="933" y="232"/>
                  </a:lnTo>
                  <a:lnTo>
                    <a:pt x="931" y="235"/>
                  </a:lnTo>
                  <a:lnTo>
                    <a:pt x="927" y="237"/>
                  </a:lnTo>
                  <a:lnTo>
                    <a:pt x="926" y="240"/>
                  </a:lnTo>
                  <a:lnTo>
                    <a:pt x="923" y="243"/>
                  </a:lnTo>
                  <a:lnTo>
                    <a:pt x="922" y="243"/>
                  </a:lnTo>
                  <a:lnTo>
                    <a:pt x="921" y="246"/>
                  </a:lnTo>
                  <a:lnTo>
                    <a:pt x="920" y="247"/>
                  </a:lnTo>
                  <a:lnTo>
                    <a:pt x="918" y="250"/>
                  </a:lnTo>
                  <a:lnTo>
                    <a:pt x="917" y="253"/>
                  </a:lnTo>
                  <a:lnTo>
                    <a:pt x="916" y="255"/>
                  </a:lnTo>
                  <a:lnTo>
                    <a:pt x="916" y="256"/>
                  </a:lnTo>
                  <a:lnTo>
                    <a:pt x="916" y="260"/>
                  </a:lnTo>
                  <a:lnTo>
                    <a:pt x="916" y="262"/>
                  </a:lnTo>
                  <a:lnTo>
                    <a:pt x="916" y="263"/>
                  </a:lnTo>
                  <a:lnTo>
                    <a:pt x="915" y="265"/>
                  </a:lnTo>
                  <a:lnTo>
                    <a:pt x="912" y="266"/>
                  </a:lnTo>
                  <a:lnTo>
                    <a:pt x="911" y="266"/>
                  </a:lnTo>
                  <a:lnTo>
                    <a:pt x="908" y="266"/>
                  </a:lnTo>
                  <a:lnTo>
                    <a:pt x="906" y="267"/>
                  </a:lnTo>
                  <a:lnTo>
                    <a:pt x="902" y="268"/>
                  </a:lnTo>
                  <a:lnTo>
                    <a:pt x="902" y="270"/>
                  </a:lnTo>
                  <a:lnTo>
                    <a:pt x="901" y="271"/>
                  </a:lnTo>
                  <a:lnTo>
                    <a:pt x="900" y="273"/>
                  </a:lnTo>
                  <a:lnTo>
                    <a:pt x="900" y="277"/>
                  </a:lnTo>
                  <a:lnTo>
                    <a:pt x="898" y="280"/>
                  </a:lnTo>
                  <a:lnTo>
                    <a:pt x="897" y="281"/>
                  </a:lnTo>
                  <a:lnTo>
                    <a:pt x="897" y="285"/>
                  </a:lnTo>
                  <a:lnTo>
                    <a:pt x="897" y="287"/>
                  </a:lnTo>
                  <a:lnTo>
                    <a:pt x="897" y="290"/>
                  </a:lnTo>
                  <a:lnTo>
                    <a:pt x="898" y="293"/>
                  </a:lnTo>
                  <a:lnTo>
                    <a:pt x="900" y="297"/>
                  </a:lnTo>
                  <a:lnTo>
                    <a:pt x="901" y="300"/>
                  </a:lnTo>
                  <a:lnTo>
                    <a:pt x="902" y="303"/>
                  </a:lnTo>
                  <a:lnTo>
                    <a:pt x="903" y="307"/>
                  </a:lnTo>
                  <a:lnTo>
                    <a:pt x="906" y="312"/>
                  </a:lnTo>
                  <a:lnTo>
                    <a:pt x="906" y="313"/>
                  </a:lnTo>
                  <a:lnTo>
                    <a:pt x="907" y="317"/>
                  </a:lnTo>
                  <a:lnTo>
                    <a:pt x="910" y="322"/>
                  </a:lnTo>
                  <a:lnTo>
                    <a:pt x="911" y="324"/>
                  </a:lnTo>
                  <a:lnTo>
                    <a:pt x="912" y="327"/>
                  </a:lnTo>
                  <a:lnTo>
                    <a:pt x="913" y="328"/>
                  </a:lnTo>
                  <a:lnTo>
                    <a:pt x="918" y="332"/>
                  </a:lnTo>
                  <a:lnTo>
                    <a:pt x="923" y="337"/>
                  </a:lnTo>
                  <a:lnTo>
                    <a:pt x="923" y="338"/>
                  </a:lnTo>
                  <a:lnTo>
                    <a:pt x="925" y="341"/>
                  </a:lnTo>
                  <a:lnTo>
                    <a:pt x="926" y="342"/>
                  </a:lnTo>
                  <a:lnTo>
                    <a:pt x="928" y="346"/>
                  </a:lnTo>
                  <a:lnTo>
                    <a:pt x="930" y="348"/>
                  </a:lnTo>
                  <a:lnTo>
                    <a:pt x="935" y="351"/>
                  </a:lnTo>
                  <a:lnTo>
                    <a:pt x="936" y="353"/>
                  </a:lnTo>
                  <a:lnTo>
                    <a:pt x="938" y="354"/>
                  </a:lnTo>
                  <a:lnTo>
                    <a:pt x="940" y="356"/>
                  </a:lnTo>
                  <a:lnTo>
                    <a:pt x="941" y="357"/>
                  </a:lnTo>
                  <a:lnTo>
                    <a:pt x="941" y="358"/>
                  </a:lnTo>
                  <a:lnTo>
                    <a:pt x="940" y="361"/>
                  </a:lnTo>
                  <a:lnTo>
                    <a:pt x="941" y="362"/>
                  </a:lnTo>
                  <a:lnTo>
                    <a:pt x="942" y="363"/>
                  </a:lnTo>
                  <a:lnTo>
                    <a:pt x="943" y="366"/>
                  </a:lnTo>
                  <a:lnTo>
                    <a:pt x="946" y="367"/>
                  </a:lnTo>
                  <a:lnTo>
                    <a:pt x="951" y="371"/>
                  </a:lnTo>
                  <a:lnTo>
                    <a:pt x="960" y="376"/>
                  </a:lnTo>
                  <a:lnTo>
                    <a:pt x="966" y="381"/>
                  </a:lnTo>
                  <a:lnTo>
                    <a:pt x="970" y="383"/>
                  </a:lnTo>
                  <a:lnTo>
                    <a:pt x="972" y="386"/>
                  </a:lnTo>
                  <a:lnTo>
                    <a:pt x="976" y="389"/>
                  </a:lnTo>
                  <a:lnTo>
                    <a:pt x="977" y="389"/>
                  </a:lnTo>
                  <a:lnTo>
                    <a:pt x="980" y="391"/>
                  </a:lnTo>
                  <a:lnTo>
                    <a:pt x="981" y="392"/>
                  </a:lnTo>
                  <a:lnTo>
                    <a:pt x="983" y="393"/>
                  </a:lnTo>
                  <a:lnTo>
                    <a:pt x="985" y="394"/>
                  </a:lnTo>
                  <a:lnTo>
                    <a:pt x="988" y="393"/>
                  </a:lnTo>
                  <a:lnTo>
                    <a:pt x="995" y="392"/>
                  </a:lnTo>
                  <a:lnTo>
                    <a:pt x="1002" y="391"/>
                  </a:lnTo>
                  <a:lnTo>
                    <a:pt x="1003" y="392"/>
                  </a:lnTo>
                  <a:lnTo>
                    <a:pt x="1002" y="393"/>
                  </a:lnTo>
                  <a:lnTo>
                    <a:pt x="996" y="393"/>
                  </a:lnTo>
                  <a:lnTo>
                    <a:pt x="991" y="394"/>
                  </a:lnTo>
                  <a:lnTo>
                    <a:pt x="985" y="396"/>
                  </a:lnTo>
                  <a:lnTo>
                    <a:pt x="975" y="409"/>
                  </a:lnTo>
                  <a:lnTo>
                    <a:pt x="973" y="423"/>
                  </a:lnTo>
                  <a:lnTo>
                    <a:pt x="975" y="427"/>
                  </a:lnTo>
                  <a:lnTo>
                    <a:pt x="977" y="431"/>
                  </a:lnTo>
                  <a:lnTo>
                    <a:pt x="978" y="434"/>
                  </a:lnTo>
                  <a:lnTo>
                    <a:pt x="980" y="436"/>
                  </a:lnTo>
                  <a:lnTo>
                    <a:pt x="978" y="437"/>
                  </a:lnTo>
                  <a:lnTo>
                    <a:pt x="976" y="438"/>
                  </a:lnTo>
                  <a:lnTo>
                    <a:pt x="973" y="438"/>
                  </a:lnTo>
                  <a:lnTo>
                    <a:pt x="972" y="441"/>
                  </a:lnTo>
                  <a:lnTo>
                    <a:pt x="971" y="442"/>
                  </a:lnTo>
                  <a:lnTo>
                    <a:pt x="968" y="444"/>
                  </a:lnTo>
                  <a:lnTo>
                    <a:pt x="967" y="446"/>
                  </a:lnTo>
                  <a:lnTo>
                    <a:pt x="966" y="447"/>
                  </a:lnTo>
                  <a:lnTo>
                    <a:pt x="965" y="448"/>
                  </a:lnTo>
                  <a:lnTo>
                    <a:pt x="965" y="449"/>
                  </a:lnTo>
                  <a:lnTo>
                    <a:pt x="966" y="452"/>
                  </a:lnTo>
                  <a:lnTo>
                    <a:pt x="966" y="453"/>
                  </a:lnTo>
                  <a:lnTo>
                    <a:pt x="966" y="454"/>
                  </a:lnTo>
                  <a:lnTo>
                    <a:pt x="965" y="456"/>
                  </a:lnTo>
                  <a:lnTo>
                    <a:pt x="962" y="458"/>
                  </a:lnTo>
                  <a:lnTo>
                    <a:pt x="961" y="459"/>
                  </a:lnTo>
                  <a:lnTo>
                    <a:pt x="961" y="461"/>
                  </a:lnTo>
                  <a:lnTo>
                    <a:pt x="958" y="461"/>
                  </a:lnTo>
                  <a:lnTo>
                    <a:pt x="957" y="461"/>
                  </a:lnTo>
                  <a:lnTo>
                    <a:pt x="956" y="463"/>
                  </a:lnTo>
                  <a:lnTo>
                    <a:pt x="955" y="464"/>
                  </a:lnTo>
                  <a:lnTo>
                    <a:pt x="955" y="466"/>
                  </a:lnTo>
                  <a:lnTo>
                    <a:pt x="953" y="466"/>
                  </a:lnTo>
                  <a:lnTo>
                    <a:pt x="953" y="468"/>
                  </a:lnTo>
                  <a:lnTo>
                    <a:pt x="966" y="477"/>
                  </a:lnTo>
                  <a:lnTo>
                    <a:pt x="966" y="479"/>
                  </a:lnTo>
                  <a:lnTo>
                    <a:pt x="943" y="464"/>
                  </a:lnTo>
                  <a:lnTo>
                    <a:pt x="945" y="457"/>
                  </a:lnTo>
                  <a:lnTo>
                    <a:pt x="937" y="456"/>
                  </a:lnTo>
                  <a:lnTo>
                    <a:pt x="937" y="454"/>
                  </a:lnTo>
                  <a:lnTo>
                    <a:pt x="945" y="456"/>
                  </a:lnTo>
                  <a:lnTo>
                    <a:pt x="946" y="449"/>
                  </a:lnTo>
                  <a:lnTo>
                    <a:pt x="943" y="449"/>
                  </a:lnTo>
                  <a:lnTo>
                    <a:pt x="935" y="448"/>
                  </a:lnTo>
                  <a:lnTo>
                    <a:pt x="933" y="453"/>
                  </a:lnTo>
                  <a:lnTo>
                    <a:pt x="931" y="461"/>
                  </a:lnTo>
                  <a:lnTo>
                    <a:pt x="933" y="463"/>
                  </a:lnTo>
                  <a:lnTo>
                    <a:pt x="935" y="464"/>
                  </a:lnTo>
                  <a:lnTo>
                    <a:pt x="946" y="471"/>
                  </a:lnTo>
                  <a:lnTo>
                    <a:pt x="945" y="473"/>
                  </a:lnTo>
                  <a:lnTo>
                    <a:pt x="931" y="466"/>
                  </a:lnTo>
                  <a:lnTo>
                    <a:pt x="926" y="462"/>
                  </a:lnTo>
                  <a:lnTo>
                    <a:pt x="927" y="461"/>
                  </a:lnTo>
                  <a:lnTo>
                    <a:pt x="927" y="459"/>
                  </a:lnTo>
                  <a:lnTo>
                    <a:pt x="928" y="458"/>
                  </a:lnTo>
                  <a:lnTo>
                    <a:pt x="928" y="457"/>
                  </a:lnTo>
                  <a:lnTo>
                    <a:pt x="928" y="456"/>
                  </a:lnTo>
                  <a:lnTo>
                    <a:pt x="927" y="454"/>
                  </a:lnTo>
                  <a:lnTo>
                    <a:pt x="926" y="454"/>
                  </a:lnTo>
                  <a:lnTo>
                    <a:pt x="926" y="456"/>
                  </a:lnTo>
                  <a:lnTo>
                    <a:pt x="925" y="456"/>
                  </a:lnTo>
                  <a:lnTo>
                    <a:pt x="923" y="456"/>
                  </a:lnTo>
                  <a:lnTo>
                    <a:pt x="922" y="456"/>
                  </a:lnTo>
                  <a:lnTo>
                    <a:pt x="921" y="454"/>
                  </a:lnTo>
                  <a:lnTo>
                    <a:pt x="920" y="456"/>
                  </a:lnTo>
                  <a:lnTo>
                    <a:pt x="917" y="456"/>
                  </a:lnTo>
                  <a:lnTo>
                    <a:pt x="916" y="453"/>
                  </a:lnTo>
                  <a:lnTo>
                    <a:pt x="911" y="452"/>
                  </a:lnTo>
                  <a:lnTo>
                    <a:pt x="907" y="452"/>
                  </a:lnTo>
                  <a:lnTo>
                    <a:pt x="905" y="452"/>
                  </a:lnTo>
                  <a:lnTo>
                    <a:pt x="902" y="453"/>
                  </a:lnTo>
                  <a:lnTo>
                    <a:pt x="901" y="453"/>
                  </a:lnTo>
                  <a:lnTo>
                    <a:pt x="895" y="453"/>
                  </a:lnTo>
                  <a:lnTo>
                    <a:pt x="890" y="452"/>
                  </a:lnTo>
                  <a:lnTo>
                    <a:pt x="887" y="452"/>
                  </a:lnTo>
                  <a:lnTo>
                    <a:pt x="881" y="451"/>
                  </a:lnTo>
                  <a:lnTo>
                    <a:pt x="871" y="448"/>
                  </a:lnTo>
                  <a:lnTo>
                    <a:pt x="863" y="446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3" y="447"/>
                  </a:lnTo>
                  <a:lnTo>
                    <a:pt x="850" y="448"/>
                  </a:lnTo>
                  <a:lnTo>
                    <a:pt x="845" y="451"/>
                  </a:lnTo>
                  <a:lnTo>
                    <a:pt x="842" y="452"/>
                  </a:lnTo>
                  <a:lnTo>
                    <a:pt x="841" y="453"/>
                  </a:lnTo>
                  <a:lnTo>
                    <a:pt x="838" y="454"/>
                  </a:lnTo>
                  <a:lnTo>
                    <a:pt x="838" y="457"/>
                  </a:lnTo>
                  <a:lnTo>
                    <a:pt x="840" y="458"/>
                  </a:lnTo>
                  <a:lnTo>
                    <a:pt x="840" y="459"/>
                  </a:lnTo>
                  <a:lnTo>
                    <a:pt x="840" y="461"/>
                  </a:lnTo>
                  <a:lnTo>
                    <a:pt x="840" y="462"/>
                  </a:lnTo>
                  <a:lnTo>
                    <a:pt x="840" y="463"/>
                  </a:lnTo>
                  <a:lnTo>
                    <a:pt x="838" y="466"/>
                  </a:lnTo>
                  <a:lnTo>
                    <a:pt x="837" y="467"/>
                  </a:lnTo>
                  <a:lnTo>
                    <a:pt x="836" y="467"/>
                  </a:lnTo>
                  <a:lnTo>
                    <a:pt x="835" y="468"/>
                  </a:lnTo>
                  <a:lnTo>
                    <a:pt x="835" y="469"/>
                  </a:lnTo>
                  <a:lnTo>
                    <a:pt x="833" y="471"/>
                  </a:lnTo>
                  <a:lnTo>
                    <a:pt x="831" y="471"/>
                  </a:lnTo>
                  <a:lnTo>
                    <a:pt x="830" y="472"/>
                  </a:lnTo>
                  <a:lnTo>
                    <a:pt x="827" y="471"/>
                  </a:lnTo>
                  <a:lnTo>
                    <a:pt x="827" y="469"/>
                  </a:lnTo>
                  <a:lnTo>
                    <a:pt x="826" y="468"/>
                  </a:lnTo>
                  <a:lnTo>
                    <a:pt x="825" y="468"/>
                  </a:lnTo>
                  <a:lnTo>
                    <a:pt x="823" y="467"/>
                  </a:lnTo>
                  <a:lnTo>
                    <a:pt x="823" y="468"/>
                  </a:lnTo>
                  <a:lnTo>
                    <a:pt x="822" y="469"/>
                  </a:lnTo>
                  <a:lnTo>
                    <a:pt x="820" y="471"/>
                  </a:lnTo>
                  <a:lnTo>
                    <a:pt x="817" y="471"/>
                  </a:lnTo>
                  <a:lnTo>
                    <a:pt x="816" y="469"/>
                  </a:lnTo>
                  <a:lnTo>
                    <a:pt x="816" y="468"/>
                  </a:lnTo>
                  <a:lnTo>
                    <a:pt x="815" y="468"/>
                  </a:lnTo>
                  <a:lnTo>
                    <a:pt x="815" y="469"/>
                  </a:lnTo>
                  <a:lnTo>
                    <a:pt x="815" y="471"/>
                  </a:lnTo>
                  <a:lnTo>
                    <a:pt x="817" y="472"/>
                  </a:lnTo>
                  <a:lnTo>
                    <a:pt x="820" y="473"/>
                  </a:lnTo>
                  <a:lnTo>
                    <a:pt x="840" y="482"/>
                  </a:lnTo>
                  <a:lnTo>
                    <a:pt x="838" y="483"/>
                  </a:lnTo>
                  <a:lnTo>
                    <a:pt x="820" y="476"/>
                  </a:lnTo>
                  <a:lnTo>
                    <a:pt x="817" y="474"/>
                  </a:lnTo>
                  <a:lnTo>
                    <a:pt x="817" y="476"/>
                  </a:lnTo>
                  <a:lnTo>
                    <a:pt x="820" y="478"/>
                  </a:lnTo>
                  <a:lnTo>
                    <a:pt x="820" y="481"/>
                  </a:lnTo>
                  <a:lnTo>
                    <a:pt x="816" y="478"/>
                  </a:lnTo>
                  <a:lnTo>
                    <a:pt x="815" y="489"/>
                  </a:lnTo>
                  <a:lnTo>
                    <a:pt x="816" y="489"/>
                  </a:lnTo>
                  <a:lnTo>
                    <a:pt x="816" y="491"/>
                  </a:lnTo>
                  <a:lnTo>
                    <a:pt x="815" y="493"/>
                  </a:lnTo>
                  <a:lnTo>
                    <a:pt x="815" y="497"/>
                  </a:lnTo>
                  <a:lnTo>
                    <a:pt x="813" y="497"/>
                  </a:lnTo>
                  <a:lnTo>
                    <a:pt x="812" y="497"/>
                  </a:lnTo>
                  <a:lnTo>
                    <a:pt x="812" y="498"/>
                  </a:lnTo>
                  <a:lnTo>
                    <a:pt x="812" y="499"/>
                  </a:lnTo>
                  <a:lnTo>
                    <a:pt x="813" y="499"/>
                  </a:lnTo>
                  <a:lnTo>
                    <a:pt x="813" y="501"/>
                  </a:lnTo>
                  <a:lnTo>
                    <a:pt x="813" y="504"/>
                  </a:lnTo>
                  <a:lnTo>
                    <a:pt x="813" y="506"/>
                  </a:lnTo>
                  <a:lnTo>
                    <a:pt x="812" y="511"/>
                  </a:lnTo>
                  <a:lnTo>
                    <a:pt x="812" y="512"/>
                  </a:lnTo>
                  <a:lnTo>
                    <a:pt x="811" y="513"/>
                  </a:lnTo>
                  <a:lnTo>
                    <a:pt x="810" y="513"/>
                  </a:lnTo>
                  <a:lnTo>
                    <a:pt x="808" y="513"/>
                  </a:lnTo>
                  <a:lnTo>
                    <a:pt x="807" y="514"/>
                  </a:lnTo>
                  <a:lnTo>
                    <a:pt x="811" y="514"/>
                  </a:lnTo>
                  <a:lnTo>
                    <a:pt x="812" y="516"/>
                  </a:lnTo>
                  <a:lnTo>
                    <a:pt x="812" y="518"/>
                  </a:lnTo>
                  <a:lnTo>
                    <a:pt x="813" y="523"/>
                  </a:lnTo>
                  <a:lnTo>
                    <a:pt x="815" y="524"/>
                  </a:lnTo>
                  <a:lnTo>
                    <a:pt x="816" y="527"/>
                  </a:lnTo>
                  <a:lnTo>
                    <a:pt x="817" y="528"/>
                  </a:lnTo>
                  <a:lnTo>
                    <a:pt x="820" y="532"/>
                  </a:lnTo>
                  <a:lnTo>
                    <a:pt x="821" y="534"/>
                  </a:lnTo>
                  <a:lnTo>
                    <a:pt x="825" y="538"/>
                  </a:lnTo>
                  <a:lnTo>
                    <a:pt x="827" y="539"/>
                  </a:lnTo>
                  <a:lnTo>
                    <a:pt x="827" y="541"/>
                  </a:lnTo>
                  <a:lnTo>
                    <a:pt x="827" y="542"/>
                  </a:lnTo>
                  <a:lnTo>
                    <a:pt x="828" y="542"/>
                  </a:lnTo>
                  <a:lnTo>
                    <a:pt x="830" y="541"/>
                  </a:lnTo>
                  <a:lnTo>
                    <a:pt x="831" y="543"/>
                  </a:lnTo>
                  <a:lnTo>
                    <a:pt x="830" y="544"/>
                  </a:lnTo>
                  <a:lnTo>
                    <a:pt x="828" y="544"/>
                  </a:lnTo>
                  <a:lnTo>
                    <a:pt x="828" y="551"/>
                  </a:lnTo>
                  <a:lnTo>
                    <a:pt x="828" y="553"/>
                  </a:lnTo>
                  <a:lnTo>
                    <a:pt x="830" y="553"/>
                  </a:lnTo>
                  <a:lnTo>
                    <a:pt x="832" y="556"/>
                  </a:lnTo>
                  <a:lnTo>
                    <a:pt x="840" y="569"/>
                  </a:lnTo>
                  <a:lnTo>
                    <a:pt x="835" y="572"/>
                  </a:lnTo>
                  <a:lnTo>
                    <a:pt x="833" y="571"/>
                  </a:lnTo>
                  <a:lnTo>
                    <a:pt x="837" y="568"/>
                  </a:lnTo>
                  <a:lnTo>
                    <a:pt x="836" y="568"/>
                  </a:lnTo>
                  <a:lnTo>
                    <a:pt x="830" y="557"/>
                  </a:lnTo>
                  <a:lnTo>
                    <a:pt x="806" y="569"/>
                  </a:lnTo>
                  <a:lnTo>
                    <a:pt x="799" y="572"/>
                  </a:lnTo>
                  <a:lnTo>
                    <a:pt x="785" y="574"/>
                  </a:lnTo>
                  <a:lnTo>
                    <a:pt x="770" y="577"/>
                  </a:lnTo>
                  <a:lnTo>
                    <a:pt x="767" y="588"/>
                  </a:lnTo>
                  <a:lnTo>
                    <a:pt x="766" y="603"/>
                  </a:lnTo>
                  <a:lnTo>
                    <a:pt x="771" y="614"/>
                  </a:lnTo>
                  <a:lnTo>
                    <a:pt x="776" y="623"/>
                  </a:lnTo>
                  <a:lnTo>
                    <a:pt x="777" y="626"/>
                  </a:lnTo>
                  <a:lnTo>
                    <a:pt x="785" y="638"/>
                  </a:lnTo>
                  <a:lnTo>
                    <a:pt x="792" y="656"/>
                  </a:lnTo>
                  <a:lnTo>
                    <a:pt x="816" y="673"/>
                  </a:lnTo>
                  <a:lnTo>
                    <a:pt x="843" y="638"/>
                  </a:lnTo>
                  <a:lnTo>
                    <a:pt x="842" y="637"/>
                  </a:lnTo>
                  <a:lnTo>
                    <a:pt x="832" y="631"/>
                  </a:lnTo>
                  <a:lnTo>
                    <a:pt x="831" y="631"/>
                  </a:lnTo>
                  <a:lnTo>
                    <a:pt x="830" y="628"/>
                  </a:lnTo>
                  <a:lnTo>
                    <a:pt x="832" y="627"/>
                  </a:lnTo>
                  <a:lnTo>
                    <a:pt x="848" y="638"/>
                  </a:lnTo>
                  <a:lnTo>
                    <a:pt x="847" y="639"/>
                  </a:lnTo>
                  <a:lnTo>
                    <a:pt x="831" y="661"/>
                  </a:lnTo>
                  <a:lnTo>
                    <a:pt x="832" y="662"/>
                  </a:lnTo>
                  <a:lnTo>
                    <a:pt x="830" y="663"/>
                  </a:lnTo>
                  <a:lnTo>
                    <a:pt x="828" y="663"/>
                  </a:lnTo>
                  <a:lnTo>
                    <a:pt x="815" y="679"/>
                  </a:lnTo>
                  <a:lnTo>
                    <a:pt x="817" y="679"/>
                  </a:lnTo>
                  <a:lnTo>
                    <a:pt x="818" y="679"/>
                  </a:lnTo>
                  <a:lnTo>
                    <a:pt x="821" y="682"/>
                  </a:lnTo>
                  <a:lnTo>
                    <a:pt x="822" y="684"/>
                  </a:lnTo>
                  <a:lnTo>
                    <a:pt x="823" y="686"/>
                  </a:lnTo>
                  <a:lnTo>
                    <a:pt x="830" y="691"/>
                  </a:lnTo>
                  <a:lnTo>
                    <a:pt x="831" y="692"/>
                  </a:lnTo>
                  <a:lnTo>
                    <a:pt x="835" y="694"/>
                  </a:lnTo>
                  <a:lnTo>
                    <a:pt x="837" y="696"/>
                  </a:lnTo>
                  <a:lnTo>
                    <a:pt x="838" y="697"/>
                  </a:lnTo>
                  <a:lnTo>
                    <a:pt x="840" y="697"/>
                  </a:lnTo>
                  <a:lnTo>
                    <a:pt x="841" y="698"/>
                  </a:lnTo>
                  <a:lnTo>
                    <a:pt x="842" y="698"/>
                  </a:lnTo>
                  <a:lnTo>
                    <a:pt x="845" y="699"/>
                  </a:lnTo>
                  <a:lnTo>
                    <a:pt x="847" y="701"/>
                  </a:lnTo>
                  <a:lnTo>
                    <a:pt x="850" y="701"/>
                  </a:lnTo>
                  <a:lnTo>
                    <a:pt x="853" y="701"/>
                  </a:lnTo>
                  <a:lnTo>
                    <a:pt x="855" y="699"/>
                  </a:lnTo>
                  <a:lnTo>
                    <a:pt x="856" y="699"/>
                  </a:lnTo>
                  <a:lnTo>
                    <a:pt x="856" y="698"/>
                  </a:lnTo>
                  <a:lnTo>
                    <a:pt x="858" y="698"/>
                  </a:lnTo>
                  <a:lnTo>
                    <a:pt x="860" y="697"/>
                  </a:lnTo>
                  <a:lnTo>
                    <a:pt x="860" y="696"/>
                  </a:lnTo>
                  <a:lnTo>
                    <a:pt x="860" y="694"/>
                  </a:lnTo>
                  <a:lnTo>
                    <a:pt x="861" y="694"/>
                  </a:lnTo>
                  <a:lnTo>
                    <a:pt x="865" y="694"/>
                  </a:lnTo>
                  <a:lnTo>
                    <a:pt x="866" y="693"/>
                  </a:lnTo>
                  <a:lnTo>
                    <a:pt x="868" y="693"/>
                  </a:lnTo>
                  <a:lnTo>
                    <a:pt x="871" y="692"/>
                  </a:lnTo>
                  <a:lnTo>
                    <a:pt x="872" y="691"/>
                  </a:lnTo>
                  <a:lnTo>
                    <a:pt x="873" y="691"/>
                  </a:lnTo>
                  <a:lnTo>
                    <a:pt x="873" y="689"/>
                  </a:lnTo>
                  <a:lnTo>
                    <a:pt x="873" y="688"/>
                  </a:lnTo>
                  <a:lnTo>
                    <a:pt x="873" y="687"/>
                  </a:lnTo>
                  <a:lnTo>
                    <a:pt x="873" y="686"/>
                  </a:lnTo>
                  <a:lnTo>
                    <a:pt x="873" y="684"/>
                  </a:lnTo>
                  <a:lnTo>
                    <a:pt x="873" y="683"/>
                  </a:lnTo>
                  <a:lnTo>
                    <a:pt x="875" y="682"/>
                  </a:lnTo>
                  <a:lnTo>
                    <a:pt x="873" y="681"/>
                  </a:lnTo>
                  <a:lnTo>
                    <a:pt x="873" y="679"/>
                  </a:lnTo>
                  <a:lnTo>
                    <a:pt x="873" y="678"/>
                  </a:lnTo>
                  <a:lnTo>
                    <a:pt x="876" y="678"/>
                  </a:lnTo>
                  <a:lnTo>
                    <a:pt x="877" y="677"/>
                  </a:lnTo>
                  <a:lnTo>
                    <a:pt x="878" y="677"/>
                  </a:lnTo>
                  <a:lnTo>
                    <a:pt x="881" y="676"/>
                  </a:lnTo>
                  <a:lnTo>
                    <a:pt x="883" y="676"/>
                  </a:lnTo>
                  <a:lnTo>
                    <a:pt x="885" y="676"/>
                  </a:lnTo>
                  <a:lnTo>
                    <a:pt x="886" y="674"/>
                  </a:lnTo>
                  <a:lnTo>
                    <a:pt x="887" y="673"/>
                  </a:lnTo>
                  <a:lnTo>
                    <a:pt x="887" y="672"/>
                  </a:lnTo>
                  <a:lnTo>
                    <a:pt x="887" y="669"/>
                  </a:lnTo>
                  <a:lnTo>
                    <a:pt x="888" y="667"/>
                  </a:lnTo>
                  <a:lnTo>
                    <a:pt x="890" y="664"/>
                  </a:lnTo>
                  <a:lnTo>
                    <a:pt x="891" y="662"/>
                  </a:lnTo>
                  <a:lnTo>
                    <a:pt x="892" y="661"/>
                  </a:lnTo>
                  <a:lnTo>
                    <a:pt x="895" y="661"/>
                  </a:lnTo>
                  <a:lnTo>
                    <a:pt x="896" y="658"/>
                  </a:lnTo>
                  <a:lnTo>
                    <a:pt x="897" y="657"/>
                  </a:lnTo>
                  <a:lnTo>
                    <a:pt x="898" y="656"/>
                  </a:lnTo>
                  <a:lnTo>
                    <a:pt x="900" y="653"/>
                  </a:lnTo>
                  <a:lnTo>
                    <a:pt x="901" y="652"/>
                  </a:lnTo>
                  <a:lnTo>
                    <a:pt x="905" y="651"/>
                  </a:lnTo>
                  <a:lnTo>
                    <a:pt x="906" y="651"/>
                  </a:lnTo>
                  <a:lnTo>
                    <a:pt x="908" y="651"/>
                  </a:lnTo>
                  <a:lnTo>
                    <a:pt x="910" y="649"/>
                  </a:lnTo>
                  <a:lnTo>
                    <a:pt x="911" y="651"/>
                  </a:lnTo>
                  <a:lnTo>
                    <a:pt x="912" y="652"/>
                  </a:lnTo>
                  <a:lnTo>
                    <a:pt x="913" y="653"/>
                  </a:lnTo>
                  <a:lnTo>
                    <a:pt x="913" y="654"/>
                  </a:lnTo>
                  <a:lnTo>
                    <a:pt x="915" y="656"/>
                  </a:lnTo>
                  <a:lnTo>
                    <a:pt x="915" y="657"/>
                  </a:lnTo>
                  <a:lnTo>
                    <a:pt x="916" y="658"/>
                  </a:lnTo>
                  <a:lnTo>
                    <a:pt x="918" y="661"/>
                  </a:lnTo>
                  <a:lnTo>
                    <a:pt x="922" y="663"/>
                  </a:lnTo>
                  <a:lnTo>
                    <a:pt x="922" y="664"/>
                  </a:lnTo>
                  <a:lnTo>
                    <a:pt x="927" y="668"/>
                  </a:lnTo>
                  <a:lnTo>
                    <a:pt x="931" y="671"/>
                  </a:lnTo>
                  <a:lnTo>
                    <a:pt x="933" y="672"/>
                  </a:lnTo>
                  <a:lnTo>
                    <a:pt x="936" y="673"/>
                  </a:lnTo>
                  <a:lnTo>
                    <a:pt x="937" y="673"/>
                  </a:lnTo>
                  <a:lnTo>
                    <a:pt x="940" y="673"/>
                  </a:lnTo>
                  <a:lnTo>
                    <a:pt x="942" y="672"/>
                  </a:lnTo>
                  <a:lnTo>
                    <a:pt x="946" y="671"/>
                  </a:lnTo>
                  <a:lnTo>
                    <a:pt x="947" y="671"/>
                  </a:lnTo>
                  <a:lnTo>
                    <a:pt x="947" y="669"/>
                  </a:lnTo>
                  <a:lnTo>
                    <a:pt x="948" y="669"/>
                  </a:lnTo>
                  <a:lnTo>
                    <a:pt x="948" y="668"/>
                  </a:lnTo>
                  <a:lnTo>
                    <a:pt x="948" y="667"/>
                  </a:lnTo>
                  <a:lnTo>
                    <a:pt x="948" y="666"/>
                  </a:lnTo>
                  <a:lnTo>
                    <a:pt x="950" y="664"/>
                  </a:lnTo>
                  <a:lnTo>
                    <a:pt x="951" y="663"/>
                  </a:lnTo>
                  <a:lnTo>
                    <a:pt x="952" y="663"/>
                  </a:lnTo>
                  <a:lnTo>
                    <a:pt x="955" y="664"/>
                  </a:lnTo>
                  <a:lnTo>
                    <a:pt x="955" y="666"/>
                  </a:lnTo>
                  <a:lnTo>
                    <a:pt x="953" y="667"/>
                  </a:lnTo>
                  <a:lnTo>
                    <a:pt x="953" y="668"/>
                  </a:lnTo>
                  <a:lnTo>
                    <a:pt x="953" y="669"/>
                  </a:lnTo>
                  <a:lnTo>
                    <a:pt x="953" y="671"/>
                  </a:lnTo>
                  <a:lnTo>
                    <a:pt x="955" y="672"/>
                  </a:lnTo>
                  <a:lnTo>
                    <a:pt x="955" y="673"/>
                  </a:lnTo>
                  <a:lnTo>
                    <a:pt x="955" y="674"/>
                  </a:lnTo>
                  <a:lnTo>
                    <a:pt x="953" y="677"/>
                  </a:lnTo>
                  <a:lnTo>
                    <a:pt x="952" y="679"/>
                  </a:lnTo>
                  <a:lnTo>
                    <a:pt x="951" y="681"/>
                  </a:lnTo>
                  <a:lnTo>
                    <a:pt x="951" y="682"/>
                  </a:lnTo>
                  <a:lnTo>
                    <a:pt x="951" y="683"/>
                  </a:lnTo>
                  <a:lnTo>
                    <a:pt x="951" y="684"/>
                  </a:lnTo>
                  <a:lnTo>
                    <a:pt x="952" y="687"/>
                  </a:lnTo>
                  <a:lnTo>
                    <a:pt x="952" y="688"/>
                  </a:lnTo>
                  <a:lnTo>
                    <a:pt x="952" y="689"/>
                  </a:lnTo>
                  <a:lnTo>
                    <a:pt x="952" y="691"/>
                  </a:lnTo>
                  <a:lnTo>
                    <a:pt x="952" y="693"/>
                  </a:lnTo>
                  <a:lnTo>
                    <a:pt x="952" y="696"/>
                  </a:lnTo>
                  <a:lnTo>
                    <a:pt x="952" y="698"/>
                  </a:lnTo>
                  <a:lnTo>
                    <a:pt x="952" y="699"/>
                  </a:lnTo>
                  <a:lnTo>
                    <a:pt x="952" y="701"/>
                  </a:lnTo>
                  <a:lnTo>
                    <a:pt x="950" y="702"/>
                  </a:lnTo>
                  <a:lnTo>
                    <a:pt x="948" y="704"/>
                  </a:lnTo>
                  <a:lnTo>
                    <a:pt x="948" y="706"/>
                  </a:lnTo>
                  <a:lnTo>
                    <a:pt x="947" y="707"/>
                  </a:lnTo>
                  <a:lnTo>
                    <a:pt x="943" y="712"/>
                  </a:lnTo>
                  <a:lnTo>
                    <a:pt x="943" y="713"/>
                  </a:lnTo>
                  <a:lnTo>
                    <a:pt x="942" y="714"/>
                  </a:lnTo>
                  <a:lnTo>
                    <a:pt x="941" y="714"/>
                  </a:lnTo>
                  <a:lnTo>
                    <a:pt x="940" y="714"/>
                  </a:lnTo>
                  <a:lnTo>
                    <a:pt x="938" y="714"/>
                  </a:lnTo>
                  <a:lnTo>
                    <a:pt x="936" y="714"/>
                  </a:lnTo>
                  <a:lnTo>
                    <a:pt x="931" y="714"/>
                  </a:lnTo>
                  <a:lnTo>
                    <a:pt x="927" y="716"/>
                  </a:lnTo>
                  <a:lnTo>
                    <a:pt x="926" y="716"/>
                  </a:lnTo>
                  <a:lnTo>
                    <a:pt x="923" y="718"/>
                  </a:lnTo>
                  <a:lnTo>
                    <a:pt x="922" y="718"/>
                  </a:lnTo>
                  <a:lnTo>
                    <a:pt x="920" y="718"/>
                  </a:lnTo>
                  <a:lnTo>
                    <a:pt x="918" y="719"/>
                  </a:lnTo>
                  <a:lnTo>
                    <a:pt x="916" y="721"/>
                  </a:lnTo>
                  <a:lnTo>
                    <a:pt x="915" y="721"/>
                  </a:lnTo>
                  <a:lnTo>
                    <a:pt x="912" y="719"/>
                  </a:lnTo>
                  <a:lnTo>
                    <a:pt x="910" y="718"/>
                  </a:lnTo>
                  <a:lnTo>
                    <a:pt x="907" y="717"/>
                  </a:lnTo>
                  <a:lnTo>
                    <a:pt x="906" y="716"/>
                  </a:lnTo>
                  <a:lnTo>
                    <a:pt x="903" y="716"/>
                  </a:lnTo>
                  <a:lnTo>
                    <a:pt x="902" y="716"/>
                  </a:lnTo>
                  <a:lnTo>
                    <a:pt x="900" y="717"/>
                  </a:lnTo>
                  <a:lnTo>
                    <a:pt x="898" y="717"/>
                  </a:lnTo>
                  <a:lnTo>
                    <a:pt x="896" y="717"/>
                  </a:lnTo>
                  <a:lnTo>
                    <a:pt x="895" y="718"/>
                  </a:lnTo>
                  <a:lnTo>
                    <a:pt x="893" y="719"/>
                  </a:lnTo>
                  <a:lnTo>
                    <a:pt x="892" y="721"/>
                  </a:lnTo>
                  <a:lnTo>
                    <a:pt x="888" y="722"/>
                  </a:lnTo>
                  <a:lnTo>
                    <a:pt x="886" y="723"/>
                  </a:lnTo>
                  <a:lnTo>
                    <a:pt x="885" y="723"/>
                  </a:lnTo>
                  <a:lnTo>
                    <a:pt x="885" y="724"/>
                  </a:lnTo>
                  <a:lnTo>
                    <a:pt x="885" y="726"/>
                  </a:lnTo>
                  <a:lnTo>
                    <a:pt x="885" y="727"/>
                  </a:lnTo>
                  <a:lnTo>
                    <a:pt x="885" y="728"/>
                  </a:lnTo>
                  <a:lnTo>
                    <a:pt x="882" y="732"/>
                  </a:lnTo>
                  <a:lnTo>
                    <a:pt x="881" y="733"/>
                  </a:lnTo>
                  <a:lnTo>
                    <a:pt x="880" y="733"/>
                  </a:lnTo>
                  <a:lnTo>
                    <a:pt x="878" y="733"/>
                  </a:lnTo>
                  <a:lnTo>
                    <a:pt x="876" y="732"/>
                  </a:lnTo>
                  <a:lnTo>
                    <a:pt x="873" y="731"/>
                  </a:lnTo>
                  <a:lnTo>
                    <a:pt x="872" y="732"/>
                  </a:lnTo>
                  <a:lnTo>
                    <a:pt x="872" y="731"/>
                  </a:lnTo>
                  <a:lnTo>
                    <a:pt x="871" y="731"/>
                  </a:lnTo>
                  <a:lnTo>
                    <a:pt x="870" y="731"/>
                  </a:lnTo>
                  <a:lnTo>
                    <a:pt x="868" y="731"/>
                  </a:lnTo>
                  <a:lnTo>
                    <a:pt x="867" y="729"/>
                  </a:lnTo>
                  <a:lnTo>
                    <a:pt x="865" y="729"/>
                  </a:lnTo>
                  <a:lnTo>
                    <a:pt x="865" y="731"/>
                  </a:lnTo>
                  <a:lnTo>
                    <a:pt x="865" y="732"/>
                  </a:lnTo>
                  <a:lnTo>
                    <a:pt x="863" y="732"/>
                  </a:lnTo>
                  <a:lnTo>
                    <a:pt x="865" y="733"/>
                  </a:lnTo>
                  <a:lnTo>
                    <a:pt x="866" y="733"/>
                  </a:lnTo>
                  <a:lnTo>
                    <a:pt x="867" y="733"/>
                  </a:lnTo>
                  <a:lnTo>
                    <a:pt x="868" y="734"/>
                  </a:lnTo>
                  <a:lnTo>
                    <a:pt x="870" y="737"/>
                  </a:lnTo>
                  <a:lnTo>
                    <a:pt x="871" y="738"/>
                  </a:lnTo>
                  <a:lnTo>
                    <a:pt x="871" y="739"/>
                  </a:lnTo>
                  <a:lnTo>
                    <a:pt x="870" y="741"/>
                  </a:lnTo>
                  <a:lnTo>
                    <a:pt x="870" y="743"/>
                  </a:lnTo>
                  <a:lnTo>
                    <a:pt x="868" y="744"/>
                  </a:lnTo>
                  <a:lnTo>
                    <a:pt x="867" y="747"/>
                  </a:lnTo>
                  <a:lnTo>
                    <a:pt x="866" y="747"/>
                  </a:lnTo>
                  <a:lnTo>
                    <a:pt x="866" y="746"/>
                  </a:lnTo>
                  <a:lnTo>
                    <a:pt x="865" y="746"/>
                  </a:lnTo>
                  <a:lnTo>
                    <a:pt x="861" y="743"/>
                  </a:lnTo>
                  <a:lnTo>
                    <a:pt x="860" y="743"/>
                  </a:lnTo>
                  <a:lnTo>
                    <a:pt x="858" y="743"/>
                  </a:lnTo>
                  <a:lnTo>
                    <a:pt x="858" y="742"/>
                  </a:lnTo>
                  <a:lnTo>
                    <a:pt x="857" y="743"/>
                  </a:lnTo>
                  <a:lnTo>
                    <a:pt x="857" y="744"/>
                  </a:lnTo>
                  <a:lnTo>
                    <a:pt x="857" y="746"/>
                  </a:lnTo>
                  <a:lnTo>
                    <a:pt x="857" y="748"/>
                  </a:lnTo>
                  <a:lnTo>
                    <a:pt x="856" y="748"/>
                  </a:lnTo>
                  <a:lnTo>
                    <a:pt x="856" y="749"/>
                  </a:lnTo>
                  <a:lnTo>
                    <a:pt x="856" y="751"/>
                  </a:lnTo>
                  <a:lnTo>
                    <a:pt x="856" y="752"/>
                  </a:lnTo>
                  <a:lnTo>
                    <a:pt x="857" y="752"/>
                  </a:lnTo>
                  <a:lnTo>
                    <a:pt x="857" y="753"/>
                  </a:lnTo>
                  <a:lnTo>
                    <a:pt x="858" y="753"/>
                  </a:lnTo>
                  <a:lnTo>
                    <a:pt x="860" y="754"/>
                  </a:lnTo>
                  <a:lnTo>
                    <a:pt x="862" y="756"/>
                  </a:lnTo>
                  <a:lnTo>
                    <a:pt x="862" y="757"/>
                  </a:lnTo>
                  <a:lnTo>
                    <a:pt x="862" y="758"/>
                  </a:lnTo>
                  <a:lnTo>
                    <a:pt x="861" y="758"/>
                  </a:lnTo>
                  <a:lnTo>
                    <a:pt x="860" y="759"/>
                  </a:lnTo>
                  <a:lnTo>
                    <a:pt x="861" y="761"/>
                  </a:lnTo>
                  <a:lnTo>
                    <a:pt x="860" y="762"/>
                  </a:lnTo>
                  <a:lnTo>
                    <a:pt x="858" y="763"/>
                  </a:lnTo>
                  <a:lnTo>
                    <a:pt x="856" y="763"/>
                  </a:lnTo>
                  <a:lnTo>
                    <a:pt x="853" y="762"/>
                  </a:lnTo>
                  <a:lnTo>
                    <a:pt x="852" y="763"/>
                  </a:lnTo>
                  <a:lnTo>
                    <a:pt x="852" y="764"/>
                  </a:lnTo>
                  <a:lnTo>
                    <a:pt x="851" y="764"/>
                  </a:lnTo>
                  <a:lnTo>
                    <a:pt x="852" y="766"/>
                  </a:lnTo>
                  <a:lnTo>
                    <a:pt x="852" y="767"/>
                  </a:lnTo>
                  <a:lnTo>
                    <a:pt x="851" y="767"/>
                  </a:lnTo>
                  <a:lnTo>
                    <a:pt x="851" y="768"/>
                  </a:lnTo>
                  <a:lnTo>
                    <a:pt x="852" y="769"/>
                  </a:lnTo>
                  <a:lnTo>
                    <a:pt x="852" y="771"/>
                  </a:lnTo>
                  <a:lnTo>
                    <a:pt x="851" y="771"/>
                  </a:lnTo>
                  <a:lnTo>
                    <a:pt x="848" y="771"/>
                  </a:lnTo>
                  <a:lnTo>
                    <a:pt x="846" y="771"/>
                  </a:lnTo>
                  <a:lnTo>
                    <a:pt x="843" y="771"/>
                  </a:lnTo>
                  <a:lnTo>
                    <a:pt x="843" y="769"/>
                  </a:lnTo>
                  <a:lnTo>
                    <a:pt x="842" y="768"/>
                  </a:lnTo>
                  <a:lnTo>
                    <a:pt x="841" y="768"/>
                  </a:lnTo>
                  <a:lnTo>
                    <a:pt x="840" y="769"/>
                  </a:lnTo>
                  <a:lnTo>
                    <a:pt x="840" y="771"/>
                  </a:lnTo>
                  <a:lnTo>
                    <a:pt x="838" y="769"/>
                  </a:lnTo>
                  <a:lnTo>
                    <a:pt x="838" y="771"/>
                  </a:lnTo>
                  <a:lnTo>
                    <a:pt x="838" y="773"/>
                  </a:lnTo>
                  <a:lnTo>
                    <a:pt x="838" y="777"/>
                  </a:lnTo>
                  <a:lnTo>
                    <a:pt x="838" y="778"/>
                  </a:lnTo>
                  <a:lnTo>
                    <a:pt x="838" y="779"/>
                  </a:lnTo>
                  <a:lnTo>
                    <a:pt x="838" y="781"/>
                  </a:lnTo>
                  <a:lnTo>
                    <a:pt x="840" y="782"/>
                  </a:lnTo>
                  <a:lnTo>
                    <a:pt x="841" y="783"/>
                  </a:lnTo>
                  <a:lnTo>
                    <a:pt x="841" y="784"/>
                  </a:lnTo>
                  <a:lnTo>
                    <a:pt x="841" y="786"/>
                  </a:lnTo>
                  <a:lnTo>
                    <a:pt x="842" y="787"/>
                  </a:lnTo>
                  <a:lnTo>
                    <a:pt x="843" y="787"/>
                  </a:lnTo>
                  <a:lnTo>
                    <a:pt x="843" y="788"/>
                  </a:lnTo>
                  <a:lnTo>
                    <a:pt x="845" y="788"/>
                  </a:lnTo>
                  <a:lnTo>
                    <a:pt x="845" y="789"/>
                  </a:lnTo>
                  <a:lnTo>
                    <a:pt x="847" y="792"/>
                  </a:lnTo>
                  <a:lnTo>
                    <a:pt x="847" y="793"/>
                  </a:lnTo>
                  <a:lnTo>
                    <a:pt x="848" y="794"/>
                  </a:lnTo>
                  <a:lnTo>
                    <a:pt x="848" y="796"/>
                  </a:lnTo>
                  <a:lnTo>
                    <a:pt x="850" y="797"/>
                  </a:lnTo>
                  <a:lnTo>
                    <a:pt x="851" y="798"/>
                  </a:lnTo>
                  <a:lnTo>
                    <a:pt x="852" y="798"/>
                  </a:lnTo>
                  <a:lnTo>
                    <a:pt x="852" y="799"/>
                  </a:lnTo>
                  <a:lnTo>
                    <a:pt x="852" y="801"/>
                  </a:lnTo>
                  <a:lnTo>
                    <a:pt x="852" y="802"/>
                  </a:lnTo>
                  <a:lnTo>
                    <a:pt x="853" y="803"/>
                  </a:lnTo>
                  <a:lnTo>
                    <a:pt x="855" y="804"/>
                  </a:lnTo>
                  <a:lnTo>
                    <a:pt x="855" y="806"/>
                  </a:lnTo>
                  <a:lnTo>
                    <a:pt x="856" y="807"/>
                  </a:lnTo>
                  <a:lnTo>
                    <a:pt x="857" y="808"/>
                  </a:lnTo>
                  <a:lnTo>
                    <a:pt x="858" y="808"/>
                  </a:lnTo>
                  <a:lnTo>
                    <a:pt x="858" y="811"/>
                  </a:lnTo>
                  <a:lnTo>
                    <a:pt x="860" y="812"/>
                  </a:lnTo>
                  <a:lnTo>
                    <a:pt x="860" y="813"/>
                  </a:lnTo>
                  <a:lnTo>
                    <a:pt x="861" y="813"/>
                  </a:lnTo>
                  <a:lnTo>
                    <a:pt x="861" y="814"/>
                  </a:lnTo>
                  <a:lnTo>
                    <a:pt x="862" y="816"/>
                  </a:lnTo>
                  <a:lnTo>
                    <a:pt x="865" y="821"/>
                  </a:lnTo>
                  <a:lnTo>
                    <a:pt x="868" y="824"/>
                  </a:lnTo>
                  <a:lnTo>
                    <a:pt x="871" y="829"/>
                  </a:lnTo>
                  <a:lnTo>
                    <a:pt x="872" y="832"/>
                  </a:lnTo>
                  <a:lnTo>
                    <a:pt x="873" y="833"/>
                  </a:lnTo>
                  <a:lnTo>
                    <a:pt x="873" y="836"/>
                  </a:lnTo>
                  <a:lnTo>
                    <a:pt x="873" y="837"/>
                  </a:lnTo>
                  <a:lnTo>
                    <a:pt x="875" y="841"/>
                  </a:lnTo>
                  <a:lnTo>
                    <a:pt x="877" y="847"/>
                  </a:lnTo>
                  <a:lnTo>
                    <a:pt x="877" y="849"/>
                  </a:lnTo>
                  <a:lnTo>
                    <a:pt x="878" y="852"/>
                  </a:lnTo>
                  <a:lnTo>
                    <a:pt x="881" y="859"/>
                  </a:lnTo>
                  <a:lnTo>
                    <a:pt x="881" y="862"/>
                  </a:lnTo>
                  <a:lnTo>
                    <a:pt x="882" y="867"/>
                  </a:lnTo>
                  <a:lnTo>
                    <a:pt x="885" y="876"/>
                  </a:lnTo>
                  <a:lnTo>
                    <a:pt x="886" y="882"/>
                  </a:lnTo>
                  <a:lnTo>
                    <a:pt x="890" y="899"/>
                  </a:lnTo>
                  <a:lnTo>
                    <a:pt x="891" y="902"/>
                  </a:lnTo>
                  <a:lnTo>
                    <a:pt x="892" y="902"/>
                  </a:lnTo>
                  <a:lnTo>
                    <a:pt x="893" y="902"/>
                  </a:lnTo>
                  <a:lnTo>
                    <a:pt x="896" y="901"/>
                  </a:lnTo>
                  <a:lnTo>
                    <a:pt x="898" y="898"/>
                  </a:lnTo>
                  <a:lnTo>
                    <a:pt x="901" y="898"/>
                  </a:lnTo>
                  <a:lnTo>
                    <a:pt x="901" y="897"/>
                  </a:lnTo>
                  <a:lnTo>
                    <a:pt x="903" y="894"/>
                  </a:lnTo>
                  <a:lnTo>
                    <a:pt x="905" y="894"/>
                  </a:lnTo>
                  <a:lnTo>
                    <a:pt x="905" y="893"/>
                  </a:lnTo>
                  <a:lnTo>
                    <a:pt x="905" y="892"/>
                  </a:lnTo>
                  <a:lnTo>
                    <a:pt x="905" y="888"/>
                  </a:lnTo>
                  <a:lnTo>
                    <a:pt x="905" y="887"/>
                  </a:lnTo>
                  <a:lnTo>
                    <a:pt x="905" y="884"/>
                  </a:lnTo>
                  <a:lnTo>
                    <a:pt x="905" y="883"/>
                  </a:lnTo>
                  <a:lnTo>
                    <a:pt x="903" y="881"/>
                  </a:lnTo>
                  <a:lnTo>
                    <a:pt x="905" y="881"/>
                  </a:lnTo>
                  <a:lnTo>
                    <a:pt x="906" y="879"/>
                  </a:lnTo>
                  <a:lnTo>
                    <a:pt x="907" y="878"/>
                  </a:lnTo>
                  <a:lnTo>
                    <a:pt x="908" y="878"/>
                  </a:lnTo>
                  <a:lnTo>
                    <a:pt x="911" y="879"/>
                  </a:lnTo>
                  <a:lnTo>
                    <a:pt x="911" y="881"/>
                  </a:lnTo>
                  <a:lnTo>
                    <a:pt x="916" y="884"/>
                  </a:lnTo>
                  <a:lnTo>
                    <a:pt x="920" y="886"/>
                  </a:lnTo>
                  <a:lnTo>
                    <a:pt x="922" y="889"/>
                  </a:lnTo>
                  <a:lnTo>
                    <a:pt x="923" y="891"/>
                  </a:lnTo>
                  <a:lnTo>
                    <a:pt x="927" y="893"/>
                  </a:lnTo>
                  <a:lnTo>
                    <a:pt x="931" y="896"/>
                  </a:lnTo>
                  <a:lnTo>
                    <a:pt x="936" y="898"/>
                  </a:lnTo>
                  <a:lnTo>
                    <a:pt x="938" y="899"/>
                  </a:lnTo>
                  <a:lnTo>
                    <a:pt x="943" y="902"/>
                  </a:lnTo>
                  <a:lnTo>
                    <a:pt x="948" y="903"/>
                  </a:lnTo>
                  <a:lnTo>
                    <a:pt x="951" y="904"/>
                  </a:lnTo>
                  <a:lnTo>
                    <a:pt x="955" y="906"/>
                  </a:lnTo>
                  <a:lnTo>
                    <a:pt x="956" y="907"/>
                  </a:lnTo>
                  <a:lnTo>
                    <a:pt x="958" y="907"/>
                  </a:lnTo>
                  <a:lnTo>
                    <a:pt x="960" y="908"/>
                  </a:lnTo>
                  <a:lnTo>
                    <a:pt x="962" y="908"/>
                  </a:lnTo>
                  <a:lnTo>
                    <a:pt x="966" y="908"/>
                  </a:lnTo>
                  <a:lnTo>
                    <a:pt x="967" y="908"/>
                  </a:lnTo>
                  <a:lnTo>
                    <a:pt x="972" y="909"/>
                  </a:lnTo>
                  <a:lnTo>
                    <a:pt x="975" y="911"/>
                  </a:lnTo>
                  <a:lnTo>
                    <a:pt x="977" y="912"/>
                  </a:lnTo>
                  <a:lnTo>
                    <a:pt x="980" y="912"/>
                  </a:lnTo>
                  <a:lnTo>
                    <a:pt x="983" y="912"/>
                  </a:lnTo>
                  <a:lnTo>
                    <a:pt x="987" y="912"/>
                  </a:lnTo>
                  <a:lnTo>
                    <a:pt x="990" y="912"/>
                  </a:lnTo>
                  <a:lnTo>
                    <a:pt x="992" y="911"/>
                  </a:lnTo>
                  <a:lnTo>
                    <a:pt x="993" y="909"/>
                  </a:lnTo>
                  <a:lnTo>
                    <a:pt x="995" y="909"/>
                  </a:lnTo>
                  <a:lnTo>
                    <a:pt x="996" y="909"/>
                  </a:lnTo>
                  <a:lnTo>
                    <a:pt x="996" y="911"/>
                  </a:lnTo>
                  <a:lnTo>
                    <a:pt x="997" y="912"/>
                  </a:lnTo>
                  <a:lnTo>
                    <a:pt x="1000" y="913"/>
                  </a:lnTo>
                  <a:lnTo>
                    <a:pt x="1001" y="914"/>
                  </a:lnTo>
                  <a:lnTo>
                    <a:pt x="1001" y="916"/>
                  </a:lnTo>
                  <a:lnTo>
                    <a:pt x="1001" y="918"/>
                  </a:lnTo>
                  <a:lnTo>
                    <a:pt x="1002" y="921"/>
                  </a:lnTo>
                  <a:lnTo>
                    <a:pt x="1002" y="922"/>
                  </a:lnTo>
                  <a:lnTo>
                    <a:pt x="1002" y="923"/>
                  </a:lnTo>
                  <a:lnTo>
                    <a:pt x="1002" y="926"/>
                  </a:lnTo>
                  <a:lnTo>
                    <a:pt x="1002" y="929"/>
                  </a:lnTo>
                  <a:lnTo>
                    <a:pt x="1001" y="931"/>
                  </a:lnTo>
                  <a:lnTo>
                    <a:pt x="1001" y="932"/>
                  </a:lnTo>
                  <a:lnTo>
                    <a:pt x="1001" y="934"/>
                  </a:lnTo>
                  <a:lnTo>
                    <a:pt x="1001" y="936"/>
                  </a:lnTo>
                  <a:lnTo>
                    <a:pt x="1001" y="937"/>
                  </a:lnTo>
                  <a:lnTo>
                    <a:pt x="1002" y="938"/>
                  </a:lnTo>
                  <a:lnTo>
                    <a:pt x="1002" y="939"/>
                  </a:lnTo>
                  <a:lnTo>
                    <a:pt x="1001" y="939"/>
                  </a:lnTo>
                  <a:lnTo>
                    <a:pt x="1000" y="939"/>
                  </a:lnTo>
                  <a:lnTo>
                    <a:pt x="998" y="941"/>
                  </a:lnTo>
                  <a:lnTo>
                    <a:pt x="998" y="942"/>
                  </a:lnTo>
                  <a:lnTo>
                    <a:pt x="998" y="944"/>
                  </a:lnTo>
                  <a:lnTo>
                    <a:pt x="998" y="947"/>
                  </a:lnTo>
                  <a:lnTo>
                    <a:pt x="998" y="949"/>
                  </a:lnTo>
                  <a:lnTo>
                    <a:pt x="1000" y="953"/>
                  </a:lnTo>
                  <a:lnTo>
                    <a:pt x="1001" y="954"/>
                  </a:lnTo>
                  <a:lnTo>
                    <a:pt x="1001" y="956"/>
                  </a:lnTo>
                  <a:lnTo>
                    <a:pt x="1003" y="959"/>
                  </a:lnTo>
                  <a:lnTo>
                    <a:pt x="1005" y="962"/>
                  </a:lnTo>
                  <a:lnTo>
                    <a:pt x="1005" y="964"/>
                  </a:lnTo>
                  <a:lnTo>
                    <a:pt x="1005" y="967"/>
                  </a:lnTo>
                  <a:lnTo>
                    <a:pt x="1005" y="971"/>
                  </a:lnTo>
                  <a:lnTo>
                    <a:pt x="1002" y="971"/>
                  </a:lnTo>
                  <a:lnTo>
                    <a:pt x="1001" y="971"/>
                  </a:lnTo>
                  <a:lnTo>
                    <a:pt x="1000" y="972"/>
                  </a:lnTo>
                  <a:lnTo>
                    <a:pt x="998" y="973"/>
                  </a:lnTo>
                  <a:lnTo>
                    <a:pt x="998" y="974"/>
                  </a:lnTo>
                  <a:lnTo>
                    <a:pt x="998" y="976"/>
                  </a:lnTo>
                  <a:lnTo>
                    <a:pt x="998" y="978"/>
                  </a:lnTo>
                  <a:lnTo>
                    <a:pt x="998" y="979"/>
                  </a:lnTo>
                  <a:lnTo>
                    <a:pt x="1000" y="983"/>
                  </a:lnTo>
                  <a:lnTo>
                    <a:pt x="1002" y="988"/>
                  </a:lnTo>
                  <a:lnTo>
                    <a:pt x="1002" y="989"/>
                  </a:lnTo>
                  <a:lnTo>
                    <a:pt x="1002" y="992"/>
                  </a:lnTo>
                  <a:lnTo>
                    <a:pt x="1002" y="993"/>
                  </a:lnTo>
                  <a:lnTo>
                    <a:pt x="1002" y="994"/>
                  </a:lnTo>
                  <a:lnTo>
                    <a:pt x="1003" y="996"/>
                  </a:lnTo>
                  <a:lnTo>
                    <a:pt x="1003" y="997"/>
                  </a:lnTo>
                  <a:lnTo>
                    <a:pt x="1003" y="998"/>
                  </a:lnTo>
                  <a:lnTo>
                    <a:pt x="1003" y="999"/>
                  </a:lnTo>
                  <a:lnTo>
                    <a:pt x="1003" y="1001"/>
                  </a:lnTo>
                  <a:lnTo>
                    <a:pt x="1005" y="1003"/>
                  </a:lnTo>
                  <a:lnTo>
                    <a:pt x="1006" y="1006"/>
                  </a:lnTo>
                  <a:lnTo>
                    <a:pt x="1005" y="1008"/>
                  </a:lnTo>
                  <a:lnTo>
                    <a:pt x="1005" y="1011"/>
                  </a:lnTo>
                  <a:lnTo>
                    <a:pt x="1003" y="1012"/>
                  </a:lnTo>
                  <a:lnTo>
                    <a:pt x="1001" y="1013"/>
                  </a:lnTo>
                  <a:lnTo>
                    <a:pt x="998" y="1014"/>
                  </a:lnTo>
                  <a:lnTo>
                    <a:pt x="997" y="1014"/>
                  </a:lnTo>
                  <a:lnTo>
                    <a:pt x="996" y="1014"/>
                  </a:lnTo>
                  <a:lnTo>
                    <a:pt x="993" y="1016"/>
                  </a:lnTo>
                  <a:lnTo>
                    <a:pt x="992" y="1017"/>
                  </a:lnTo>
                  <a:lnTo>
                    <a:pt x="991" y="1018"/>
                  </a:lnTo>
                  <a:lnTo>
                    <a:pt x="991" y="1021"/>
                  </a:lnTo>
                  <a:lnTo>
                    <a:pt x="991" y="1027"/>
                  </a:lnTo>
                  <a:lnTo>
                    <a:pt x="991" y="1029"/>
                  </a:lnTo>
                  <a:lnTo>
                    <a:pt x="990" y="1032"/>
                  </a:lnTo>
                  <a:lnTo>
                    <a:pt x="990" y="1033"/>
                  </a:lnTo>
                  <a:lnTo>
                    <a:pt x="988" y="1033"/>
                  </a:lnTo>
                  <a:lnTo>
                    <a:pt x="986" y="1033"/>
                  </a:lnTo>
                  <a:lnTo>
                    <a:pt x="985" y="1034"/>
                  </a:lnTo>
                  <a:lnTo>
                    <a:pt x="983" y="1034"/>
                  </a:lnTo>
                  <a:lnTo>
                    <a:pt x="980" y="1037"/>
                  </a:lnTo>
                  <a:lnTo>
                    <a:pt x="978" y="1038"/>
                  </a:lnTo>
                  <a:lnTo>
                    <a:pt x="975" y="1041"/>
                  </a:lnTo>
                  <a:lnTo>
                    <a:pt x="972" y="1042"/>
                  </a:lnTo>
                  <a:lnTo>
                    <a:pt x="971" y="1043"/>
                  </a:lnTo>
                  <a:lnTo>
                    <a:pt x="968" y="1047"/>
                  </a:lnTo>
                  <a:lnTo>
                    <a:pt x="967" y="1048"/>
                  </a:lnTo>
                  <a:lnTo>
                    <a:pt x="966" y="1048"/>
                  </a:lnTo>
                  <a:lnTo>
                    <a:pt x="965" y="1051"/>
                  </a:lnTo>
                  <a:lnTo>
                    <a:pt x="962" y="1053"/>
                  </a:lnTo>
                  <a:lnTo>
                    <a:pt x="961" y="1053"/>
                  </a:lnTo>
                  <a:lnTo>
                    <a:pt x="960" y="1054"/>
                  </a:lnTo>
                  <a:lnTo>
                    <a:pt x="958" y="1056"/>
                  </a:lnTo>
                  <a:lnTo>
                    <a:pt x="957" y="1057"/>
                  </a:lnTo>
                  <a:lnTo>
                    <a:pt x="955" y="1057"/>
                  </a:lnTo>
                  <a:lnTo>
                    <a:pt x="952" y="1061"/>
                  </a:lnTo>
                  <a:lnTo>
                    <a:pt x="951" y="1062"/>
                  </a:lnTo>
                  <a:lnTo>
                    <a:pt x="950" y="1063"/>
                  </a:lnTo>
                  <a:lnTo>
                    <a:pt x="948" y="1064"/>
                  </a:lnTo>
                  <a:lnTo>
                    <a:pt x="948" y="1066"/>
                  </a:lnTo>
                  <a:lnTo>
                    <a:pt x="956" y="1078"/>
                  </a:lnTo>
                  <a:lnTo>
                    <a:pt x="966" y="1092"/>
                  </a:lnTo>
                  <a:lnTo>
                    <a:pt x="975" y="1107"/>
                  </a:lnTo>
                  <a:lnTo>
                    <a:pt x="982" y="1117"/>
                  </a:lnTo>
                  <a:lnTo>
                    <a:pt x="985" y="1122"/>
                  </a:lnTo>
                  <a:lnTo>
                    <a:pt x="987" y="1126"/>
                  </a:lnTo>
                  <a:lnTo>
                    <a:pt x="987" y="1128"/>
                  </a:lnTo>
                  <a:lnTo>
                    <a:pt x="988" y="1133"/>
                  </a:lnTo>
                  <a:lnTo>
                    <a:pt x="988" y="1137"/>
                  </a:lnTo>
                  <a:lnTo>
                    <a:pt x="988" y="1138"/>
                  </a:lnTo>
                  <a:lnTo>
                    <a:pt x="987" y="1138"/>
                  </a:lnTo>
                  <a:lnTo>
                    <a:pt x="983" y="1138"/>
                  </a:lnTo>
                  <a:lnTo>
                    <a:pt x="983" y="1137"/>
                  </a:lnTo>
                  <a:lnTo>
                    <a:pt x="982" y="1131"/>
                  </a:lnTo>
                  <a:lnTo>
                    <a:pt x="981" y="1126"/>
                  </a:lnTo>
                  <a:lnTo>
                    <a:pt x="980" y="1122"/>
                  </a:lnTo>
                  <a:lnTo>
                    <a:pt x="976" y="1116"/>
                  </a:lnTo>
                  <a:lnTo>
                    <a:pt x="968" y="1104"/>
                  </a:lnTo>
                  <a:lnTo>
                    <a:pt x="963" y="1096"/>
                  </a:lnTo>
                  <a:lnTo>
                    <a:pt x="956" y="1084"/>
                  </a:lnTo>
                  <a:lnTo>
                    <a:pt x="948" y="1072"/>
                  </a:lnTo>
                  <a:lnTo>
                    <a:pt x="945" y="1068"/>
                  </a:lnTo>
                  <a:lnTo>
                    <a:pt x="941" y="1069"/>
                  </a:lnTo>
                  <a:lnTo>
                    <a:pt x="935" y="1069"/>
                  </a:lnTo>
                  <a:lnTo>
                    <a:pt x="928" y="1071"/>
                  </a:lnTo>
                  <a:lnTo>
                    <a:pt x="922" y="1072"/>
                  </a:lnTo>
                  <a:lnTo>
                    <a:pt x="921" y="1072"/>
                  </a:lnTo>
                  <a:lnTo>
                    <a:pt x="917" y="1073"/>
                  </a:lnTo>
                  <a:lnTo>
                    <a:pt x="911" y="1074"/>
                  </a:lnTo>
                  <a:lnTo>
                    <a:pt x="908" y="1074"/>
                  </a:lnTo>
                  <a:lnTo>
                    <a:pt x="907" y="1074"/>
                  </a:lnTo>
                  <a:lnTo>
                    <a:pt x="906" y="1074"/>
                  </a:lnTo>
                  <a:lnTo>
                    <a:pt x="895" y="1068"/>
                  </a:lnTo>
                  <a:lnTo>
                    <a:pt x="886" y="1062"/>
                  </a:lnTo>
                  <a:lnTo>
                    <a:pt x="885" y="1064"/>
                  </a:lnTo>
                  <a:lnTo>
                    <a:pt x="883" y="1063"/>
                  </a:lnTo>
                  <a:lnTo>
                    <a:pt x="882" y="1063"/>
                  </a:lnTo>
                  <a:lnTo>
                    <a:pt x="881" y="1063"/>
                  </a:lnTo>
                  <a:lnTo>
                    <a:pt x="880" y="1067"/>
                  </a:lnTo>
                  <a:lnTo>
                    <a:pt x="877" y="1072"/>
                  </a:lnTo>
                  <a:lnTo>
                    <a:pt x="877" y="1073"/>
                  </a:lnTo>
                  <a:lnTo>
                    <a:pt x="881" y="1073"/>
                  </a:lnTo>
                  <a:lnTo>
                    <a:pt x="885" y="1073"/>
                  </a:lnTo>
                  <a:lnTo>
                    <a:pt x="886" y="1076"/>
                  </a:lnTo>
                  <a:lnTo>
                    <a:pt x="887" y="1077"/>
                  </a:lnTo>
                  <a:lnTo>
                    <a:pt x="886" y="1078"/>
                  </a:lnTo>
                  <a:lnTo>
                    <a:pt x="886" y="1079"/>
                  </a:lnTo>
                  <a:lnTo>
                    <a:pt x="883" y="1081"/>
                  </a:lnTo>
                  <a:lnTo>
                    <a:pt x="882" y="1081"/>
                  </a:lnTo>
                  <a:lnTo>
                    <a:pt x="880" y="1081"/>
                  </a:lnTo>
                  <a:lnTo>
                    <a:pt x="878" y="1081"/>
                  </a:lnTo>
                  <a:lnTo>
                    <a:pt x="877" y="1081"/>
                  </a:lnTo>
                  <a:lnTo>
                    <a:pt x="877" y="1082"/>
                  </a:lnTo>
                  <a:lnTo>
                    <a:pt x="877" y="1083"/>
                  </a:lnTo>
                  <a:lnTo>
                    <a:pt x="878" y="1086"/>
                  </a:lnTo>
                  <a:lnTo>
                    <a:pt x="878" y="1087"/>
                  </a:lnTo>
                  <a:lnTo>
                    <a:pt x="875" y="1088"/>
                  </a:lnTo>
                  <a:lnTo>
                    <a:pt x="873" y="1088"/>
                  </a:lnTo>
                  <a:lnTo>
                    <a:pt x="871" y="1088"/>
                  </a:lnTo>
                  <a:lnTo>
                    <a:pt x="870" y="1088"/>
                  </a:lnTo>
                  <a:lnTo>
                    <a:pt x="868" y="1089"/>
                  </a:lnTo>
                  <a:lnTo>
                    <a:pt x="867" y="1089"/>
                  </a:lnTo>
                  <a:lnTo>
                    <a:pt x="867" y="1084"/>
                  </a:lnTo>
                  <a:lnTo>
                    <a:pt x="867" y="1083"/>
                  </a:lnTo>
                  <a:lnTo>
                    <a:pt x="866" y="1083"/>
                  </a:lnTo>
                  <a:lnTo>
                    <a:pt x="865" y="1083"/>
                  </a:lnTo>
                  <a:lnTo>
                    <a:pt x="863" y="1083"/>
                  </a:lnTo>
                  <a:lnTo>
                    <a:pt x="862" y="1083"/>
                  </a:lnTo>
                  <a:lnTo>
                    <a:pt x="860" y="1082"/>
                  </a:lnTo>
                  <a:lnTo>
                    <a:pt x="858" y="1081"/>
                  </a:lnTo>
                  <a:lnTo>
                    <a:pt x="856" y="1078"/>
                  </a:lnTo>
                  <a:lnTo>
                    <a:pt x="855" y="1076"/>
                  </a:lnTo>
                  <a:lnTo>
                    <a:pt x="852" y="1072"/>
                  </a:lnTo>
                  <a:lnTo>
                    <a:pt x="853" y="1071"/>
                  </a:lnTo>
                  <a:lnTo>
                    <a:pt x="852" y="1069"/>
                  </a:lnTo>
                  <a:lnTo>
                    <a:pt x="853" y="1069"/>
                  </a:lnTo>
                  <a:lnTo>
                    <a:pt x="855" y="1069"/>
                  </a:lnTo>
                  <a:lnTo>
                    <a:pt x="856" y="1069"/>
                  </a:lnTo>
                  <a:lnTo>
                    <a:pt x="857" y="1067"/>
                  </a:lnTo>
                  <a:lnTo>
                    <a:pt x="858" y="1064"/>
                  </a:lnTo>
                  <a:lnTo>
                    <a:pt x="860" y="1063"/>
                  </a:lnTo>
                  <a:lnTo>
                    <a:pt x="860" y="1061"/>
                  </a:lnTo>
                  <a:lnTo>
                    <a:pt x="861" y="1058"/>
                  </a:lnTo>
                  <a:lnTo>
                    <a:pt x="860" y="1061"/>
                  </a:lnTo>
                  <a:lnTo>
                    <a:pt x="858" y="1061"/>
                  </a:lnTo>
                  <a:lnTo>
                    <a:pt x="856" y="1063"/>
                  </a:lnTo>
                  <a:lnTo>
                    <a:pt x="856" y="1064"/>
                  </a:lnTo>
                  <a:lnTo>
                    <a:pt x="853" y="1064"/>
                  </a:lnTo>
                  <a:lnTo>
                    <a:pt x="847" y="1062"/>
                  </a:lnTo>
                  <a:lnTo>
                    <a:pt x="848" y="1058"/>
                  </a:lnTo>
                  <a:lnTo>
                    <a:pt x="850" y="1058"/>
                  </a:lnTo>
                  <a:lnTo>
                    <a:pt x="852" y="1048"/>
                  </a:lnTo>
                  <a:lnTo>
                    <a:pt x="850" y="1044"/>
                  </a:lnTo>
                  <a:lnTo>
                    <a:pt x="843" y="1041"/>
                  </a:lnTo>
                  <a:lnTo>
                    <a:pt x="841" y="1047"/>
                  </a:lnTo>
                  <a:lnTo>
                    <a:pt x="841" y="1049"/>
                  </a:lnTo>
                  <a:lnTo>
                    <a:pt x="841" y="1051"/>
                  </a:lnTo>
                  <a:lnTo>
                    <a:pt x="842" y="1053"/>
                  </a:lnTo>
                  <a:lnTo>
                    <a:pt x="843" y="1056"/>
                  </a:lnTo>
                  <a:lnTo>
                    <a:pt x="845" y="1057"/>
                  </a:lnTo>
                  <a:lnTo>
                    <a:pt x="848" y="1058"/>
                  </a:lnTo>
                  <a:lnTo>
                    <a:pt x="846" y="1059"/>
                  </a:lnTo>
                  <a:lnTo>
                    <a:pt x="842" y="1057"/>
                  </a:lnTo>
                  <a:lnTo>
                    <a:pt x="841" y="1056"/>
                  </a:lnTo>
                  <a:lnTo>
                    <a:pt x="841" y="1053"/>
                  </a:lnTo>
                  <a:lnTo>
                    <a:pt x="840" y="1049"/>
                  </a:lnTo>
                  <a:lnTo>
                    <a:pt x="840" y="1052"/>
                  </a:lnTo>
                  <a:lnTo>
                    <a:pt x="838" y="1054"/>
                  </a:lnTo>
                  <a:lnTo>
                    <a:pt x="835" y="1063"/>
                  </a:lnTo>
                  <a:lnTo>
                    <a:pt x="832" y="1062"/>
                  </a:lnTo>
                  <a:lnTo>
                    <a:pt x="831" y="1061"/>
                  </a:lnTo>
                  <a:lnTo>
                    <a:pt x="816" y="1056"/>
                  </a:lnTo>
                  <a:lnTo>
                    <a:pt x="817" y="1053"/>
                  </a:lnTo>
                  <a:lnTo>
                    <a:pt x="833" y="1059"/>
                  </a:lnTo>
                  <a:lnTo>
                    <a:pt x="836" y="1053"/>
                  </a:lnTo>
                  <a:lnTo>
                    <a:pt x="827" y="1049"/>
                  </a:lnTo>
                  <a:lnTo>
                    <a:pt x="827" y="1047"/>
                  </a:lnTo>
                  <a:lnTo>
                    <a:pt x="837" y="1051"/>
                  </a:lnTo>
                  <a:lnTo>
                    <a:pt x="841" y="1041"/>
                  </a:lnTo>
                  <a:lnTo>
                    <a:pt x="822" y="1033"/>
                  </a:lnTo>
                  <a:lnTo>
                    <a:pt x="821" y="1036"/>
                  </a:lnTo>
                  <a:lnTo>
                    <a:pt x="815" y="1047"/>
                  </a:lnTo>
                  <a:lnTo>
                    <a:pt x="820" y="1049"/>
                  </a:lnTo>
                  <a:lnTo>
                    <a:pt x="820" y="1052"/>
                  </a:lnTo>
                  <a:lnTo>
                    <a:pt x="812" y="1048"/>
                  </a:lnTo>
                  <a:lnTo>
                    <a:pt x="812" y="1047"/>
                  </a:lnTo>
                  <a:lnTo>
                    <a:pt x="815" y="1041"/>
                  </a:lnTo>
                  <a:lnTo>
                    <a:pt x="821" y="1029"/>
                  </a:lnTo>
                  <a:lnTo>
                    <a:pt x="822" y="1026"/>
                  </a:lnTo>
                  <a:lnTo>
                    <a:pt x="817" y="1023"/>
                  </a:lnTo>
                  <a:lnTo>
                    <a:pt x="807" y="1019"/>
                  </a:lnTo>
                  <a:lnTo>
                    <a:pt x="800" y="1013"/>
                  </a:lnTo>
                  <a:lnTo>
                    <a:pt x="797" y="1012"/>
                  </a:lnTo>
                  <a:lnTo>
                    <a:pt x="796" y="1008"/>
                  </a:lnTo>
                  <a:lnTo>
                    <a:pt x="769" y="986"/>
                  </a:lnTo>
                  <a:lnTo>
                    <a:pt x="765" y="981"/>
                  </a:lnTo>
                  <a:lnTo>
                    <a:pt x="765" y="978"/>
                  </a:lnTo>
                  <a:lnTo>
                    <a:pt x="764" y="976"/>
                  </a:lnTo>
                  <a:lnTo>
                    <a:pt x="762" y="972"/>
                  </a:lnTo>
                  <a:lnTo>
                    <a:pt x="761" y="969"/>
                  </a:lnTo>
                  <a:lnTo>
                    <a:pt x="761" y="968"/>
                  </a:lnTo>
                  <a:lnTo>
                    <a:pt x="761" y="966"/>
                  </a:lnTo>
                  <a:lnTo>
                    <a:pt x="764" y="958"/>
                  </a:lnTo>
                  <a:lnTo>
                    <a:pt x="764" y="957"/>
                  </a:lnTo>
                  <a:lnTo>
                    <a:pt x="766" y="957"/>
                  </a:lnTo>
                  <a:lnTo>
                    <a:pt x="769" y="956"/>
                  </a:lnTo>
                  <a:lnTo>
                    <a:pt x="770" y="956"/>
                  </a:lnTo>
                  <a:lnTo>
                    <a:pt x="771" y="956"/>
                  </a:lnTo>
                  <a:lnTo>
                    <a:pt x="772" y="956"/>
                  </a:lnTo>
                  <a:lnTo>
                    <a:pt x="775" y="956"/>
                  </a:lnTo>
                  <a:lnTo>
                    <a:pt x="776" y="954"/>
                  </a:lnTo>
                  <a:lnTo>
                    <a:pt x="777" y="956"/>
                  </a:lnTo>
                  <a:lnTo>
                    <a:pt x="779" y="957"/>
                  </a:lnTo>
                  <a:lnTo>
                    <a:pt x="779" y="958"/>
                  </a:lnTo>
                  <a:lnTo>
                    <a:pt x="780" y="959"/>
                  </a:lnTo>
                  <a:lnTo>
                    <a:pt x="781" y="961"/>
                  </a:lnTo>
                  <a:lnTo>
                    <a:pt x="784" y="962"/>
                  </a:lnTo>
                  <a:lnTo>
                    <a:pt x="787" y="963"/>
                  </a:lnTo>
                  <a:lnTo>
                    <a:pt x="791" y="964"/>
                  </a:lnTo>
                  <a:lnTo>
                    <a:pt x="794" y="964"/>
                  </a:lnTo>
                  <a:lnTo>
                    <a:pt x="797" y="964"/>
                  </a:lnTo>
                  <a:lnTo>
                    <a:pt x="800" y="963"/>
                  </a:lnTo>
                  <a:lnTo>
                    <a:pt x="801" y="962"/>
                  </a:lnTo>
                  <a:lnTo>
                    <a:pt x="802" y="961"/>
                  </a:lnTo>
                  <a:lnTo>
                    <a:pt x="803" y="959"/>
                  </a:lnTo>
                  <a:lnTo>
                    <a:pt x="806" y="959"/>
                  </a:lnTo>
                  <a:lnTo>
                    <a:pt x="808" y="961"/>
                  </a:lnTo>
                  <a:lnTo>
                    <a:pt x="810" y="962"/>
                  </a:lnTo>
                  <a:lnTo>
                    <a:pt x="812" y="962"/>
                  </a:lnTo>
                  <a:lnTo>
                    <a:pt x="813" y="962"/>
                  </a:lnTo>
                  <a:lnTo>
                    <a:pt x="815" y="962"/>
                  </a:lnTo>
                  <a:lnTo>
                    <a:pt x="818" y="961"/>
                  </a:lnTo>
                  <a:lnTo>
                    <a:pt x="823" y="961"/>
                  </a:lnTo>
                  <a:lnTo>
                    <a:pt x="827" y="961"/>
                  </a:lnTo>
                  <a:lnTo>
                    <a:pt x="831" y="961"/>
                  </a:lnTo>
                  <a:lnTo>
                    <a:pt x="835" y="961"/>
                  </a:lnTo>
                  <a:lnTo>
                    <a:pt x="837" y="959"/>
                  </a:lnTo>
                  <a:lnTo>
                    <a:pt x="840" y="958"/>
                  </a:lnTo>
                  <a:lnTo>
                    <a:pt x="843" y="956"/>
                  </a:lnTo>
                  <a:lnTo>
                    <a:pt x="846" y="954"/>
                  </a:lnTo>
                  <a:lnTo>
                    <a:pt x="847" y="952"/>
                  </a:lnTo>
                  <a:lnTo>
                    <a:pt x="847" y="949"/>
                  </a:lnTo>
                  <a:lnTo>
                    <a:pt x="847" y="948"/>
                  </a:lnTo>
                  <a:lnTo>
                    <a:pt x="847" y="947"/>
                  </a:lnTo>
                  <a:lnTo>
                    <a:pt x="847" y="944"/>
                  </a:lnTo>
                  <a:lnTo>
                    <a:pt x="847" y="943"/>
                  </a:lnTo>
                  <a:lnTo>
                    <a:pt x="848" y="942"/>
                  </a:lnTo>
                  <a:lnTo>
                    <a:pt x="848" y="941"/>
                  </a:lnTo>
                  <a:lnTo>
                    <a:pt x="850" y="939"/>
                  </a:lnTo>
                  <a:lnTo>
                    <a:pt x="853" y="937"/>
                  </a:lnTo>
                  <a:lnTo>
                    <a:pt x="857" y="934"/>
                  </a:lnTo>
                  <a:lnTo>
                    <a:pt x="858" y="932"/>
                  </a:lnTo>
                  <a:lnTo>
                    <a:pt x="860" y="929"/>
                  </a:lnTo>
                  <a:lnTo>
                    <a:pt x="862" y="928"/>
                  </a:lnTo>
                  <a:lnTo>
                    <a:pt x="863" y="928"/>
                  </a:lnTo>
                  <a:lnTo>
                    <a:pt x="865" y="926"/>
                  </a:lnTo>
                  <a:lnTo>
                    <a:pt x="867" y="923"/>
                  </a:lnTo>
                  <a:lnTo>
                    <a:pt x="871" y="922"/>
                  </a:lnTo>
                  <a:lnTo>
                    <a:pt x="875" y="919"/>
                  </a:lnTo>
                  <a:lnTo>
                    <a:pt x="877" y="918"/>
                  </a:lnTo>
                  <a:lnTo>
                    <a:pt x="878" y="917"/>
                  </a:lnTo>
                  <a:lnTo>
                    <a:pt x="880" y="917"/>
                  </a:lnTo>
                  <a:lnTo>
                    <a:pt x="881" y="916"/>
                  </a:lnTo>
                  <a:lnTo>
                    <a:pt x="882" y="914"/>
                  </a:lnTo>
                  <a:lnTo>
                    <a:pt x="883" y="914"/>
                  </a:lnTo>
                  <a:lnTo>
                    <a:pt x="883" y="913"/>
                  </a:lnTo>
                  <a:lnTo>
                    <a:pt x="883" y="911"/>
                  </a:lnTo>
                  <a:lnTo>
                    <a:pt x="883" y="909"/>
                  </a:lnTo>
                  <a:lnTo>
                    <a:pt x="883" y="908"/>
                  </a:lnTo>
                  <a:lnTo>
                    <a:pt x="883" y="907"/>
                  </a:lnTo>
                  <a:lnTo>
                    <a:pt x="883" y="906"/>
                  </a:lnTo>
                  <a:lnTo>
                    <a:pt x="883" y="904"/>
                  </a:lnTo>
                  <a:lnTo>
                    <a:pt x="883" y="902"/>
                  </a:lnTo>
                  <a:lnTo>
                    <a:pt x="883" y="901"/>
                  </a:lnTo>
                  <a:lnTo>
                    <a:pt x="882" y="882"/>
                  </a:lnTo>
                  <a:lnTo>
                    <a:pt x="880" y="872"/>
                  </a:lnTo>
                  <a:lnTo>
                    <a:pt x="878" y="866"/>
                  </a:lnTo>
                  <a:lnTo>
                    <a:pt x="875" y="853"/>
                  </a:lnTo>
                  <a:lnTo>
                    <a:pt x="872" y="846"/>
                  </a:lnTo>
                  <a:lnTo>
                    <a:pt x="871" y="836"/>
                  </a:lnTo>
                  <a:lnTo>
                    <a:pt x="870" y="836"/>
                  </a:lnTo>
                  <a:lnTo>
                    <a:pt x="868" y="836"/>
                  </a:lnTo>
                  <a:lnTo>
                    <a:pt x="867" y="836"/>
                  </a:lnTo>
                  <a:lnTo>
                    <a:pt x="865" y="837"/>
                  </a:lnTo>
                  <a:lnTo>
                    <a:pt x="863" y="839"/>
                  </a:lnTo>
                  <a:lnTo>
                    <a:pt x="862" y="841"/>
                  </a:lnTo>
                  <a:lnTo>
                    <a:pt x="861" y="842"/>
                  </a:lnTo>
                  <a:lnTo>
                    <a:pt x="860" y="843"/>
                  </a:lnTo>
                  <a:lnTo>
                    <a:pt x="860" y="844"/>
                  </a:lnTo>
                  <a:lnTo>
                    <a:pt x="858" y="844"/>
                  </a:lnTo>
                  <a:lnTo>
                    <a:pt x="858" y="846"/>
                  </a:lnTo>
                  <a:lnTo>
                    <a:pt x="856" y="847"/>
                  </a:lnTo>
                  <a:lnTo>
                    <a:pt x="853" y="847"/>
                  </a:lnTo>
                  <a:lnTo>
                    <a:pt x="852" y="848"/>
                  </a:lnTo>
                  <a:lnTo>
                    <a:pt x="848" y="848"/>
                  </a:lnTo>
                  <a:lnTo>
                    <a:pt x="845" y="848"/>
                  </a:lnTo>
                  <a:lnTo>
                    <a:pt x="843" y="848"/>
                  </a:lnTo>
                  <a:lnTo>
                    <a:pt x="842" y="848"/>
                  </a:lnTo>
                  <a:lnTo>
                    <a:pt x="840" y="848"/>
                  </a:lnTo>
                  <a:lnTo>
                    <a:pt x="840" y="849"/>
                  </a:lnTo>
                  <a:lnTo>
                    <a:pt x="838" y="849"/>
                  </a:lnTo>
                  <a:lnTo>
                    <a:pt x="838" y="848"/>
                  </a:lnTo>
                  <a:lnTo>
                    <a:pt x="837" y="848"/>
                  </a:lnTo>
                  <a:lnTo>
                    <a:pt x="836" y="848"/>
                  </a:lnTo>
                  <a:lnTo>
                    <a:pt x="835" y="849"/>
                  </a:lnTo>
                  <a:lnTo>
                    <a:pt x="833" y="851"/>
                  </a:lnTo>
                  <a:lnTo>
                    <a:pt x="832" y="852"/>
                  </a:lnTo>
                  <a:lnTo>
                    <a:pt x="830" y="854"/>
                  </a:lnTo>
                  <a:lnTo>
                    <a:pt x="827" y="857"/>
                  </a:lnTo>
                  <a:lnTo>
                    <a:pt x="826" y="858"/>
                  </a:lnTo>
                  <a:lnTo>
                    <a:pt x="825" y="861"/>
                  </a:lnTo>
                  <a:lnTo>
                    <a:pt x="825" y="862"/>
                  </a:lnTo>
                  <a:lnTo>
                    <a:pt x="825" y="863"/>
                  </a:lnTo>
                  <a:lnTo>
                    <a:pt x="823" y="864"/>
                  </a:lnTo>
                  <a:lnTo>
                    <a:pt x="822" y="866"/>
                  </a:lnTo>
                  <a:lnTo>
                    <a:pt x="821" y="867"/>
                  </a:lnTo>
                  <a:lnTo>
                    <a:pt x="820" y="869"/>
                  </a:lnTo>
                  <a:lnTo>
                    <a:pt x="817" y="872"/>
                  </a:lnTo>
                  <a:lnTo>
                    <a:pt x="817" y="877"/>
                  </a:lnTo>
                  <a:lnTo>
                    <a:pt x="817" y="878"/>
                  </a:lnTo>
                  <a:lnTo>
                    <a:pt x="817" y="881"/>
                  </a:lnTo>
                  <a:lnTo>
                    <a:pt x="817" y="882"/>
                  </a:lnTo>
                  <a:lnTo>
                    <a:pt x="817" y="884"/>
                  </a:lnTo>
                  <a:lnTo>
                    <a:pt x="817" y="886"/>
                  </a:lnTo>
                  <a:lnTo>
                    <a:pt x="816" y="888"/>
                  </a:lnTo>
                  <a:lnTo>
                    <a:pt x="816" y="891"/>
                  </a:lnTo>
                  <a:lnTo>
                    <a:pt x="815" y="893"/>
                  </a:lnTo>
                  <a:lnTo>
                    <a:pt x="815" y="896"/>
                  </a:lnTo>
                  <a:lnTo>
                    <a:pt x="815" y="898"/>
                  </a:lnTo>
                  <a:lnTo>
                    <a:pt x="813" y="901"/>
                  </a:lnTo>
                  <a:lnTo>
                    <a:pt x="812" y="902"/>
                  </a:lnTo>
                  <a:lnTo>
                    <a:pt x="811" y="904"/>
                  </a:lnTo>
                  <a:lnTo>
                    <a:pt x="808" y="908"/>
                  </a:lnTo>
                  <a:lnTo>
                    <a:pt x="806" y="909"/>
                  </a:lnTo>
                  <a:lnTo>
                    <a:pt x="803" y="909"/>
                  </a:lnTo>
                  <a:lnTo>
                    <a:pt x="802" y="908"/>
                  </a:lnTo>
                  <a:lnTo>
                    <a:pt x="799" y="906"/>
                  </a:lnTo>
                  <a:lnTo>
                    <a:pt x="797" y="903"/>
                  </a:lnTo>
                  <a:lnTo>
                    <a:pt x="795" y="901"/>
                  </a:lnTo>
                  <a:lnTo>
                    <a:pt x="795" y="899"/>
                  </a:lnTo>
                  <a:lnTo>
                    <a:pt x="794" y="898"/>
                  </a:lnTo>
                  <a:lnTo>
                    <a:pt x="792" y="897"/>
                  </a:lnTo>
                  <a:lnTo>
                    <a:pt x="790" y="896"/>
                  </a:lnTo>
                  <a:lnTo>
                    <a:pt x="790" y="894"/>
                  </a:lnTo>
                  <a:lnTo>
                    <a:pt x="790" y="892"/>
                  </a:lnTo>
                  <a:lnTo>
                    <a:pt x="790" y="891"/>
                  </a:lnTo>
                  <a:lnTo>
                    <a:pt x="791" y="891"/>
                  </a:lnTo>
                  <a:lnTo>
                    <a:pt x="791" y="889"/>
                  </a:lnTo>
                  <a:lnTo>
                    <a:pt x="792" y="889"/>
                  </a:lnTo>
                  <a:lnTo>
                    <a:pt x="792" y="888"/>
                  </a:lnTo>
                  <a:lnTo>
                    <a:pt x="794" y="888"/>
                  </a:lnTo>
                  <a:lnTo>
                    <a:pt x="795" y="886"/>
                  </a:lnTo>
                  <a:lnTo>
                    <a:pt x="796" y="883"/>
                  </a:lnTo>
                  <a:lnTo>
                    <a:pt x="796" y="882"/>
                  </a:lnTo>
                  <a:lnTo>
                    <a:pt x="795" y="878"/>
                  </a:lnTo>
                  <a:lnTo>
                    <a:pt x="792" y="874"/>
                  </a:lnTo>
                  <a:lnTo>
                    <a:pt x="791" y="873"/>
                  </a:lnTo>
                  <a:lnTo>
                    <a:pt x="789" y="871"/>
                  </a:lnTo>
                  <a:lnTo>
                    <a:pt x="786" y="867"/>
                  </a:lnTo>
                  <a:lnTo>
                    <a:pt x="784" y="864"/>
                  </a:lnTo>
                  <a:lnTo>
                    <a:pt x="782" y="862"/>
                  </a:lnTo>
                  <a:lnTo>
                    <a:pt x="780" y="861"/>
                  </a:lnTo>
                  <a:lnTo>
                    <a:pt x="779" y="859"/>
                  </a:lnTo>
                  <a:lnTo>
                    <a:pt x="777" y="858"/>
                  </a:lnTo>
                  <a:lnTo>
                    <a:pt x="776" y="858"/>
                  </a:lnTo>
                  <a:lnTo>
                    <a:pt x="775" y="857"/>
                  </a:lnTo>
                  <a:lnTo>
                    <a:pt x="774" y="857"/>
                  </a:lnTo>
                  <a:lnTo>
                    <a:pt x="772" y="856"/>
                  </a:lnTo>
                  <a:lnTo>
                    <a:pt x="771" y="856"/>
                  </a:lnTo>
                  <a:lnTo>
                    <a:pt x="770" y="857"/>
                  </a:lnTo>
                  <a:lnTo>
                    <a:pt x="770" y="858"/>
                  </a:lnTo>
                  <a:lnTo>
                    <a:pt x="769" y="858"/>
                  </a:lnTo>
                  <a:lnTo>
                    <a:pt x="767" y="858"/>
                  </a:lnTo>
                  <a:lnTo>
                    <a:pt x="767" y="857"/>
                  </a:lnTo>
                  <a:lnTo>
                    <a:pt x="767" y="856"/>
                  </a:lnTo>
                  <a:lnTo>
                    <a:pt x="767" y="854"/>
                  </a:lnTo>
                  <a:lnTo>
                    <a:pt x="766" y="853"/>
                  </a:lnTo>
                  <a:lnTo>
                    <a:pt x="762" y="851"/>
                  </a:lnTo>
                  <a:lnTo>
                    <a:pt x="754" y="847"/>
                  </a:lnTo>
                  <a:lnTo>
                    <a:pt x="752" y="849"/>
                  </a:lnTo>
                  <a:lnTo>
                    <a:pt x="749" y="859"/>
                  </a:lnTo>
                  <a:lnTo>
                    <a:pt x="740" y="856"/>
                  </a:lnTo>
                  <a:lnTo>
                    <a:pt x="740" y="854"/>
                  </a:lnTo>
                  <a:lnTo>
                    <a:pt x="749" y="857"/>
                  </a:lnTo>
                  <a:lnTo>
                    <a:pt x="751" y="847"/>
                  </a:lnTo>
                  <a:lnTo>
                    <a:pt x="750" y="846"/>
                  </a:lnTo>
                  <a:lnTo>
                    <a:pt x="749" y="846"/>
                  </a:lnTo>
                  <a:lnTo>
                    <a:pt x="747" y="846"/>
                  </a:lnTo>
                  <a:lnTo>
                    <a:pt x="746" y="844"/>
                  </a:lnTo>
                  <a:lnTo>
                    <a:pt x="745" y="844"/>
                  </a:lnTo>
                  <a:lnTo>
                    <a:pt x="742" y="843"/>
                  </a:lnTo>
                  <a:lnTo>
                    <a:pt x="741" y="843"/>
                  </a:lnTo>
                  <a:lnTo>
                    <a:pt x="739" y="841"/>
                  </a:lnTo>
                  <a:lnTo>
                    <a:pt x="736" y="841"/>
                  </a:lnTo>
                  <a:lnTo>
                    <a:pt x="731" y="839"/>
                  </a:lnTo>
                  <a:lnTo>
                    <a:pt x="730" y="839"/>
                  </a:lnTo>
                  <a:lnTo>
                    <a:pt x="729" y="839"/>
                  </a:lnTo>
                  <a:lnTo>
                    <a:pt x="726" y="839"/>
                  </a:lnTo>
                  <a:lnTo>
                    <a:pt x="724" y="839"/>
                  </a:lnTo>
                  <a:lnTo>
                    <a:pt x="722" y="841"/>
                  </a:lnTo>
                  <a:lnTo>
                    <a:pt x="720" y="842"/>
                  </a:lnTo>
                  <a:lnTo>
                    <a:pt x="719" y="842"/>
                  </a:lnTo>
                  <a:lnTo>
                    <a:pt x="717" y="842"/>
                  </a:lnTo>
                  <a:lnTo>
                    <a:pt x="712" y="842"/>
                  </a:lnTo>
                  <a:lnTo>
                    <a:pt x="711" y="841"/>
                  </a:lnTo>
                  <a:lnTo>
                    <a:pt x="710" y="841"/>
                  </a:lnTo>
                  <a:lnTo>
                    <a:pt x="709" y="842"/>
                  </a:lnTo>
                  <a:lnTo>
                    <a:pt x="706" y="842"/>
                  </a:lnTo>
                  <a:lnTo>
                    <a:pt x="705" y="842"/>
                  </a:lnTo>
                  <a:lnTo>
                    <a:pt x="702" y="842"/>
                  </a:lnTo>
                  <a:lnTo>
                    <a:pt x="702" y="843"/>
                  </a:lnTo>
                  <a:lnTo>
                    <a:pt x="701" y="843"/>
                  </a:lnTo>
                  <a:lnTo>
                    <a:pt x="700" y="843"/>
                  </a:lnTo>
                  <a:lnTo>
                    <a:pt x="699" y="843"/>
                  </a:lnTo>
                  <a:lnTo>
                    <a:pt x="699" y="844"/>
                  </a:lnTo>
                  <a:lnTo>
                    <a:pt x="697" y="844"/>
                  </a:lnTo>
                  <a:lnTo>
                    <a:pt x="696" y="844"/>
                  </a:lnTo>
                  <a:lnTo>
                    <a:pt x="696" y="846"/>
                  </a:lnTo>
                  <a:lnTo>
                    <a:pt x="695" y="846"/>
                  </a:lnTo>
                  <a:lnTo>
                    <a:pt x="694" y="846"/>
                  </a:lnTo>
                  <a:lnTo>
                    <a:pt x="692" y="846"/>
                  </a:lnTo>
                  <a:lnTo>
                    <a:pt x="692" y="847"/>
                  </a:lnTo>
                  <a:lnTo>
                    <a:pt x="691" y="847"/>
                  </a:lnTo>
                  <a:lnTo>
                    <a:pt x="690" y="847"/>
                  </a:lnTo>
                  <a:lnTo>
                    <a:pt x="689" y="847"/>
                  </a:lnTo>
                  <a:lnTo>
                    <a:pt x="689" y="848"/>
                  </a:lnTo>
                  <a:lnTo>
                    <a:pt x="687" y="848"/>
                  </a:lnTo>
                  <a:lnTo>
                    <a:pt x="686" y="849"/>
                  </a:lnTo>
                  <a:lnTo>
                    <a:pt x="685" y="849"/>
                  </a:lnTo>
                  <a:lnTo>
                    <a:pt x="684" y="849"/>
                  </a:lnTo>
                  <a:lnTo>
                    <a:pt x="682" y="849"/>
                  </a:lnTo>
                  <a:lnTo>
                    <a:pt x="681" y="849"/>
                  </a:lnTo>
                  <a:lnTo>
                    <a:pt x="680" y="851"/>
                  </a:lnTo>
                  <a:lnTo>
                    <a:pt x="679" y="852"/>
                  </a:lnTo>
                  <a:lnTo>
                    <a:pt x="676" y="853"/>
                  </a:lnTo>
                  <a:lnTo>
                    <a:pt x="676" y="854"/>
                  </a:lnTo>
                  <a:lnTo>
                    <a:pt x="674" y="856"/>
                  </a:lnTo>
                  <a:lnTo>
                    <a:pt x="674" y="857"/>
                  </a:lnTo>
                  <a:lnTo>
                    <a:pt x="672" y="859"/>
                  </a:lnTo>
                  <a:lnTo>
                    <a:pt x="672" y="862"/>
                  </a:lnTo>
                  <a:lnTo>
                    <a:pt x="671" y="863"/>
                  </a:lnTo>
                  <a:lnTo>
                    <a:pt x="670" y="866"/>
                  </a:lnTo>
                  <a:lnTo>
                    <a:pt x="667" y="869"/>
                  </a:lnTo>
                  <a:lnTo>
                    <a:pt x="666" y="871"/>
                  </a:lnTo>
                  <a:lnTo>
                    <a:pt x="664" y="872"/>
                  </a:lnTo>
                  <a:lnTo>
                    <a:pt x="662" y="874"/>
                  </a:lnTo>
                  <a:lnTo>
                    <a:pt x="661" y="876"/>
                  </a:lnTo>
                  <a:lnTo>
                    <a:pt x="660" y="876"/>
                  </a:lnTo>
                  <a:lnTo>
                    <a:pt x="659" y="877"/>
                  </a:lnTo>
                  <a:lnTo>
                    <a:pt x="656" y="878"/>
                  </a:lnTo>
                  <a:lnTo>
                    <a:pt x="654" y="879"/>
                  </a:lnTo>
                  <a:lnTo>
                    <a:pt x="651" y="879"/>
                  </a:lnTo>
                  <a:lnTo>
                    <a:pt x="649" y="878"/>
                  </a:lnTo>
                  <a:lnTo>
                    <a:pt x="646" y="878"/>
                  </a:lnTo>
                  <a:lnTo>
                    <a:pt x="645" y="877"/>
                  </a:lnTo>
                  <a:lnTo>
                    <a:pt x="642" y="876"/>
                  </a:lnTo>
                  <a:lnTo>
                    <a:pt x="641" y="876"/>
                  </a:lnTo>
                  <a:lnTo>
                    <a:pt x="640" y="874"/>
                  </a:lnTo>
                  <a:lnTo>
                    <a:pt x="637" y="874"/>
                  </a:lnTo>
                  <a:lnTo>
                    <a:pt x="636" y="873"/>
                  </a:lnTo>
                  <a:lnTo>
                    <a:pt x="636" y="872"/>
                  </a:lnTo>
                  <a:lnTo>
                    <a:pt x="636" y="871"/>
                  </a:lnTo>
                  <a:lnTo>
                    <a:pt x="637" y="871"/>
                  </a:lnTo>
                  <a:lnTo>
                    <a:pt x="637" y="869"/>
                  </a:lnTo>
                  <a:lnTo>
                    <a:pt x="639" y="868"/>
                  </a:lnTo>
                  <a:lnTo>
                    <a:pt x="641" y="867"/>
                  </a:lnTo>
                  <a:lnTo>
                    <a:pt x="644" y="867"/>
                  </a:lnTo>
                  <a:lnTo>
                    <a:pt x="646" y="864"/>
                  </a:lnTo>
                  <a:lnTo>
                    <a:pt x="647" y="862"/>
                  </a:lnTo>
                  <a:lnTo>
                    <a:pt x="649" y="861"/>
                  </a:lnTo>
                  <a:lnTo>
                    <a:pt x="650" y="857"/>
                  </a:lnTo>
                  <a:lnTo>
                    <a:pt x="650" y="854"/>
                  </a:lnTo>
                  <a:lnTo>
                    <a:pt x="650" y="852"/>
                  </a:lnTo>
                  <a:lnTo>
                    <a:pt x="649" y="849"/>
                  </a:lnTo>
                  <a:lnTo>
                    <a:pt x="649" y="848"/>
                  </a:lnTo>
                  <a:lnTo>
                    <a:pt x="649" y="843"/>
                  </a:lnTo>
                  <a:lnTo>
                    <a:pt x="649" y="839"/>
                  </a:lnTo>
                  <a:lnTo>
                    <a:pt x="646" y="836"/>
                  </a:lnTo>
                  <a:lnTo>
                    <a:pt x="646" y="833"/>
                  </a:lnTo>
                  <a:lnTo>
                    <a:pt x="646" y="832"/>
                  </a:lnTo>
                  <a:lnTo>
                    <a:pt x="649" y="831"/>
                  </a:lnTo>
                  <a:lnTo>
                    <a:pt x="651" y="829"/>
                  </a:lnTo>
                  <a:lnTo>
                    <a:pt x="652" y="828"/>
                  </a:lnTo>
                  <a:lnTo>
                    <a:pt x="655" y="827"/>
                  </a:lnTo>
                  <a:lnTo>
                    <a:pt x="656" y="826"/>
                  </a:lnTo>
                  <a:lnTo>
                    <a:pt x="657" y="822"/>
                  </a:lnTo>
                  <a:lnTo>
                    <a:pt x="659" y="821"/>
                  </a:lnTo>
                  <a:lnTo>
                    <a:pt x="659" y="818"/>
                  </a:lnTo>
                  <a:lnTo>
                    <a:pt x="659" y="817"/>
                  </a:lnTo>
                  <a:lnTo>
                    <a:pt x="660" y="813"/>
                  </a:lnTo>
                  <a:lnTo>
                    <a:pt x="660" y="809"/>
                  </a:lnTo>
                  <a:lnTo>
                    <a:pt x="660" y="808"/>
                  </a:lnTo>
                  <a:lnTo>
                    <a:pt x="660" y="806"/>
                  </a:lnTo>
                  <a:lnTo>
                    <a:pt x="661" y="804"/>
                  </a:lnTo>
                  <a:lnTo>
                    <a:pt x="662" y="803"/>
                  </a:lnTo>
                  <a:lnTo>
                    <a:pt x="665" y="802"/>
                  </a:lnTo>
                  <a:lnTo>
                    <a:pt x="669" y="799"/>
                  </a:lnTo>
                  <a:lnTo>
                    <a:pt x="671" y="797"/>
                  </a:lnTo>
                  <a:lnTo>
                    <a:pt x="674" y="793"/>
                  </a:lnTo>
                  <a:lnTo>
                    <a:pt x="675" y="791"/>
                  </a:lnTo>
                  <a:lnTo>
                    <a:pt x="677" y="787"/>
                  </a:lnTo>
                  <a:lnTo>
                    <a:pt x="677" y="784"/>
                  </a:lnTo>
                  <a:lnTo>
                    <a:pt x="677" y="783"/>
                  </a:lnTo>
                  <a:lnTo>
                    <a:pt x="677" y="782"/>
                  </a:lnTo>
                  <a:lnTo>
                    <a:pt x="676" y="781"/>
                  </a:lnTo>
                  <a:lnTo>
                    <a:pt x="676" y="779"/>
                  </a:lnTo>
                  <a:lnTo>
                    <a:pt x="676" y="778"/>
                  </a:lnTo>
                  <a:lnTo>
                    <a:pt x="675" y="776"/>
                  </a:lnTo>
                  <a:lnTo>
                    <a:pt x="674" y="773"/>
                  </a:lnTo>
                  <a:lnTo>
                    <a:pt x="674" y="772"/>
                  </a:lnTo>
                  <a:lnTo>
                    <a:pt x="674" y="771"/>
                  </a:lnTo>
                  <a:lnTo>
                    <a:pt x="674" y="769"/>
                  </a:lnTo>
                  <a:lnTo>
                    <a:pt x="672" y="769"/>
                  </a:lnTo>
                  <a:lnTo>
                    <a:pt x="671" y="768"/>
                  </a:lnTo>
                  <a:lnTo>
                    <a:pt x="670" y="768"/>
                  </a:lnTo>
                  <a:lnTo>
                    <a:pt x="669" y="768"/>
                  </a:lnTo>
                  <a:lnTo>
                    <a:pt x="667" y="768"/>
                  </a:lnTo>
                  <a:lnTo>
                    <a:pt x="667" y="767"/>
                  </a:lnTo>
                  <a:lnTo>
                    <a:pt x="669" y="767"/>
                  </a:lnTo>
                  <a:lnTo>
                    <a:pt x="669" y="766"/>
                  </a:lnTo>
                  <a:lnTo>
                    <a:pt x="667" y="764"/>
                  </a:lnTo>
                  <a:lnTo>
                    <a:pt x="669" y="763"/>
                  </a:lnTo>
                  <a:lnTo>
                    <a:pt x="670" y="762"/>
                  </a:lnTo>
                  <a:lnTo>
                    <a:pt x="671" y="762"/>
                  </a:lnTo>
                  <a:lnTo>
                    <a:pt x="671" y="761"/>
                  </a:lnTo>
                  <a:lnTo>
                    <a:pt x="672" y="759"/>
                  </a:lnTo>
                  <a:lnTo>
                    <a:pt x="675" y="758"/>
                  </a:lnTo>
                  <a:lnTo>
                    <a:pt x="679" y="757"/>
                  </a:lnTo>
                  <a:lnTo>
                    <a:pt x="680" y="757"/>
                  </a:lnTo>
                  <a:lnTo>
                    <a:pt x="684" y="754"/>
                  </a:lnTo>
                  <a:lnTo>
                    <a:pt x="686" y="753"/>
                  </a:lnTo>
                  <a:lnTo>
                    <a:pt x="689" y="752"/>
                  </a:lnTo>
                  <a:lnTo>
                    <a:pt x="689" y="751"/>
                  </a:lnTo>
                  <a:lnTo>
                    <a:pt x="690" y="748"/>
                  </a:lnTo>
                  <a:lnTo>
                    <a:pt x="691" y="746"/>
                  </a:lnTo>
                  <a:lnTo>
                    <a:pt x="692" y="746"/>
                  </a:lnTo>
                  <a:lnTo>
                    <a:pt x="695" y="743"/>
                  </a:lnTo>
                  <a:lnTo>
                    <a:pt x="696" y="742"/>
                  </a:lnTo>
                  <a:lnTo>
                    <a:pt x="697" y="742"/>
                  </a:lnTo>
                  <a:lnTo>
                    <a:pt x="697" y="741"/>
                  </a:lnTo>
                  <a:lnTo>
                    <a:pt x="699" y="741"/>
                  </a:lnTo>
                  <a:lnTo>
                    <a:pt x="700" y="739"/>
                  </a:lnTo>
                  <a:lnTo>
                    <a:pt x="702" y="739"/>
                  </a:lnTo>
                  <a:lnTo>
                    <a:pt x="704" y="738"/>
                  </a:lnTo>
                  <a:lnTo>
                    <a:pt x="704" y="737"/>
                  </a:lnTo>
                  <a:lnTo>
                    <a:pt x="705" y="737"/>
                  </a:lnTo>
                  <a:lnTo>
                    <a:pt x="706" y="736"/>
                  </a:lnTo>
                  <a:lnTo>
                    <a:pt x="707" y="734"/>
                  </a:lnTo>
                  <a:lnTo>
                    <a:pt x="709" y="734"/>
                  </a:lnTo>
                  <a:lnTo>
                    <a:pt x="709" y="733"/>
                  </a:lnTo>
                  <a:lnTo>
                    <a:pt x="711" y="732"/>
                  </a:lnTo>
                  <a:lnTo>
                    <a:pt x="715" y="731"/>
                  </a:lnTo>
                  <a:lnTo>
                    <a:pt x="719" y="728"/>
                  </a:lnTo>
                  <a:lnTo>
                    <a:pt x="721" y="726"/>
                  </a:lnTo>
                  <a:lnTo>
                    <a:pt x="724" y="723"/>
                  </a:lnTo>
                  <a:lnTo>
                    <a:pt x="725" y="722"/>
                  </a:lnTo>
                  <a:lnTo>
                    <a:pt x="726" y="722"/>
                  </a:lnTo>
                  <a:lnTo>
                    <a:pt x="726" y="721"/>
                  </a:lnTo>
                  <a:lnTo>
                    <a:pt x="727" y="719"/>
                  </a:lnTo>
                  <a:lnTo>
                    <a:pt x="729" y="718"/>
                  </a:lnTo>
                  <a:lnTo>
                    <a:pt x="729" y="717"/>
                  </a:lnTo>
                  <a:lnTo>
                    <a:pt x="730" y="717"/>
                  </a:lnTo>
                  <a:lnTo>
                    <a:pt x="731" y="717"/>
                  </a:lnTo>
                  <a:lnTo>
                    <a:pt x="734" y="713"/>
                  </a:lnTo>
                  <a:lnTo>
                    <a:pt x="735" y="711"/>
                  </a:lnTo>
                  <a:lnTo>
                    <a:pt x="735" y="709"/>
                  </a:lnTo>
                  <a:lnTo>
                    <a:pt x="735" y="708"/>
                  </a:lnTo>
                  <a:lnTo>
                    <a:pt x="736" y="708"/>
                  </a:lnTo>
                  <a:lnTo>
                    <a:pt x="737" y="708"/>
                  </a:lnTo>
                  <a:lnTo>
                    <a:pt x="739" y="707"/>
                  </a:lnTo>
                  <a:lnTo>
                    <a:pt x="739" y="706"/>
                  </a:lnTo>
                  <a:lnTo>
                    <a:pt x="739" y="704"/>
                  </a:lnTo>
                  <a:lnTo>
                    <a:pt x="739" y="703"/>
                  </a:lnTo>
                  <a:lnTo>
                    <a:pt x="740" y="702"/>
                  </a:lnTo>
                  <a:lnTo>
                    <a:pt x="741" y="699"/>
                  </a:lnTo>
                  <a:lnTo>
                    <a:pt x="742" y="697"/>
                  </a:lnTo>
                  <a:lnTo>
                    <a:pt x="742" y="692"/>
                  </a:lnTo>
                  <a:lnTo>
                    <a:pt x="742" y="687"/>
                  </a:lnTo>
                  <a:lnTo>
                    <a:pt x="742" y="684"/>
                  </a:lnTo>
                  <a:lnTo>
                    <a:pt x="744" y="683"/>
                  </a:lnTo>
                  <a:lnTo>
                    <a:pt x="744" y="677"/>
                  </a:lnTo>
                  <a:lnTo>
                    <a:pt x="742" y="669"/>
                  </a:lnTo>
                  <a:lnTo>
                    <a:pt x="741" y="663"/>
                  </a:lnTo>
                  <a:lnTo>
                    <a:pt x="740" y="659"/>
                  </a:lnTo>
                  <a:lnTo>
                    <a:pt x="739" y="657"/>
                  </a:lnTo>
                  <a:lnTo>
                    <a:pt x="737" y="654"/>
                  </a:lnTo>
                  <a:lnTo>
                    <a:pt x="736" y="653"/>
                  </a:lnTo>
                  <a:lnTo>
                    <a:pt x="735" y="652"/>
                  </a:lnTo>
                  <a:lnTo>
                    <a:pt x="734" y="651"/>
                  </a:lnTo>
                  <a:lnTo>
                    <a:pt x="734" y="649"/>
                  </a:lnTo>
                  <a:lnTo>
                    <a:pt x="734" y="648"/>
                  </a:lnTo>
                  <a:lnTo>
                    <a:pt x="732" y="646"/>
                  </a:lnTo>
                  <a:lnTo>
                    <a:pt x="731" y="643"/>
                  </a:lnTo>
                  <a:lnTo>
                    <a:pt x="731" y="641"/>
                  </a:lnTo>
                  <a:lnTo>
                    <a:pt x="731" y="639"/>
                  </a:lnTo>
                  <a:lnTo>
                    <a:pt x="731" y="638"/>
                  </a:lnTo>
                  <a:lnTo>
                    <a:pt x="729" y="632"/>
                  </a:lnTo>
                  <a:lnTo>
                    <a:pt x="727" y="628"/>
                  </a:lnTo>
                  <a:lnTo>
                    <a:pt x="727" y="627"/>
                  </a:lnTo>
                  <a:lnTo>
                    <a:pt x="725" y="626"/>
                  </a:lnTo>
                  <a:lnTo>
                    <a:pt x="724" y="623"/>
                  </a:lnTo>
                  <a:lnTo>
                    <a:pt x="722" y="619"/>
                  </a:lnTo>
                  <a:lnTo>
                    <a:pt x="724" y="618"/>
                  </a:lnTo>
                  <a:lnTo>
                    <a:pt x="725" y="616"/>
                  </a:lnTo>
                  <a:lnTo>
                    <a:pt x="726" y="613"/>
                  </a:lnTo>
                  <a:lnTo>
                    <a:pt x="726" y="611"/>
                  </a:lnTo>
                  <a:lnTo>
                    <a:pt x="726" y="608"/>
                  </a:lnTo>
                  <a:lnTo>
                    <a:pt x="727" y="603"/>
                  </a:lnTo>
                  <a:lnTo>
                    <a:pt x="727" y="602"/>
                  </a:lnTo>
                  <a:lnTo>
                    <a:pt x="727" y="598"/>
                  </a:lnTo>
                  <a:lnTo>
                    <a:pt x="727" y="597"/>
                  </a:lnTo>
                  <a:lnTo>
                    <a:pt x="727" y="596"/>
                  </a:lnTo>
                  <a:lnTo>
                    <a:pt x="726" y="592"/>
                  </a:lnTo>
                  <a:lnTo>
                    <a:pt x="725" y="588"/>
                  </a:lnTo>
                  <a:lnTo>
                    <a:pt x="724" y="587"/>
                  </a:lnTo>
                  <a:lnTo>
                    <a:pt x="721" y="583"/>
                  </a:lnTo>
                  <a:lnTo>
                    <a:pt x="719" y="578"/>
                  </a:lnTo>
                  <a:lnTo>
                    <a:pt x="716" y="574"/>
                  </a:lnTo>
                  <a:lnTo>
                    <a:pt x="715" y="573"/>
                  </a:lnTo>
                  <a:lnTo>
                    <a:pt x="714" y="572"/>
                  </a:lnTo>
                  <a:lnTo>
                    <a:pt x="707" y="567"/>
                  </a:lnTo>
                  <a:lnTo>
                    <a:pt x="702" y="563"/>
                  </a:lnTo>
                  <a:lnTo>
                    <a:pt x="699" y="561"/>
                  </a:lnTo>
                  <a:lnTo>
                    <a:pt x="697" y="561"/>
                  </a:lnTo>
                  <a:lnTo>
                    <a:pt x="696" y="559"/>
                  </a:lnTo>
                  <a:lnTo>
                    <a:pt x="694" y="558"/>
                  </a:lnTo>
                  <a:lnTo>
                    <a:pt x="691" y="558"/>
                  </a:lnTo>
                  <a:lnTo>
                    <a:pt x="689" y="557"/>
                  </a:lnTo>
                  <a:lnTo>
                    <a:pt x="689" y="556"/>
                  </a:lnTo>
                  <a:lnTo>
                    <a:pt x="687" y="556"/>
                  </a:lnTo>
                  <a:lnTo>
                    <a:pt x="684" y="554"/>
                  </a:lnTo>
                  <a:lnTo>
                    <a:pt x="679" y="552"/>
                  </a:lnTo>
                  <a:lnTo>
                    <a:pt x="677" y="551"/>
                  </a:lnTo>
                  <a:lnTo>
                    <a:pt x="676" y="549"/>
                  </a:lnTo>
                  <a:lnTo>
                    <a:pt x="674" y="549"/>
                  </a:lnTo>
                  <a:lnTo>
                    <a:pt x="672" y="548"/>
                  </a:lnTo>
                  <a:lnTo>
                    <a:pt x="670" y="547"/>
                  </a:lnTo>
                  <a:lnTo>
                    <a:pt x="667" y="544"/>
                  </a:lnTo>
                  <a:lnTo>
                    <a:pt x="664" y="543"/>
                  </a:lnTo>
                  <a:lnTo>
                    <a:pt x="662" y="541"/>
                  </a:lnTo>
                  <a:lnTo>
                    <a:pt x="659" y="538"/>
                  </a:lnTo>
                  <a:lnTo>
                    <a:pt x="656" y="537"/>
                  </a:lnTo>
                  <a:lnTo>
                    <a:pt x="654" y="534"/>
                  </a:lnTo>
                  <a:lnTo>
                    <a:pt x="652" y="533"/>
                  </a:lnTo>
                  <a:lnTo>
                    <a:pt x="651" y="532"/>
                  </a:lnTo>
                  <a:lnTo>
                    <a:pt x="650" y="532"/>
                  </a:lnTo>
                  <a:lnTo>
                    <a:pt x="649" y="531"/>
                  </a:lnTo>
                  <a:lnTo>
                    <a:pt x="647" y="531"/>
                  </a:lnTo>
                  <a:lnTo>
                    <a:pt x="645" y="529"/>
                  </a:lnTo>
                  <a:lnTo>
                    <a:pt x="642" y="528"/>
                  </a:lnTo>
                  <a:lnTo>
                    <a:pt x="641" y="528"/>
                  </a:lnTo>
                  <a:lnTo>
                    <a:pt x="639" y="528"/>
                  </a:lnTo>
                  <a:lnTo>
                    <a:pt x="637" y="529"/>
                  </a:lnTo>
                  <a:lnTo>
                    <a:pt x="635" y="531"/>
                  </a:lnTo>
                  <a:lnTo>
                    <a:pt x="631" y="532"/>
                  </a:lnTo>
                  <a:lnTo>
                    <a:pt x="629" y="533"/>
                  </a:lnTo>
                  <a:lnTo>
                    <a:pt x="627" y="532"/>
                  </a:lnTo>
                  <a:lnTo>
                    <a:pt x="627" y="531"/>
                  </a:lnTo>
                  <a:lnTo>
                    <a:pt x="627" y="529"/>
                  </a:lnTo>
                  <a:lnTo>
                    <a:pt x="629" y="528"/>
                  </a:lnTo>
                  <a:lnTo>
                    <a:pt x="630" y="527"/>
                  </a:lnTo>
                  <a:lnTo>
                    <a:pt x="630" y="524"/>
                  </a:lnTo>
                  <a:lnTo>
                    <a:pt x="631" y="523"/>
                  </a:lnTo>
                  <a:lnTo>
                    <a:pt x="632" y="522"/>
                  </a:lnTo>
                  <a:lnTo>
                    <a:pt x="634" y="521"/>
                  </a:lnTo>
                  <a:lnTo>
                    <a:pt x="634" y="519"/>
                  </a:lnTo>
                  <a:lnTo>
                    <a:pt x="634" y="518"/>
                  </a:lnTo>
                  <a:lnTo>
                    <a:pt x="634" y="517"/>
                  </a:lnTo>
                  <a:lnTo>
                    <a:pt x="635" y="516"/>
                  </a:lnTo>
                  <a:lnTo>
                    <a:pt x="637" y="514"/>
                  </a:lnTo>
                  <a:lnTo>
                    <a:pt x="639" y="514"/>
                  </a:lnTo>
                  <a:lnTo>
                    <a:pt x="639" y="513"/>
                  </a:lnTo>
                  <a:lnTo>
                    <a:pt x="640" y="511"/>
                  </a:lnTo>
                  <a:lnTo>
                    <a:pt x="640" y="508"/>
                  </a:lnTo>
                  <a:lnTo>
                    <a:pt x="640" y="506"/>
                  </a:lnTo>
                  <a:lnTo>
                    <a:pt x="639" y="499"/>
                  </a:lnTo>
                  <a:lnTo>
                    <a:pt x="637" y="494"/>
                  </a:lnTo>
                  <a:lnTo>
                    <a:pt x="639" y="493"/>
                  </a:lnTo>
                  <a:lnTo>
                    <a:pt x="639" y="492"/>
                  </a:lnTo>
                  <a:lnTo>
                    <a:pt x="639" y="489"/>
                  </a:lnTo>
                  <a:lnTo>
                    <a:pt x="639" y="487"/>
                  </a:lnTo>
                  <a:lnTo>
                    <a:pt x="636" y="483"/>
                  </a:lnTo>
                  <a:lnTo>
                    <a:pt x="635" y="479"/>
                  </a:lnTo>
                  <a:lnTo>
                    <a:pt x="632" y="479"/>
                  </a:lnTo>
                  <a:lnTo>
                    <a:pt x="631" y="479"/>
                  </a:lnTo>
                  <a:lnTo>
                    <a:pt x="631" y="481"/>
                  </a:lnTo>
                  <a:lnTo>
                    <a:pt x="630" y="479"/>
                  </a:lnTo>
                  <a:lnTo>
                    <a:pt x="629" y="481"/>
                  </a:lnTo>
                  <a:lnTo>
                    <a:pt x="627" y="481"/>
                  </a:lnTo>
                  <a:lnTo>
                    <a:pt x="626" y="481"/>
                  </a:lnTo>
                  <a:lnTo>
                    <a:pt x="624" y="479"/>
                  </a:lnTo>
                  <a:lnTo>
                    <a:pt x="622" y="479"/>
                  </a:lnTo>
                  <a:lnTo>
                    <a:pt x="621" y="479"/>
                  </a:lnTo>
                  <a:lnTo>
                    <a:pt x="621" y="478"/>
                  </a:lnTo>
                  <a:lnTo>
                    <a:pt x="620" y="478"/>
                  </a:lnTo>
                  <a:lnTo>
                    <a:pt x="620" y="477"/>
                  </a:lnTo>
                  <a:lnTo>
                    <a:pt x="619" y="476"/>
                  </a:lnTo>
                  <a:lnTo>
                    <a:pt x="617" y="476"/>
                  </a:lnTo>
                  <a:lnTo>
                    <a:pt x="617" y="474"/>
                  </a:lnTo>
                  <a:lnTo>
                    <a:pt x="616" y="474"/>
                  </a:lnTo>
                  <a:lnTo>
                    <a:pt x="615" y="473"/>
                  </a:lnTo>
                  <a:lnTo>
                    <a:pt x="612" y="469"/>
                  </a:lnTo>
                  <a:lnTo>
                    <a:pt x="614" y="468"/>
                  </a:lnTo>
                  <a:lnTo>
                    <a:pt x="614" y="467"/>
                  </a:lnTo>
                  <a:lnTo>
                    <a:pt x="612" y="464"/>
                  </a:lnTo>
                  <a:lnTo>
                    <a:pt x="612" y="462"/>
                  </a:lnTo>
                  <a:lnTo>
                    <a:pt x="611" y="461"/>
                  </a:lnTo>
                  <a:lnTo>
                    <a:pt x="610" y="458"/>
                  </a:lnTo>
                  <a:lnTo>
                    <a:pt x="609" y="457"/>
                  </a:lnTo>
                  <a:lnTo>
                    <a:pt x="609" y="456"/>
                  </a:lnTo>
                  <a:lnTo>
                    <a:pt x="606" y="453"/>
                  </a:lnTo>
                  <a:lnTo>
                    <a:pt x="606" y="452"/>
                  </a:lnTo>
                  <a:lnTo>
                    <a:pt x="606" y="448"/>
                  </a:lnTo>
                  <a:lnTo>
                    <a:pt x="606" y="447"/>
                  </a:lnTo>
                  <a:lnTo>
                    <a:pt x="604" y="446"/>
                  </a:lnTo>
                  <a:lnTo>
                    <a:pt x="604" y="444"/>
                  </a:lnTo>
                  <a:lnTo>
                    <a:pt x="604" y="443"/>
                  </a:lnTo>
                  <a:lnTo>
                    <a:pt x="602" y="441"/>
                  </a:lnTo>
                  <a:lnTo>
                    <a:pt x="601" y="439"/>
                  </a:lnTo>
                  <a:lnTo>
                    <a:pt x="600" y="438"/>
                  </a:lnTo>
                  <a:lnTo>
                    <a:pt x="599" y="438"/>
                  </a:lnTo>
                  <a:lnTo>
                    <a:pt x="596" y="436"/>
                  </a:lnTo>
                  <a:lnTo>
                    <a:pt x="594" y="434"/>
                  </a:lnTo>
                  <a:lnTo>
                    <a:pt x="594" y="433"/>
                  </a:lnTo>
                  <a:lnTo>
                    <a:pt x="592" y="433"/>
                  </a:lnTo>
                  <a:lnTo>
                    <a:pt x="591" y="433"/>
                  </a:lnTo>
                  <a:lnTo>
                    <a:pt x="587" y="428"/>
                  </a:lnTo>
                  <a:lnTo>
                    <a:pt x="585" y="426"/>
                  </a:lnTo>
                  <a:lnTo>
                    <a:pt x="582" y="424"/>
                  </a:lnTo>
                  <a:lnTo>
                    <a:pt x="581" y="424"/>
                  </a:lnTo>
                  <a:lnTo>
                    <a:pt x="580" y="424"/>
                  </a:lnTo>
                  <a:lnTo>
                    <a:pt x="579" y="422"/>
                  </a:lnTo>
                  <a:lnTo>
                    <a:pt x="577" y="421"/>
                  </a:lnTo>
                  <a:lnTo>
                    <a:pt x="572" y="417"/>
                  </a:lnTo>
                  <a:lnTo>
                    <a:pt x="567" y="412"/>
                  </a:lnTo>
                  <a:lnTo>
                    <a:pt x="559" y="406"/>
                  </a:lnTo>
                  <a:lnTo>
                    <a:pt x="555" y="403"/>
                  </a:lnTo>
                  <a:lnTo>
                    <a:pt x="552" y="401"/>
                  </a:lnTo>
                  <a:lnTo>
                    <a:pt x="549" y="397"/>
                  </a:lnTo>
                  <a:lnTo>
                    <a:pt x="549" y="396"/>
                  </a:lnTo>
                  <a:lnTo>
                    <a:pt x="547" y="396"/>
                  </a:lnTo>
                  <a:lnTo>
                    <a:pt x="547" y="394"/>
                  </a:lnTo>
                  <a:lnTo>
                    <a:pt x="547" y="393"/>
                  </a:lnTo>
                  <a:lnTo>
                    <a:pt x="549" y="391"/>
                  </a:lnTo>
                  <a:lnTo>
                    <a:pt x="549" y="388"/>
                  </a:lnTo>
                  <a:lnTo>
                    <a:pt x="547" y="387"/>
                  </a:lnTo>
                  <a:lnTo>
                    <a:pt x="547" y="386"/>
                  </a:lnTo>
                  <a:lnTo>
                    <a:pt x="546" y="383"/>
                  </a:lnTo>
                  <a:lnTo>
                    <a:pt x="544" y="379"/>
                  </a:lnTo>
                  <a:lnTo>
                    <a:pt x="541" y="374"/>
                  </a:lnTo>
                  <a:lnTo>
                    <a:pt x="541" y="373"/>
                  </a:lnTo>
                  <a:lnTo>
                    <a:pt x="542" y="371"/>
                  </a:lnTo>
                  <a:lnTo>
                    <a:pt x="542" y="369"/>
                  </a:lnTo>
                  <a:lnTo>
                    <a:pt x="545" y="368"/>
                  </a:lnTo>
                  <a:lnTo>
                    <a:pt x="546" y="368"/>
                  </a:lnTo>
                  <a:lnTo>
                    <a:pt x="547" y="368"/>
                  </a:lnTo>
                  <a:lnTo>
                    <a:pt x="549" y="368"/>
                  </a:lnTo>
                  <a:lnTo>
                    <a:pt x="551" y="367"/>
                  </a:lnTo>
                  <a:lnTo>
                    <a:pt x="552" y="367"/>
                  </a:lnTo>
                  <a:lnTo>
                    <a:pt x="555" y="367"/>
                  </a:lnTo>
                  <a:lnTo>
                    <a:pt x="555" y="366"/>
                  </a:lnTo>
                  <a:lnTo>
                    <a:pt x="555" y="364"/>
                  </a:lnTo>
                  <a:lnTo>
                    <a:pt x="554" y="364"/>
                  </a:lnTo>
                  <a:lnTo>
                    <a:pt x="555" y="363"/>
                  </a:lnTo>
                  <a:lnTo>
                    <a:pt x="556" y="361"/>
                  </a:lnTo>
                  <a:lnTo>
                    <a:pt x="557" y="361"/>
                  </a:lnTo>
                  <a:lnTo>
                    <a:pt x="559" y="362"/>
                  </a:lnTo>
                  <a:lnTo>
                    <a:pt x="560" y="361"/>
                  </a:lnTo>
                  <a:lnTo>
                    <a:pt x="560" y="359"/>
                  </a:lnTo>
                  <a:lnTo>
                    <a:pt x="560" y="358"/>
                  </a:lnTo>
                  <a:lnTo>
                    <a:pt x="560" y="354"/>
                  </a:lnTo>
                  <a:lnTo>
                    <a:pt x="560" y="352"/>
                  </a:lnTo>
                  <a:lnTo>
                    <a:pt x="560" y="351"/>
                  </a:lnTo>
                  <a:lnTo>
                    <a:pt x="559" y="349"/>
                  </a:lnTo>
                  <a:lnTo>
                    <a:pt x="555" y="347"/>
                  </a:lnTo>
                  <a:lnTo>
                    <a:pt x="555" y="344"/>
                  </a:lnTo>
                  <a:lnTo>
                    <a:pt x="554" y="343"/>
                  </a:lnTo>
                  <a:lnTo>
                    <a:pt x="552" y="342"/>
                  </a:lnTo>
                  <a:lnTo>
                    <a:pt x="551" y="341"/>
                  </a:lnTo>
                  <a:lnTo>
                    <a:pt x="550" y="341"/>
                  </a:lnTo>
                  <a:lnTo>
                    <a:pt x="547" y="339"/>
                  </a:lnTo>
                  <a:lnTo>
                    <a:pt x="546" y="338"/>
                  </a:lnTo>
                  <a:lnTo>
                    <a:pt x="544" y="337"/>
                  </a:lnTo>
                  <a:lnTo>
                    <a:pt x="542" y="336"/>
                  </a:lnTo>
                  <a:lnTo>
                    <a:pt x="541" y="333"/>
                  </a:lnTo>
                  <a:lnTo>
                    <a:pt x="539" y="331"/>
                  </a:lnTo>
                  <a:lnTo>
                    <a:pt x="539" y="329"/>
                  </a:lnTo>
                  <a:lnTo>
                    <a:pt x="537" y="329"/>
                  </a:lnTo>
                  <a:lnTo>
                    <a:pt x="530" y="331"/>
                  </a:lnTo>
                  <a:lnTo>
                    <a:pt x="525" y="332"/>
                  </a:lnTo>
                  <a:lnTo>
                    <a:pt x="524" y="332"/>
                  </a:lnTo>
                  <a:lnTo>
                    <a:pt x="520" y="333"/>
                  </a:lnTo>
                  <a:lnTo>
                    <a:pt x="516" y="333"/>
                  </a:lnTo>
                  <a:lnTo>
                    <a:pt x="510" y="333"/>
                  </a:lnTo>
                  <a:lnTo>
                    <a:pt x="507" y="333"/>
                  </a:lnTo>
                  <a:lnTo>
                    <a:pt x="506" y="334"/>
                  </a:lnTo>
                  <a:lnTo>
                    <a:pt x="505" y="337"/>
                  </a:lnTo>
                  <a:lnTo>
                    <a:pt x="504" y="337"/>
                  </a:lnTo>
                  <a:lnTo>
                    <a:pt x="504" y="334"/>
                  </a:lnTo>
                  <a:lnTo>
                    <a:pt x="504" y="333"/>
                  </a:lnTo>
                  <a:lnTo>
                    <a:pt x="509" y="333"/>
                  </a:lnTo>
                  <a:lnTo>
                    <a:pt x="516" y="332"/>
                  </a:lnTo>
                  <a:lnTo>
                    <a:pt x="520" y="332"/>
                  </a:lnTo>
                  <a:lnTo>
                    <a:pt x="524" y="331"/>
                  </a:lnTo>
                  <a:lnTo>
                    <a:pt x="524" y="323"/>
                  </a:lnTo>
                  <a:lnTo>
                    <a:pt x="514" y="322"/>
                  </a:lnTo>
                  <a:lnTo>
                    <a:pt x="514" y="321"/>
                  </a:lnTo>
                  <a:lnTo>
                    <a:pt x="522" y="322"/>
                  </a:lnTo>
                  <a:lnTo>
                    <a:pt x="522" y="317"/>
                  </a:lnTo>
                  <a:lnTo>
                    <a:pt x="510" y="316"/>
                  </a:lnTo>
                  <a:lnTo>
                    <a:pt x="510" y="324"/>
                  </a:lnTo>
                  <a:lnTo>
                    <a:pt x="509" y="324"/>
                  </a:lnTo>
                  <a:lnTo>
                    <a:pt x="510" y="314"/>
                  </a:lnTo>
                  <a:lnTo>
                    <a:pt x="524" y="316"/>
                  </a:lnTo>
                  <a:lnTo>
                    <a:pt x="535" y="317"/>
                  </a:lnTo>
                  <a:lnTo>
                    <a:pt x="539" y="317"/>
                  </a:lnTo>
                  <a:lnTo>
                    <a:pt x="540" y="317"/>
                  </a:lnTo>
                  <a:lnTo>
                    <a:pt x="542" y="317"/>
                  </a:lnTo>
                  <a:lnTo>
                    <a:pt x="544" y="314"/>
                  </a:lnTo>
                  <a:lnTo>
                    <a:pt x="546" y="314"/>
                  </a:lnTo>
                  <a:lnTo>
                    <a:pt x="547" y="313"/>
                  </a:lnTo>
                  <a:lnTo>
                    <a:pt x="549" y="313"/>
                  </a:lnTo>
                  <a:lnTo>
                    <a:pt x="550" y="311"/>
                  </a:lnTo>
                  <a:lnTo>
                    <a:pt x="551" y="309"/>
                  </a:lnTo>
                  <a:lnTo>
                    <a:pt x="551" y="308"/>
                  </a:lnTo>
                  <a:lnTo>
                    <a:pt x="551" y="307"/>
                  </a:lnTo>
                  <a:lnTo>
                    <a:pt x="551" y="306"/>
                  </a:lnTo>
                  <a:lnTo>
                    <a:pt x="550" y="305"/>
                  </a:lnTo>
                  <a:lnTo>
                    <a:pt x="549" y="302"/>
                  </a:lnTo>
                  <a:lnTo>
                    <a:pt x="545" y="300"/>
                  </a:lnTo>
                  <a:lnTo>
                    <a:pt x="542" y="298"/>
                  </a:lnTo>
                  <a:lnTo>
                    <a:pt x="540" y="297"/>
                  </a:lnTo>
                  <a:lnTo>
                    <a:pt x="539" y="297"/>
                  </a:lnTo>
                  <a:lnTo>
                    <a:pt x="535" y="296"/>
                  </a:lnTo>
                  <a:lnTo>
                    <a:pt x="534" y="295"/>
                  </a:lnTo>
                  <a:lnTo>
                    <a:pt x="532" y="295"/>
                  </a:lnTo>
                  <a:lnTo>
                    <a:pt x="531" y="295"/>
                  </a:lnTo>
                  <a:lnTo>
                    <a:pt x="530" y="295"/>
                  </a:lnTo>
                  <a:lnTo>
                    <a:pt x="529" y="296"/>
                  </a:lnTo>
                  <a:lnTo>
                    <a:pt x="527" y="295"/>
                  </a:lnTo>
                  <a:lnTo>
                    <a:pt x="526" y="295"/>
                  </a:lnTo>
                  <a:lnTo>
                    <a:pt x="525" y="293"/>
                  </a:lnTo>
                  <a:lnTo>
                    <a:pt x="525" y="292"/>
                  </a:lnTo>
                  <a:lnTo>
                    <a:pt x="526" y="291"/>
                  </a:lnTo>
                  <a:lnTo>
                    <a:pt x="527" y="290"/>
                  </a:lnTo>
                  <a:lnTo>
                    <a:pt x="527" y="288"/>
                  </a:lnTo>
                  <a:lnTo>
                    <a:pt x="529" y="287"/>
                  </a:lnTo>
                  <a:lnTo>
                    <a:pt x="529" y="283"/>
                  </a:lnTo>
                  <a:lnTo>
                    <a:pt x="529" y="280"/>
                  </a:lnTo>
                  <a:lnTo>
                    <a:pt x="529" y="277"/>
                  </a:lnTo>
                  <a:lnTo>
                    <a:pt x="529" y="276"/>
                  </a:lnTo>
                  <a:lnTo>
                    <a:pt x="531" y="273"/>
                  </a:lnTo>
                  <a:lnTo>
                    <a:pt x="532" y="272"/>
                  </a:lnTo>
                  <a:lnTo>
                    <a:pt x="534" y="271"/>
                  </a:lnTo>
                  <a:lnTo>
                    <a:pt x="535" y="270"/>
                  </a:lnTo>
                  <a:lnTo>
                    <a:pt x="535" y="268"/>
                  </a:lnTo>
                  <a:lnTo>
                    <a:pt x="535" y="267"/>
                  </a:lnTo>
                  <a:lnTo>
                    <a:pt x="536" y="266"/>
                  </a:lnTo>
                  <a:lnTo>
                    <a:pt x="535" y="263"/>
                  </a:lnTo>
                  <a:lnTo>
                    <a:pt x="534" y="262"/>
                  </a:lnTo>
                  <a:lnTo>
                    <a:pt x="532" y="262"/>
                  </a:lnTo>
                  <a:lnTo>
                    <a:pt x="532" y="261"/>
                  </a:lnTo>
                  <a:lnTo>
                    <a:pt x="530" y="258"/>
                  </a:lnTo>
                  <a:lnTo>
                    <a:pt x="529" y="256"/>
                  </a:lnTo>
                  <a:lnTo>
                    <a:pt x="527" y="256"/>
                  </a:lnTo>
                  <a:lnTo>
                    <a:pt x="526" y="255"/>
                  </a:lnTo>
                  <a:lnTo>
                    <a:pt x="527" y="252"/>
                  </a:lnTo>
                  <a:lnTo>
                    <a:pt x="527" y="250"/>
                  </a:lnTo>
                  <a:lnTo>
                    <a:pt x="526" y="250"/>
                  </a:lnTo>
                  <a:lnTo>
                    <a:pt x="525" y="250"/>
                  </a:lnTo>
                  <a:lnTo>
                    <a:pt x="524" y="250"/>
                  </a:lnTo>
                  <a:lnTo>
                    <a:pt x="521" y="250"/>
                  </a:lnTo>
                  <a:lnTo>
                    <a:pt x="521" y="251"/>
                  </a:lnTo>
                  <a:lnTo>
                    <a:pt x="520" y="251"/>
                  </a:lnTo>
                  <a:lnTo>
                    <a:pt x="519" y="252"/>
                  </a:lnTo>
                  <a:lnTo>
                    <a:pt x="517" y="253"/>
                  </a:lnTo>
                  <a:lnTo>
                    <a:pt x="515" y="253"/>
                  </a:lnTo>
                  <a:lnTo>
                    <a:pt x="514" y="253"/>
                  </a:lnTo>
                  <a:lnTo>
                    <a:pt x="512" y="253"/>
                  </a:lnTo>
                  <a:lnTo>
                    <a:pt x="512" y="255"/>
                  </a:lnTo>
                  <a:lnTo>
                    <a:pt x="510" y="256"/>
                  </a:lnTo>
                  <a:lnTo>
                    <a:pt x="509" y="257"/>
                  </a:lnTo>
                  <a:lnTo>
                    <a:pt x="507" y="257"/>
                  </a:lnTo>
                  <a:lnTo>
                    <a:pt x="505" y="256"/>
                  </a:lnTo>
                  <a:lnTo>
                    <a:pt x="504" y="256"/>
                  </a:lnTo>
                  <a:lnTo>
                    <a:pt x="502" y="255"/>
                  </a:lnTo>
                  <a:lnTo>
                    <a:pt x="501" y="251"/>
                  </a:lnTo>
                  <a:lnTo>
                    <a:pt x="500" y="250"/>
                  </a:lnTo>
                  <a:lnTo>
                    <a:pt x="496" y="247"/>
                  </a:lnTo>
                  <a:lnTo>
                    <a:pt x="492" y="245"/>
                  </a:lnTo>
                  <a:lnTo>
                    <a:pt x="489" y="242"/>
                  </a:lnTo>
                  <a:lnTo>
                    <a:pt x="484" y="240"/>
                  </a:lnTo>
                  <a:lnTo>
                    <a:pt x="480" y="238"/>
                  </a:lnTo>
                  <a:lnTo>
                    <a:pt x="479" y="238"/>
                  </a:lnTo>
                  <a:lnTo>
                    <a:pt x="477" y="238"/>
                  </a:lnTo>
                  <a:lnTo>
                    <a:pt x="471" y="240"/>
                  </a:lnTo>
                  <a:lnTo>
                    <a:pt x="469" y="240"/>
                  </a:lnTo>
                  <a:lnTo>
                    <a:pt x="465" y="241"/>
                  </a:lnTo>
                  <a:lnTo>
                    <a:pt x="462" y="241"/>
                  </a:lnTo>
                  <a:lnTo>
                    <a:pt x="461" y="240"/>
                  </a:lnTo>
                  <a:lnTo>
                    <a:pt x="456" y="240"/>
                  </a:lnTo>
                  <a:lnTo>
                    <a:pt x="452" y="238"/>
                  </a:lnTo>
                  <a:lnTo>
                    <a:pt x="446" y="237"/>
                  </a:lnTo>
                  <a:lnTo>
                    <a:pt x="445" y="237"/>
                  </a:lnTo>
                  <a:lnTo>
                    <a:pt x="442" y="237"/>
                  </a:lnTo>
                  <a:lnTo>
                    <a:pt x="440" y="237"/>
                  </a:lnTo>
                  <a:lnTo>
                    <a:pt x="439" y="237"/>
                  </a:lnTo>
                  <a:lnTo>
                    <a:pt x="437" y="237"/>
                  </a:lnTo>
                  <a:lnTo>
                    <a:pt x="436" y="238"/>
                  </a:lnTo>
                  <a:lnTo>
                    <a:pt x="435" y="238"/>
                  </a:lnTo>
                  <a:lnTo>
                    <a:pt x="434" y="238"/>
                  </a:lnTo>
                  <a:lnTo>
                    <a:pt x="426" y="238"/>
                  </a:lnTo>
                  <a:lnTo>
                    <a:pt x="426" y="237"/>
                  </a:lnTo>
                  <a:lnTo>
                    <a:pt x="425" y="236"/>
                  </a:lnTo>
                  <a:lnTo>
                    <a:pt x="422" y="236"/>
                  </a:lnTo>
                  <a:lnTo>
                    <a:pt x="420" y="236"/>
                  </a:lnTo>
                  <a:lnTo>
                    <a:pt x="417" y="236"/>
                  </a:lnTo>
                  <a:lnTo>
                    <a:pt x="416" y="237"/>
                  </a:lnTo>
                  <a:lnTo>
                    <a:pt x="410" y="236"/>
                  </a:lnTo>
                  <a:lnTo>
                    <a:pt x="409" y="236"/>
                  </a:lnTo>
                  <a:lnTo>
                    <a:pt x="407" y="237"/>
                  </a:lnTo>
                  <a:lnTo>
                    <a:pt x="404" y="237"/>
                  </a:lnTo>
                  <a:lnTo>
                    <a:pt x="401" y="237"/>
                  </a:lnTo>
                  <a:lnTo>
                    <a:pt x="400" y="237"/>
                  </a:lnTo>
                  <a:lnTo>
                    <a:pt x="395" y="238"/>
                  </a:lnTo>
                  <a:lnTo>
                    <a:pt x="391" y="240"/>
                  </a:lnTo>
                  <a:lnTo>
                    <a:pt x="386" y="241"/>
                  </a:lnTo>
                  <a:lnTo>
                    <a:pt x="385" y="242"/>
                  </a:lnTo>
                  <a:lnTo>
                    <a:pt x="381" y="243"/>
                  </a:lnTo>
                  <a:lnTo>
                    <a:pt x="380" y="245"/>
                  </a:lnTo>
                  <a:lnTo>
                    <a:pt x="379" y="246"/>
                  </a:lnTo>
                  <a:lnTo>
                    <a:pt x="377" y="247"/>
                  </a:lnTo>
                  <a:lnTo>
                    <a:pt x="372" y="250"/>
                  </a:lnTo>
                  <a:lnTo>
                    <a:pt x="370" y="252"/>
                  </a:lnTo>
                  <a:lnTo>
                    <a:pt x="367" y="253"/>
                  </a:lnTo>
                  <a:lnTo>
                    <a:pt x="366" y="253"/>
                  </a:lnTo>
                  <a:lnTo>
                    <a:pt x="366" y="255"/>
                  </a:lnTo>
                  <a:lnTo>
                    <a:pt x="364" y="256"/>
                  </a:lnTo>
                  <a:lnTo>
                    <a:pt x="362" y="257"/>
                  </a:lnTo>
                  <a:lnTo>
                    <a:pt x="361" y="257"/>
                  </a:lnTo>
                  <a:lnTo>
                    <a:pt x="360" y="258"/>
                  </a:lnTo>
                  <a:lnTo>
                    <a:pt x="357" y="260"/>
                  </a:lnTo>
                  <a:lnTo>
                    <a:pt x="357" y="261"/>
                  </a:lnTo>
                  <a:lnTo>
                    <a:pt x="355" y="263"/>
                  </a:lnTo>
                  <a:lnTo>
                    <a:pt x="354" y="265"/>
                  </a:lnTo>
                  <a:lnTo>
                    <a:pt x="351" y="266"/>
                  </a:lnTo>
                  <a:lnTo>
                    <a:pt x="346" y="267"/>
                  </a:lnTo>
                  <a:lnTo>
                    <a:pt x="342" y="270"/>
                  </a:lnTo>
                  <a:lnTo>
                    <a:pt x="340" y="271"/>
                  </a:lnTo>
                  <a:lnTo>
                    <a:pt x="337" y="272"/>
                  </a:lnTo>
                  <a:lnTo>
                    <a:pt x="335" y="275"/>
                  </a:lnTo>
                  <a:lnTo>
                    <a:pt x="332" y="277"/>
                  </a:lnTo>
                  <a:lnTo>
                    <a:pt x="330" y="278"/>
                  </a:lnTo>
                  <a:lnTo>
                    <a:pt x="329" y="281"/>
                  </a:lnTo>
                  <a:lnTo>
                    <a:pt x="327" y="283"/>
                  </a:lnTo>
                  <a:lnTo>
                    <a:pt x="326" y="286"/>
                  </a:lnTo>
                  <a:lnTo>
                    <a:pt x="325" y="287"/>
                  </a:lnTo>
                  <a:lnTo>
                    <a:pt x="322" y="290"/>
                  </a:lnTo>
                  <a:lnTo>
                    <a:pt x="321" y="292"/>
                  </a:lnTo>
                  <a:lnTo>
                    <a:pt x="321" y="295"/>
                  </a:lnTo>
                  <a:lnTo>
                    <a:pt x="321" y="298"/>
                  </a:lnTo>
                  <a:lnTo>
                    <a:pt x="321" y="300"/>
                  </a:lnTo>
                  <a:lnTo>
                    <a:pt x="321" y="302"/>
                  </a:lnTo>
                  <a:lnTo>
                    <a:pt x="321" y="303"/>
                  </a:lnTo>
                  <a:lnTo>
                    <a:pt x="321" y="306"/>
                  </a:lnTo>
                  <a:lnTo>
                    <a:pt x="321" y="307"/>
                  </a:lnTo>
                  <a:lnTo>
                    <a:pt x="322" y="307"/>
                  </a:lnTo>
                  <a:lnTo>
                    <a:pt x="324" y="308"/>
                  </a:lnTo>
                  <a:lnTo>
                    <a:pt x="324" y="309"/>
                  </a:lnTo>
                  <a:lnTo>
                    <a:pt x="324" y="311"/>
                  </a:lnTo>
                  <a:lnTo>
                    <a:pt x="321" y="312"/>
                  </a:lnTo>
                  <a:lnTo>
                    <a:pt x="320" y="312"/>
                  </a:lnTo>
                  <a:lnTo>
                    <a:pt x="319" y="313"/>
                  </a:lnTo>
                  <a:lnTo>
                    <a:pt x="317" y="314"/>
                  </a:lnTo>
                  <a:lnTo>
                    <a:pt x="317" y="317"/>
                  </a:lnTo>
                  <a:lnTo>
                    <a:pt x="317" y="318"/>
                  </a:lnTo>
                  <a:lnTo>
                    <a:pt x="317" y="319"/>
                  </a:lnTo>
                  <a:lnTo>
                    <a:pt x="316" y="322"/>
                  </a:lnTo>
                  <a:lnTo>
                    <a:pt x="316" y="327"/>
                  </a:lnTo>
                  <a:lnTo>
                    <a:pt x="316" y="328"/>
                  </a:lnTo>
                  <a:lnTo>
                    <a:pt x="316" y="332"/>
                  </a:lnTo>
                  <a:lnTo>
                    <a:pt x="316" y="333"/>
                  </a:lnTo>
                  <a:lnTo>
                    <a:pt x="317" y="334"/>
                  </a:lnTo>
                  <a:lnTo>
                    <a:pt x="320" y="337"/>
                  </a:lnTo>
                  <a:lnTo>
                    <a:pt x="321" y="339"/>
                  </a:lnTo>
                  <a:lnTo>
                    <a:pt x="322" y="339"/>
                  </a:lnTo>
                  <a:lnTo>
                    <a:pt x="322" y="341"/>
                  </a:lnTo>
                  <a:lnTo>
                    <a:pt x="324" y="342"/>
                  </a:lnTo>
                  <a:lnTo>
                    <a:pt x="322" y="342"/>
                  </a:lnTo>
                  <a:lnTo>
                    <a:pt x="321" y="343"/>
                  </a:lnTo>
                  <a:lnTo>
                    <a:pt x="320" y="343"/>
                  </a:lnTo>
                  <a:lnTo>
                    <a:pt x="319" y="342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2" y="344"/>
                  </a:lnTo>
                  <a:lnTo>
                    <a:pt x="311" y="344"/>
                  </a:lnTo>
                  <a:lnTo>
                    <a:pt x="307" y="346"/>
                  </a:lnTo>
                  <a:lnTo>
                    <a:pt x="304" y="348"/>
                  </a:lnTo>
                  <a:lnTo>
                    <a:pt x="302" y="349"/>
                  </a:lnTo>
                  <a:lnTo>
                    <a:pt x="299" y="352"/>
                  </a:lnTo>
                  <a:lnTo>
                    <a:pt x="296" y="356"/>
                  </a:lnTo>
                  <a:lnTo>
                    <a:pt x="292" y="361"/>
                  </a:lnTo>
                  <a:lnTo>
                    <a:pt x="290" y="363"/>
                  </a:lnTo>
                  <a:lnTo>
                    <a:pt x="289" y="367"/>
                  </a:lnTo>
                  <a:lnTo>
                    <a:pt x="287" y="369"/>
                  </a:lnTo>
                  <a:lnTo>
                    <a:pt x="286" y="372"/>
                  </a:lnTo>
                  <a:lnTo>
                    <a:pt x="286" y="376"/>
                  </a:lnTo>
                  <a:lnTo>
                    <a:pt x="286" y="377"/>
                  </a:lnTo>
                  <a:lnTo>
                    <a:pt x="286" y="378"/>
                  </a:lnTo>
                  <a:lnTo>
                    <a:pt x="286" y="379"/>
                  </a:lnTo>
                  <a:lnTo>
                    <a:pt x="286" y="381"/>
                  </a:lnTo>
                  <a:lnTo>
                    <a:pt x="286" y="384"/>
                  </a:lnTo>
                  <a:lnTo>
                    <a:pt x="285" y="387"/>
                  </a:lnTo>
                  <a:lnTo>
                    <a:pt x="285" y="389"/>
                  </a:lnTo>
                  <a:lnTo>
                    <a:pt x="284" y="393"/>
                  </a:lnTo>
                  <a:lnTo>
                    <a:pt x="284" y="394"/>
                  </a:lnTo>
                  <a:lnTo>
                    <a:pt x="281" y="397"/>
                  </a:lnTo>
                  <a:lnTo>
                    <a:pt x="277" y="402"/>
                  </a:lnTo>
                  <a:lnTo>
                    <a:pt x="275" y="404"/>
                  </a:lnTo>
                  <a:lnTo>
                    <a:pt x="274" y="407"/>
                  </a:lnTo>
                  <a:lnTo>
                    <a:pt x="272" y="407"/>
                  </a:lnTo>
                  <a:lnTo>
                    <a:pt x="274" y="408"/>
                  </a:lnTo>
                  <a:lnTo>
                    <a:pt x="274" y="409"/>
                  </a:lnTo>
                  <a:lnTo>
                    <a:pt x="275" y="411"/>
                  </a:lnTo>
                  <a:lnTo>
                    <a:pt x="274" y="412"/>
                  </a:lnTo>
                  <a:lnTo>
                    <a:pt x="271" y="414"/>
                  </a:lnTo>
                  <a:lnTo>
                    <a:pt x="270" y="414"/>
                  </a:lnTo>
                  <a:lnTo>
                    <a:pt x="267" y="416"/>
                  </a:lnTo>
                  <a:lnTo>
                    <a:pt x="266" y="414"/>
                  </a:lnTo>
                  <a:lnTo>
                    <a:pt x="265" y="413"/>
                  </a:lnTo>
                  <a:lnTo>
                    <a:pt x="260" y="404"/>
                  </a:lnTo>
                  <a:lnTo>
                    <a:pt x="257" y="401"/>
                  </a:lnTo>
                  <a:lnTo>
                    <a:pt x="257" y="399"/>
                  </a:lnTo>
                  <a:lnTo>
                    <a:pt x="256" y="399"/>
                  </a:lnTo>
                  <a:lnTo>
                    <a:pt x="255" y="398"/>
                  </a:lnTo>
                  <a:lnTo>
                    <a:pt x="255" y="397"/>
                  </a:lnTo>
                  <a:lnTo>
                    <a:pt x="254" y="397"/>
                  </a:lnTo>
                  <a:lnTo>
                    <a:pt x="252" y="396"/>
                  </a:lnTo>
                  <a:lnTo>
                    <a:pt x="251" y="396"/>
                  </a:lnTo>
                  <a:lnTo>
                    <a:pt x="251" y="394"/>
                  </a:lnTo>
                  <a:lnTo>
                    <a:pt x="250" y="393"/>
                  </a:lnTo>
                  <a:lnTo>
                    <a:pt x="249" y="393"/>
                  </a:lnTo>
                  <a:lnTo>
                    <a:pt x="247" y="392"/>
                  </a:lnTo>
                  <a:lnTo>
                    <a:pt x="244" y="388"/>
                  </a:lnTo>
                  <a:lnTo>
                    <a:pt x="242" y="387"/>
                  </a:lnTo>
                  <a:lnTo>
                    <a:pt x="240" y="386"/>
                  </a:lnTo>
                  <a:lnTo>
                    <a:pt x="239" y="384"/>
                  </a:lnTo>
                  <a:lnTo>
                    <a:pt x="235" y="381"/>
                  </a:lnTo>
                  <a:lnTo>
                    <a:pt x="232" y="378"/>
                  </a:lnTo>
                  <a:lnTo>
                    <a:pt x="231" y="377"/>
                  </a:lnTo>
                  <a:lnTo>
                    <a:pt x="230" y="376"/>
                  </a:lnTo>
                  <a:lnTo>
                    <a:pt x="227" y="373"/>
                  </a:lnTo>
                  <a:lnTo>
                    <a:pt x="226" y="373"/>
                  </a:lnTo>
                  <a:lnTo>
                    <a:pt x="224" y="371"/>
                  </a:lnTo>
                  <a:lnTo>
                    <a:pt x="221" y="368"/>
                  </a:lnTo>
                  <a:lnTo>
                    <a:pt x="219" y="367"/>
                  </a:lnTo>
                  <a:lnTo>
                    <a:pt x="200" y="348"/>
                  </a:lnTo>
                  <a:lnTo>
                    <a:pt x="196" y="354"/>
                  </a:lnTo>
                  <a:lnTo>
                    <a:pt x="192" y="354"/>
                  </a:lnTo>
                  <a:lnTo>
                    <a:pt x="184" y="353"/>
                  </a:lnTo>
                  <a:lnTo>
                    <a:pt x="177" y="351"/>
                  </a:lnTo>
                  <a:lnTo>
                    <a:pt x="172" y="366"/>
                  </a:lnTo>
                  <a:lnTo>
                    <a:pt x="161" y="368"/>
                  </a:lnTo>
                  <a:lnTo>
                    <a:pt x="161" y="366"/>
                  </a:lnTo>
                  <a:lnTo>
                    <a:pt x="171" y="363"/>
                  </a:lnTo>
                  <a:lnTo>
                    <a:pt x="175" y="351"/>
                  </a:lnTo>
                  <a:lnTo>
                    <a:pt x="174" y="349"/>
                  </a:lnTo>
                  <a:lnTo>
                    <a:pt x="169" y="348"/>
                  </a:lnTo>
                  <a:lnTo>
                    <a:pt x="165" y="347"/>
                  </a:lnTo>
                  <a:lnTo>
                    <a:pt x="166" y="346"/>
                  </a:lnTo>
                  <a:lnTo>
                    <a:pt x="182" y="351"/>
                  </a:lnTo>
                  <a:lnTo>
                    <a:pt x="190" y="353"/>
                  </a:lnTo>
                  <a:lnTo>
                    <a:pt x="192" y="353"/>
                  </a:lnTo>
                  <a:lnTo>
                    <a:pt x="192" y="347"/>
                  </a:lnTo>
                  <a:lnTo>
                    <a:pt x="191" y="346"/>
                  </a:lnTo>
                  <a:lnTo>
                    <a:pt x="190" y="346"/>
                  </a:lnTo>
                  <a:lnTo>
                    <a:pt x="186" y="344"/>
                  </a:lnTo>
                  <a:lnTo>
                    <a:pt x="186" y="349"/>
                  </a:lnTo>
                  <a:lnTo>
                    <a:pt x="185" y="349"/>
                  </a:lnTo>
                  <a:lnTo>
                    <a:pt x="186" y="344"/>
                  </a:lnTo>
                  <a:lnTo>
                    <a:pt x="184" y="344"/>
                  </a:lnTo>
                  <a:lnTo>
                    <a:pt x="177" y="343"/>
                  </a:lnTo>
                  <a:lnTo>
                    <a:pt x="177" y="344"/>
                  </a:lnTo>
                  <a:lnTo>
                    <a:pt x="177" y="347"/>
                  </a:lnTo>
                  <a:lnTo>
                    <a:pt x="175" y="347"/>
                  </a:lnTo>
                  <a:lnTo>
                    <a:pt x="176" y="341"/>
                  </a:lnTo>
                  <a:lnTo>
                    <a:pt x="172" y="339"/>
                  </a:lnTo>
                  <a:lnTo>
                    <a:pt x="169" y="338"/>
                  </a:lnTo>
                  <a:lnTo>
                    <a:pt x="169" y="342"/>
                  </a:lnTo>
                  <a:lnTo>
                    <a:pt x="165" y="342"/>
                  </a:lnTo>
                  <a:lnTo>
                    <a:pt x="165" y="341"/>
                  </a:lnTo>
                  <a:lnTo>
                    <a:pt x="161" y="338"/>
                  </a:lnTo>
                  <a:lnTo>
                    <a:pt x="161" y="337"/>
                  </a:lnTo>
                  <a:lnTo>
                    <a:pt x="165" y="339"/>
                  </a:lnTo>
                  <a:lnTo>
                    <a:pt x="166" y="336"/>
                  </a:lnTo>
                  <a:lnTo>
                    <a:pt x="159" y="333"/>
                  </a:lnTo>
                  <a:lnTo>
                    <a:pt x="159" y="332"/>
                  </a:lnTo>
                  <a:lnTo>
                    <a:pt x="155" y="338"/>
                  </a:lnTo>
                  <a:lnTo>
                    <a:pt x="154" y="337"/>
                  </a:lnTo>
                  <a:lnTo>
                    <a:pt x="155" y="336"/>
                  </a:lnTo>
                  <a:lnTo>
                    <a:pt x="157" y="332"/>
                  </a:lnTo>
                  <a:lnTo>
                    <a:pt x="152" y="328"/>
                  </a:lnTo>
                  <a:lnTo>
                    <a:pt x="147" y="332"/>
                  </a:lnTo>
                  <a:lnTo>
                    <a:pt x="147" y="331"/>
                  </a:lnTo>
                  <a:lnTo>
                    <a:pt x="151" y="327"/>
                  </a:lnTo>
                  <a:lnTo>
                    <a:pt x="147" y="324"/>
                  </a:lnTo>
                  <a:lnTo>
                    <a:pt x="144" y="322"/>
                  </a:lnTo>
                  <a:lnTo>
                    <a:pt x="142" y="323"/>
                  </a:lnTo>
                  <a:lnTo>
                    <a:pt x="140" y="322"/>
                  </a:lnTo>
                  <a:lnTo>
                    <a:pt x="140" y="321"/>
                  </a:lnTo>
                  <a:lnTo>
                    <a:pt x="142" y="318"/>
                  </a:lnTo>
                  <a:lnTo>
                    <a:pt x="140" y="318"/>
                  </a:lnTo>
                  <a:lnTo>
                    <a:pt x="135" y="324"/>
                  </a:lnTo>
                  <a:lnTo>
                    <a:pt x="134" y="324"/>
                  </a:lnTo>
                  <a:lnTo>
                    <a:pt x="134" y="326"/>
                  </a:lnTo>
                  <a:lnTo>
                    <a:pt x="135" y="326"/>
                  </a:lnTo>
                  <a:lnTo>
                    <a:pt x="150" y="337"/>
                  </a:lnTo>
                  <a:lnTo>
                    <a:pt x="159" y="347"/>
                  </a:lnTo>
                  <a:lnTo>
                    <a:pt x="162" y="349"/>
                  </a:lnTo>
                  <a:lnTo>
                    <a:pt x="162" y="351"/>
                  </a:lnTo>
                  <a:lnTo>
                    <a:pt x="157" y="348"/>
                  </a:lnTo>
                  <a:lnTo>
                    <a:pt x="150" y="338"/>
                  </a:lnTo>
                  <a:lnTo>
                    <a:pt x="142" y="333"/>
                  </a:lnTo>
                  <a:lnTo>
                    <a:pt x="132" y="327"/>
                  </a:lnTo>
                  <a:lnTo>
                    <a:pt x="127" y="333"/>
                  </a:lnTo>
                  <a:lnTo>
                    <a:pt x="121" y="339"/>
                  </a:lnTo>
                  <a:lnTo>
                    <a:pt x="112" y="351"/>
                  </a:lnTo>
                  <a:lnTo>
                    <a:pt x="97" y="369"/>
                  </a:lnTo>
                  <a:lnTo>
                    <a:pt x="79" y="393"/>
                  </a:lnTo>
                  <a:lnTo>
                    <a:pt x="60" y="416"/>
                  </a:lnTo>
                  <a:lnTo>
                    <a:pt x="46" y="433"/>
                  </a:lnTo>
                  <a:lnTo>
                    <a:pt x="30" y="454"/>
                  </a:lnTo>
                  <a:lnTo>
                    <a:pt x="22" y="463"/>
                  </a:lnTo>
                  <a:lnTo>
                    <a:pt x="20" y="467"/>
                  </a:lnTo>
                  <a:lnTo>
                    <a:pt x="17" y="471"/>
                  </a:lnTo>
                  <a:lnTo>
                    <a:pt x="15" y="476"/>
                  </a:lnTo>
                  <a:lnTo>
                    <a:pt x="11" y="479"/>
                  </a:lnTo>
                  <a:lnTo>
                    <a:pt x="10" y="482"/>
                  </a:lnTo>
                  <a:lnTo>
                    <a:pt x="7" y="484"/>
                  </a:lnTo>
                  <a:lnTo>
                    <a:pt x="5" y="488"/>
                  </a:lnTo>
                  <a:lnTo>
                    <a:pt x="4" y="491"/>
                  </a:lnTo>
                  <a:lnTo>
                    <a:pt x="2" y="491"/>
                  </a:lnTo>
                  <a:lnTo>
                    <a:pt x="1" y="494"/>
                  </a:lnTo>
                  <a:lnTo>
                    <a:pt x="0" y="492"/>
                  </a:lnTo>
                  <a:lnTo>
                    <a:pt x="1" y="491"/>
                  </a:lnTo>
                  <a:lnTo>
                    <a:pt x="1" y="489"/>
                  </a:lnTo>
                  <a:lnTo>
                    <a:pt x="5" y="486"/>
                  </a:lnTo>
                  <a:lnTo>
                    <a:pt x="9" y="481"/>
                  </a:lnTo>
                  <a:lnTo>
                    <a:pt x="11" y="477"/>
                  </a:lnTo>
                  <a:lnTo>
                    <a:pt x="15" y="471"/>
                  </a:lnTo>
                  <a:lnTo>
                    <a:pt x="19" y="467"/>
                  </a:lnTo>
                  <a:lnTo>
                    <a:pt x="20" y="463"/>
                  </a:lnTo>
                  <a:lnTo>
                    <a:pt x="27" y="454"/>
                  </a:lnTo>
                  <a:lnTo>
                    <a:pt x="45" y="431"/>
                  </a:lnTo>
                  <a:lnTo>
                    <a:pt x="46" y="427"/>
                  </a:lnTo>
                  <a:lnTo>
                    <a:pt x="46" y="424"/>
                  </a:lnTo>
                  <a:lnTo>
                    <a:pt x="51" y="417"/>
                  </a:lnTo>
                  <a:lnTo>
                    <a:pt x="52" y="416"/>
                  </a:lnTo>
                  <a:lnTo>
                    <a:pt x="55" y="416"/>
                  </a:lnTo>
                  <a:lnTo>
                    <a:pt x="57" y="412"/>
                  </a:lnTo>
                  <a:lnTo>
                    <a:pt x="74" y="392"/>
                  </a:lnTo>
                  <a:lnTo>
                    <a:pt x="94" y="367"/>
                  </a:lnTo>
                  <a:lnTo>
                    <a:pt x="110" y="347"/>
                  </a:lnTo>
                  <a:lnTo>
                    <a:pt x="119" y="336"/>
                  </a:lnTo>
                  <a:lnTo>
                    <a:pt x="124" y="329"/>
                  </a:lnTo>
                  <a:lnTo>
                    <a:pt x="115" y="323"/>
                  </a:lnTo>
                  <a:lnTo>
                    <a:pt x="102" y="313"/>
                  </a:lnTo>
                  <a:lnTo>
                    <a:pt x="94" y="313"/>
                  </a:lnTo>
                  <a:lnTo>
                    <a:pt x="94" y="309"/>
                  </a:lnTo>
                  <a:lnTo>
                    <a:pt x="102" y="308"/>
                  </a:lnTo>
                  <a:lnTo>
                    <a:pt x="115" y="317"/>
                  </a:lnTo>
                  <a:lnTo>
                    <a:pt x="116" y="318"/>
                  </a:lnTo>
                  <a:lnTo>
                    <a:pt x="124" y="324"/>
                  </a:lnTo>
                  <a:lnTo>
                    <a:pt x="126" y="327"/>
                  </a:lnTo>
                  <a:lnTo>
                    <a:pt x="127" y="324"/>
                  </a:lnTo>
                  <a:lnTo>
                    <a:pt x="129" y="323"/>
                  </a:lnTo>
                  <a:lnTo>
                    <a:pt x="132" y="318"/>
                  </a:lnTo>
                  <a:lnTo>
                    <a:pt x="132" y="317"/>
                  </a:lnTo>
                  <a:lnTo>
                    <a:pt x="126" y="312"/>
                  </a:lnTo>
                  <a:lnTo>
                    <a:pt x="126" y="311"/>
                  </a:lnTo>
                  <a:lnTo>
                    <a:pt x="126" y="309"/>
                  </a:lnTo>
                  <a:lnTo>
                    <a:pt x="127" y="308"/>
                  </a:lnTo>
                  <a:lnTo>
                    <a:pt x="129" y="306"/>
                  </a:lnTo>
                  <a:lnTo>
                    <a:pt x="130" y="305"/>
                  </a:lnTo>
                  <a:lnTo>
                    <a:pt x="129" y="303"/>
                  </a:lnTo>
                  <a:lnTo>
                    <a:pt x="124" y="301"/>
                  </a:lnTo>
                  <a:lnTo>
                    <a:pt x="122" y="301"/>
                  </a:lnTo>
                  <a:lnTo>
                    <a:pt x="120" y="298"/>
                  </a:lnTo>
                  <a:lnTo>
                    <a:pt x="117" y="297"/>
                  </a:lnTo>
                  <a:lnTo>
                    <a:pt x="114" y="302"/>
                  </a:lnTo>
                  <a:lnTo>
                    <a:pt x="111" y="301"/>
                  </a:lnTo>
                  <a:lnTo>
                    <a:pt x="116" y="296"/>
                  </a:lnTo>
                  <a:lnTo>
                    <a:pt x="114" y="293"/>
                  </a:lnTo>
                  <a:lnTo>
                    <a:pt x="106" y="287"/>
                  </a:lnTo>
                  <a:lnTo>
                    <a:pt x="100" y="293"/>
                  </a:lnTo>
                  <a:lnTo>
                    <a:pt x="100" y="301"/>
                  </a:lnTo>
                  <a:lnTo>
                    <a:pt x="97" y="302"/>
                  </a:lnTo>
                  <a:lnTo>
                    <a:pt x="90" y="303"/>
                  </a:lnTo>
                  <a:lnTo>
                    <a:pt x="85" y="305"/>
                  </a:lnTo>
                  <a:lnTo>
                    <a:pt x="82" y="314"/>
                  </a:lnTo>
                  <a:lnTo>
                    <a:pt x="82" y="317"/>
                  </a:lnTo>
                  <a:lnTo>
                    <a:pt x="81" y="318"/>
                  </a:lnTo>
                  <a:lnTo>
                    <a:pt x="79" y="318"/>
                  </a:lnTo>
                  <a:lnTo>
                    <a:pt x="77" y="318"/>
                  </a:lnTo>
                  <a:lnTo>
                    <a:pt x="76" y="317"/>
                  </a:lnTo>
                  <a:lnTo>
                    <a:pt x="76" y="314"/>
                  </a:lnTo>
                  <a:lnTo>
                    <a:pt x="80" y="298"/>
                  </a:lnTo>
                  <a:lnTo>
                    <a:pt x="81" y="293"/>
                  </a:lnTo>
                  <a:lnTo>
                    <a:pt x="94" y="281"/>
                  </a:lnTo>
                  <a:lnTo>
                    <a:pt x="104" y="276"/>
                  </a:lnTo>
                  <a:lnTo>
                    <a:pt x="105" y="275"/>
                  </a:lnTo>
                  <a:lnTo>
                    <a:pt x="97" y="265"/>
                  </a:lnTo>
                  <a:lnTo>
                    <a:pt x="97" y="262"/>
                  </a:lnTo>
                  <a:lnTo>
                    <a:pt x="96" y="261"/>
                  </a:lnTo>
                  <a:lnTo>
                    <a:pt x="95" y="261"/>
                  </a:lnTo>
                  <a:lnTo>
                    <a:pt x="95" y="260"/>
                  </a:lnTo>
                  <a:lnTo>
                    <a:pt x="95" y="256"/>
                  </a:lnTo>
                  <a:lnTo>
                    <a:pt x="94" y="255"/>
                  </a:lnTo>
                  <a:lnTo>
                    <a:pt x="94" y="253"/>
                  </a:lnTo>
                  <a:lnTo>
                    <a:pt x="92" y="252"/>
                  </a:lnTo>
                  <a:lnTo>
                    <a:pt x="91" y="251"/>
                  </a:lnTo>
                  <a:lnTo>
                    <a:pt x="90" y="248"/>
                  </a:lnTo>
                  <a:lnTo>
                    <a:pt x="90" y="247"/>
                  </a:lnTo>
                  <a:lnTo>
                    <a:pt x="89" y="245"/>
                  </a:lnTo>
                  <a:lnTo>
                    <a:pt x="89" y="242"/>
                  </a:lnTo>
                  <a:lnTo>
                    <a:pt x="89" y="240"/>
                  </a:lnTo>
                  <a:lnTo>
                    <a:pt x="89" y="237"/>
                  </a:lnTo>
                  <a:lnTo>
                    <a:pt x="87" y="236"/>
                  </a:lnTo>
                  <a:lnTo>
                    <a:pt x="86" y="236"/>
                  </a:lnTo>
                  <a:lnTo>
                    <a:pt x="86" y="235"/>
                  </a:lnTo>
                  <a:lnTo>
                    <a:pt x="89" y="233"/>
                  </a:lnTo>
                  <a:lnTo>
                    <a:pt x="91" y="232"/>
                  </a:lnTo>
                  <a:lnTo>
                    <a:pt x="95" y="231"/>
                  </a:lnTo>
                  <a:lnTo>
                    <a:pt x="97" y="230"/>
                  </a:lnTo>
                  <a:lnTo>
                    <a:pt x="100" y="228"/>
                  </a:lnTo>
                  <a:lnTo>
                    <a:pt x="102" y="227"/>
                  </a:lnTo>
                  <a:lnTo>
                    <a:pt x="105" y="225"/>
                  </a:lnTo>
                  <a:lnTo>
                    <a:pt x="107" y="222"/>
                  </a:lnTo>
                  <a:lnTo>
                    <a:pt x="110" y="220"/>
                  </a:lnTo>
                  <a:lnTo>
                    <a:pt x="111" y="218"/>
                  </a:lnTo>
                  <a:lnTo>
                    <a:pt x="111" y="217"/>
                  </a:lnTo>
                  <a:lnTo>
                    <a:pt x="114" y="215"/>
                  </a:lnTo>
                  <a:lnTo>
                    <a:pt x="115" y="211"/>
                  </a:lnTo>
                  <a:lnTo>
                    <a:pt x="116" y="207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5" y="198"/>
                  </a:lnTo>
                  <a:lnTo>
                    <a:pt x="115" y="196"/>
                  </a:lnTo>
                  <a:lnTo>
                    <a:pt x="116" y="195"/>
                  </a:lnTo>
                  <a:lnTo>
                    <a:pt x="115" y="192"/>
                  </a:lnTo>
                  <a:lnTo>
                    <a:pt x="115" y="188"/>
                  </a:lnTo>
                  <a:lnTo>
                    <a:pt x="115" y="186"/>
                  </a:lnTo>
                  <a:lnTo>
                    <a:pt x="117" y="182"/>
                  </a:lnTo>
                  <a:lnTo>
                    <a:pt x="120" y="180"/>
                  </a:lnTo>
                  <a:lnTo>
                    <a:pt x="122" y="180"/>
                  </a:lnTo>
                  <a:lnTo>
                    <a:pt x="126" y="180"/>
                  </a:lnTo>
                  <a:lnTo>
                    <a:pt x="129" y="178"/>
                  </a:lnTo>
                  <a:lnTo>
                    <a:pt x="131" y="176"/>
                  </a:lnTo>
                  <a:lnTo>
                    <a:pt x="134" y="172"/>
                  </a:lnTo>
                  <a:lnTo>
                    <a:pt x="136" y="166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58"/>
                  </a:lnTo>
                  <a:lnTo>
                    <a:pt x="142" y="156"/>
                  </a:lnTo>
                  <a:lnTo>
                    <a:pt x="144" y="155"/>
                  </a:lnTo>
                  <a:lnTo>
                    <a:pt x="144" y="151"/>
                  </a:lnTo>
                  <a:lnTo>
                    <a:pt x="145" y="150"/>
                  </a:lnTo>
                  <a:lnTo>
                    <a:pt x="146" y="146"/>
                  </a:lnTo>
                  <a:lnTo>
                    <a:pt x="149" y="145"/>
                  </a:lnTo>
                  <a:lnTo>
                    <a:pt x="150" y="142"/>
                  </a:lnTo>
                  <a:lnTo>
                    <a:pt x="152" y="141"/>
                  </a:lnTo>
                  <a:lnTo>
                    <a:pt x="155" y="141"/>
                  </a:lnTo>
                  <a:lnTo>
                    <a:pt x="157" y="140"/>
                  </a:lnTo>
                  <a:lnTo>
                    <a:pt x="160" y="140"/>
                  </a:lnTo>
                  <a:lnTo>
                    <a:pt x="161" y="141"/>
                  </a:lnTo>
                  <a:lnTo>
                    <a:pt x="164" y="141"/>
                  </a:lnTo>
                  <a:lnTo>
                    <a:pt x="165" y="141"/>
                  </a:lnTo>
                  <a:lnTo>
                    <a:pt x="166" y="141"/>
                  </a:lnTo>
                  <a:lnTo>
                    <a:pt x="169" y="140"/>
                  </a:lnTo>
                  <a:lnTo>
                    <a:pt x="171" y="140"/>
                  </a:lnTo>
                  <a:lnTo>
                    <a:pt x="174" y="138"/>
                  </a:lnTo>
                  <a:lnTo>
                    <a:pt x="177" y="137"/>
                  </a:lnTo>
                  <a:lnTo>
                    <a:pt x="177" y="136"/>
                  </a:lnTo>
                  <a:lnTo>
                    <a:pt x="180" y="135"/>
                  </a:lnTo>
                  <a:lnTo>
                    <a:pt x="186" y="132"/>
                  </a:lnTo>
                  <a:lnTo>
                    <a:pt x="189" y="130"/>
                  </a:lnTo>
                  <a:lnTo>
                    <a:pt x="190" y="130"/>
                  </a:lnTo>
                  <a:lnTo>
                    <a:pt x="194" y="128"/>
                  </a:lnTo>
                  <a:lnTo>
                    <a:pt x="196" y="127"/>
                  </a:lnTo>
                  <a:lnTo>
                    <a:pt x="199" y="126"/>
                  </a:lnTo>
                  <a:lnTo>
                    <a:pt x="200" y="125"/>
                  </a:lnTo>
                  <a:lnTo>
                    <a:pt x="201" y="123"/>
                  </a:lnTo>
                  <a:lnTo>
                    <a:pt x="202" y="122"/>
                  </a:lnTo>
                  <a:lnTo>
                    <a:pt x="204" y="122"/>
                  </a:lnTo>
                  <a:lnTo>
                    <a:pt x="205" y="122"/>
                  </a:lnTo>
                  <a:lnTo>
                    <a:pt x="206" y="121"/>
                  </a:lnTo>
                  <a:lnTo>
                    <a:pt x="207" y="121"/>
                  </a:lnTo>
                  <a:lnTo>
                    <a:pt x="210" y="120"/>
                  </a:lnTo>
                  <a:lnTo>
                    <a:pt x="211" y="118"/>
                  </a:lnTo>
                  <a:lnTo>
                    <a:pt x="212" y="118"/>
                  </a:lnTo>
                  <a:lnTo>
                    <a:pt x="214" y="118"/>
                  </a:lnTo>
                  <a:lnTo>
                    <a:pt x="216" y="117"/>
                  </a:lnTo>
                  <a:lnTo>
                    <a:pt x="217" y="116"/>
                  </a:lnTo>
                  <a:lnTo>
                    <a:pt x="220" y="115"/>
                  </a:lnTo>
                  <a:lnTo>
                    <a:pt x="221" y="113"/>
                  </a:lnTo>
                  <a:lnTo>
                    <a:pt x="222" y="112"/>
                  </a:lnTo>
                  <a:lnTo>
                    <a:pt x="224" y="111"/>
                  </a:lnTo>
                  <a:lnTo>
                    <a:pt x="226" y="111"/>
                  </a:lnTo>
                  <a:lnTo>
                    <a:pt x="227" y="111"/>
                  </a:lnTo>
                  <a:lnTo>
                    <a:pt x="229" y="108"/>
                  </a:lnTo>
                  <a:lnTo>
                    <a:pt x="232" y="108"/>
                  </a:lnTo>
                  <a:lnTo>
                    <a:pt x="235" y="108"/>
                  </a:lnTo>
                  <a:lnTo>
                    <a:pt x="237" y="108"/>
                  </a:lnTo>
                  <a:lnTo>
                    <a:pt x="239" y="108"/>
                  </a:lnTo>
                  <a:lnTo>
                    <a:pt x="240" y="107"/>
                  </a:lnTo>
                  <a:lnTo>
                    <a:pt x="241" y="107"/>
                  </a:lnTo>
                  <a:lnTo>
                    <a:pt x="244" y="107"/>
                  </a:lnTo>
                  <a:lnTo>
                    <a:pt x="246" y="107"/>
                  </a:lnTo>
                  <a:lnTo>
                    <a:pt x="250" y="107"/>
                  </a:lnTo>
                  <a:lnTo>
                    <a:pt x="252" y="107"/>
                  </a:lnTo>
                  <a:lnTo>
                    <a:pt x="254" y="107"/>
                  </a:lnTo>
                  <a:lnTo>
                    <a:pt x="255" y="107"/>
                  </a:lnTo>
                  <a:lnTo>
                    <a:pt x="257" y="106"/>
                  </a:lnTo>
                  <a:lnTo>
                    <a:pt x="262" y="107"/>
                  </a:lnTo>
                  <a:lnTo>
                    <a:pt x="264" y="107"/>
                  </a:lnTo>
                  <a:lnTo>
                    <a:pt x="266" y="107"/>
                  </a:lnTo>
                  <a:lnTo>
                    <a:pt x="267" y="107"/>
                  </a:lnTo>
                  <a:lnTo>
                    <a:pt x="270" y="106"/>
                  </a:lnTo>
                  <a:lnTo>
                    <a:pt x="272" y="106"/>
                  </a:lnTo>
                  <a:lnTo>
                    <a:pt x="274" y="107"/>
                  </a:lnTo>
                  <a:lnTo>
                    <a:pt x="276" y="107"/>
                  </a:lnTo>
                  <a:lnTo>
                    <a:pt x="277" y="107"/>
                  </a:lnTo>
                  <a:lnTo>
                    <a:pt x="280" y="106"/>
                  </a:lnTo>
                  <a:lnTo>
                    <a:pt x="281" y="106"/>
                  </a:lnTo>
                  <a:lnTo>
                    <a:pt x="284" y="107"/>
                  </a:lnTo>
                  <a:lnTo>
                    <a:pt x="285" y="107"/>
                  </a:lnTo>
                  <a:lnTo>
                    <a:pt x="286" y="107"/>
                  </a:lnTo>
                  <a:lnTo>
                    <a:pt x="287" y="106"/>
                  </a:lnTo>
                  <a:lnTo>
                    <a:pt x="290" y="106"/>
                  </a:lnTo>
                  <a:lnTo>
                    <a:pt x="292" y="106"/>
                  </a:lnTo>
                  <a:lnTo>
                    <a:pt x="296" y="106"/>
                  </a:lnTo>
                  <a:lnTo>
                    <a:pt x="299" y="105"/>
                  </a:lnTo>
                  <a:lnTo>
                    <a:pt x="301" y="103"/>
                  </a:lnTo>
                  <a:lnTo>
                    <a:pt x="304" y="102"/>
                  </a:lnTo>
                  <a:lnTo>
                    <a:pt x="307" y="102"/>
                  </a:lnTo>
                  <a:lnTo>
                    <a:pt x="309" y="101"/>
                  </a:lnTo>
                  <a:lnTo>
                    <a:pt x="311" y="101"/>
                  </a:lnTo>
                  <a:lnTo>
                    <a:pt x="314" y="100"/>
                  </a:lnTo>
                  <a:lnTo>
                    <a:pt x="315" y="100"/>
                  </a:lnTo>
                  <a:lnTo>
                    <a:pt x="317" y="100"/>
                  </a:lnTo>
                  <a:lnTo>
                    <a:pt x="319" y="100"/>
                  </a:lnTo>
                  <a:lnTo>
                    <a:pt x="320" y="100"/>
                  </a:lnTo>
                  <a:lnTo>
                    <a:pt x="322" y="98"/>
                  </a:lnTo>
                  <a:lnTo>
                    <a:pt x="326" y="96"/>
                  </a:lnTo>
                  <a:lnTo>
                    <a:pt x="330" y="96"/>
                  </a:lnTo>
                  <a:lnTo>
                    <a:pt x="332" y="95"/>
                  </a:lnTo>
                  <a:lnTo>
                    <a:pt x="336" y="95"/>
                  </a:lnTo>
                  <a:lnTo>
                    <a:pt x="340" y="93"/>
                  </a:lnTo>
                  <a:lnTo>
                    <a:pt x="341" y="92"/>
                  </a:lnTo>
                  <a:lnTo>
                    <a:pt x="342" y="92"/>
                  </a:lnTo>
                  <a:lnTo>
                    <a:pt x="345" y="91"/>
                  </a:lnTo>
                  <a:lnTo>
                    <a:pt x="346" y="91"/>
                  </a:lnTo>
                  <a:lnTo>
                    <a:pt x="346" y="90"/>
                  </a:lnTo>
                  <a:lnTo>
                    <a:pt x="346" y="86"/>
                  </a:lnTo>
                  <a:lnTo>
                    <a:pt x="347" y="86"/>
                  </a:lnTo>
                  <a:lnTo>
                    <a:pt x="347" y="91"/>
                  </a:lnTo>
                  <a:lnTo>
                    <a:pt x="347" y="93"/>
                  </a:lnTo>
                  <a:lnTo>
                    <a:pt x="347" y="98"/>
                  </a:lnTo>
                  <a:lnTo>
                    <a:pt x="351" y="100"/>
                  </a:lnTo>
                  <a:lnTo>
                    <a:pt x="352" y="96"/>
                  </a:lnTo>
                  <a:lnTo>
                    <a:pt x="354" y="97"/>
                  </a:lnTo>
                  <a:lnTo>
                    <a:pt x="354" y="100"/>
                  </a:lnTo>
                  <a:lnTo>
                    <a:pt x="356" y="101"/>
                  </a:lnTo>
                  <a:lnTo>
                    <a:pt x="359" y="102"/>
                  </a:lnTo>
                  <a:lnTo>
                    <a:pt x="359" y="100"/>
                  </a:lnTo>
                  <a:lnTo>
                    <a:pt x="361" y="91"/>
                  </a:lnTo>
                  <a:lnTo>
                    <a:pt x="361" y="100"/>
                  </a:lnTo>
                  <a:lnTo>
                    <a:pt x="360" y="105"/>
                  </a:lnTo>
                  <a:lnTo>
                    <a:pt x="364" y="108"/>
                  </a:lnTo>
                  <a:lnTo>
                    <a:pt x="362" y="113"/>
                  </a:lnTo>
                  <a:lnTo>
                    <a:pt x="366" y="115"/>
                  </a:lnTo>
                  <a:lnTo>
                    <a:pt x="367" y="115"/>
                  </a:lnTo>
                  <a:lnTo>
                    <a:pt x="370" y="115"/>
                  </a:lnTo>
                  <a:lnTo>
                    <a:pt x="370" y="111"/>
                  </a:lnTo>
                  <a:lnTo>
                    <a:pt x="364" y="110"/>
                  </a:lnTo>
                  <a:lnTo>
                    <a:pt x="364" y="108"/>
                  </a:lnTo>
                  <a:lnTo>
                    <a:pt x="370" y="110"/>
                  </a:lnTo>
                  <a:lnTo>
                    <a:pt x="370" y="107"/>
                  </a:lnTo>
                  <a:lnTo>
                    <a:pt x="372" y="107"/>
                  </a:lnTo>
                  <a:lnTo>
                    <a:pt x="372" y="105"/>
                  </a:lnTo>
                  <a:lnTo>
                    <a:pt x="369" y="105"/>
                  </a:lnTo>
                  <a:lnTo>
                    <a:pt x="366" y="105"/>
                  </a:lnTo>
                  <a:lnTo>
                    <a:pt x="361" y="103"/>
                  </a:lnTo>
                  <a:lnTo>
                    <a:pt x="361" y="102"/>
                  </a:lnTo>
                  <a:lnTo>
                    <a:pt x="366" y="102"/>
                  </a:lnTo>
                  <a:lnTo>
                    <a:pt x="371" y="100"/>
                  </a:lnTo>
                  <a:lnTo>
                    <a:pt x="374" y="98"/>
                  </a:lnTo>
                  <a:lnTo>
                    <a:pt x="379" y="97"/>
                  </a:lnTo>
                  <a:lnTo>
                    <a:pt x="380" y="97"/>
                  </a:lnTo>
                  <a:lnTo>
                    <a:pt x="382" y="95"/>
                  </a:lnTo>
                  <a:lnTo>
                    <a:pt x="375" y="86"/>
                  </a:lnTo>
                  <a:lnTo>
                    <a:pt x="371" y="82"/>
                  </a:lnTo>
                  <a:lnTo>
                    <a:pt x="362" y="81"/>
                  </a:lnTo>
                  <a:lnTo>
                    <a:pt x="361" y="88"/>
                  </a:lnTo>
                  <a:lnTo>
                    <a:pt x="361" y="82"/>
                  </a:lnTo>
                  <a:lnTo>
                    <a:pt x="361" y="81"/>
                  </a:lnTo>
                  <a:lnTo>
                    <a:pt x="360" y="82"/>
                  </a:lnTo>
                  <a:lnTo>
                    <a:pt x="357" y="81"/>
                  </a:lnTo>
                  <a:lnTo>
                    <a:pt x="345" y="80"/>
                  </a:lnTo>
                  <a:lnTo>
                    <a:pt x="341" y="82"/>
                  </a:lnTo>
                  <a:lnTo>
                    <a:pt x="340" y="80"/>
                  </a:lnTo>
                  <a:lnTo>
                    <a:pt x="346" y="78"/>
                  </a:lnTo>
                  <a:lnTo>
                    <a:pt x="356" y="80"/>
                  </a:lnTo>
                  <a:lnTo>
                    <a:pt x="360" y="80"/>
                  </a:lnTo>
                  <a:lnTo>
                    <a:pt x="372" y="81"/>
                  </a:lnTo>
                  <a:lnTo>
                    <a:pt x="374" y="82"/>
                  </a:lnTo>
                  <a:lnTo>
                    <a:pt x="376" y="86"/>
                  </a:lnTo>
                  <a:lnTo>
                    <a:pt x="382" y="95"/>
                  </a:lnTo>
                  <a:lnTo>
                    <a:pt x="384" y="95"/>
                  </a:lnTo>
                  <a:lnTo>
                    <a:pt x="385" y="95"/>
                  </a:lnTo>
                  <a:lnTo>
                    <a:pt x="386" y="93"/>
                  </a:lnTo>
                  <a:lnTo>
                    <a:pt x="389" y="90"/>
                  </a:lnTo>
                  <a:lnTo>
                    <a:pt x="390" y="88"/>
                  </a:lnTo>
                  <a:lnTo>
                    <a:pt x="391" y="87"/>
                  </a:lnTo>
                  <a:lnTo>
                    <a:pt x="394" y="86"/>
                  </a:lnTo>
                  <a:lnTo>
                    <a:pt x="394" y="83"/>
                  </a:lnTo>
                  <a:lnTo>
                    <a:pt x="395" y="82"/>
                  </a:lnTo>
                  <a:lnTo>
                    <a:pt x="395" y="81"/>
                  </a:lnTo>
                  <a:lnTo>
                    <a:pt x="394" y="80"/>
                  </a:lnTo>
                  <a:lnTo>
                    <a:pt x="394" y="78"/>
                  </a:lnTo>
                  <a:lnTo>
                    <a:pt x="395" y="78"/>
                  </a:lnTo>
                  <a:lnTo>
                    <a:pt x="396" y="77"/>
                  </a:lnTo>
                  <a:lnTo>
                    <a:pt x="397" y="78"/>
                  </a:lnTo>
                  <a:lnTo>
                    <a:pt x="401" y="80"/>
                  </a:lnTo>
                  <a:lnTo>
                    <a:pt x="402" y="80"/>
                  </a:lnTo>
                  <a:lnTo>
                    <a:pt x="404" y="80"/>
                  </a:lnTo>
                  <a:lnTo>
                    <a:pt x="405" y="78"/>
                  </a:lnTo>
                  <a:lnTo>
                    <a:pt x="407" y="77"/>
                  </a:lnTo>
                  <a:lnTo>
                    <a:pt x="409" y="77"/>
                  </a:lnTo>
                  <a:lnTo>
                    <a:pt x="410" y="76"/>
                  </a:lnTo>
                  <a:lnTo>
                    <a:pt x="411" y="76"/>
                  </a:lnTo>
                  <a:lnTo>
                    <a:pt x="411" y="75"/>
                  </a:lnTo>
                  <a:lnTo>
                    <a:pt x="411" y="73"/>
                  </a:lnTo>
                  <a:lnTo>
                    <a:pt x="414" y="72"/>
                  </a:lnTo>
                  <a:lnTo>
                    <a:pt x="415" y="71"/>
                  </a:lnTo>
                  <a:lnTo>
                    <a:pt x="417" y="71"/>
                  </a:lnTo>
                  <a:lnTo>
                    <a:pt x="419" y="71"/>
                  </a:lnTo>
                  <a:lnTo>
                    <a:pt x="420" y="70"/>
                  </a:lnTo>
                  <a:lnTo>
                    <a:pt x="421" y="68"/>
                  </a:lnTo>
                  <a:lnTo>
                    <a:pt x="426" y="68"/>
                  </a:lnTo>
                  <a:lnTo>
                    <a:pt x="429" y="70"/>
                  </a:lnTo>
                  <a:lnTo>
                    <a:pt x="431" y="70"/>
                  </a:lnTo>
                  <a:lnTo>
                    <a:pt x="432" y="70"/>
                  </a:lnTo>
                  <a:lnTo>
                    <a:pt x="435" y="68"/>
                  </a:lnTo>
                  <a:lnTo>
                    <a:pt x="437" y="67"/>
                  </a:lnTo>
                  <a:lnTo>
                    <a:pt x="441" y="65"/>
                  </a:lnTo>
                  <a:lnTo>
                    <a:pt x="446" y="62"/>
                  </a:lnTo>
                  <a:lnTo>
                    <a:pt x="447" y="61"/>
                  </a:lnTo>
                  <a:lnTo>
                    <a:pt x="450" y="61"/>
                  </a:lnTo>
                  <a:lnTo>
                    <a:pt x="451" y="61"/>
                  </a:lnTo>
                  <a:lnTo>
                    <a:pt x="454" y="61"/>
                  </a:lnTo>
                  <a:lnTo>
                    <a:pt x="454" y="60"/>
                  </a:lnTo>
                  <a:lnTo>
                    <a:pt x="455" y="58"/>
                  </a:lnTo>
                  <a:lnTo>
                    <a:pt x="456" y="58"/>
                  </a:lnTo>
                  <a:lnTo>
                    <a:pt x="457" y="58"/>
                  </a:lnTo>
                  <a:lnTo>
                    <a:pt x="459" y="58"/>
                  </a:lnTo>
                  <a:lnTo>
                    <a:pt x="460" y="58"/>
                  </a:lnTo>
                  <a:lnTo>
                    <a:pt x="464" y="57"/>
                  </a:lnTo>
                  <a:lnTo>
                    <a:pt x="465" y="56"/>
                  </a:lnTo>
                  <a:lnTo>
                    <a:pt x="466" y="56"/>
                  </a:lnTo>
                  <a:lnTo>
                    <a:pt x="467" y="56"/>
                  </a:lnTo>
                  <a:lnTo>
                    <a:pt x="469" y="56"/>
                  </a:lnTo>
                  <a:lnTo>
                    <a:pt x="471" y="53"/>
                  </a:lnTo>
                  <a:lnTo>
                    <a:pt x="474" y="52"/>
                  </a:lnTo>
                  <a:lnTo>
                    <a:pt x="477" y="50"/>
                  </a:lnTo>
                  <a:lnTo>
                    <a:pt x="479" y="50"/>
                  </a:lnTo>
                  <a:lnTo>
                    <a:pt x="479" y="48"/>
                  </a:lnTo>
                  <a:lnTo>
                    <a:pt x="480" y="47"/>
                  </a:lnTo>
                  <a:lnTo>
                    <a:pt x="482" y="45"/>
                  </a:lnTo>
                  <a:lnTo>
                    <a:pt x="485" y="41"/>
                  </a:lnTo>
                  <a:lnTo>
                    <a:pt x="486" y="40"/>
                  </a:lnTo>
                  <a:lnTo>
                    <a:pt x="487" y="40"/>
                  </a:lnTo>
                  <a:lnTo>
                    <a:pt x="489" y="38"/>
                  </a:lnTo>
                  <a:lnTo>
                    <a:pt x="491" y="36"/>
                  </a:lnTo>
                  <a:lnTo>
                    <a:pt x="491" y="35"/>
                  </a:lnTo>
                  <a:lnTo>
                    <a:pt x="492" y="33"/>
                  </a:lnTo>
                  <a:lnTo>
                    <a:pt x="494" y="31"/>
                  </a:lnTo>
                  <a:lnTo>
                    <a:pt x="495" y="28"/>
                  </a:lnTo>
                  <a:lnTo>
                    <a:pt x="495" y="27"/>
                  </a:lnTo>
                  <a:lnTo>
                    <a:pt x="495" y="26"/>
                  </a:lnTo>
                  <a:lnTo>
                    <a:pt x="494" y="26"/>
                  </a:lnTo>
                  <a:lnTo>
                    <a:pt x="492" y="26"/>
                  </a:lnTo>
                  <a:lnTo>
                    <a:pt x="492" y="25"/>
                  </a:lnTo>
                  <a:lnTo>
                    <a:pt x="492" y="23"/>
                  </a:lnTo>
                  <a:lnTo>
                    <a:pt x="492" y="22"/>
                  </a:lnTo>
                  <a:lnTo>
                    <a:pt x="492" y="21"/>
                  </a:lnTo>
                  <a:lnTo>
                    <a:pt x="494" y="20"/>
                  </a:lnTo>
                  <a:lnTo>
                    <a:pt x="495" y="20"/>
                  </a:lnTo>
                  <a:lnTo>
                    <a:pt x="495" y="21"/>
                  </a:lnTo>
                  <a:lnTo>
                    <a:pt x="496" y="21"/>
                  </a:lnTo>
                  <a:lnTo>
                    <a:pt x="499" y="20"/>
                  </a:lnTo>
                  <a:lnTo>
                    <a:pt x="500" y="20"/>
                  </a:lnTo>
                  <a:lnTo>
                    <a:pt x="500" y="21"/>
                  </a:lnTo>
                  <a:lnTo>
                    <a:pt x="501" y="21"/>
                  </a:lnTo>
                  <a:lnTo>
                    <a:pt x="501" y="20"/>
                  </a:lnTo>
                  <a:lnTo>
                    <a:pt x="502" y="20"/>
                  </a:lnTo>
                  <a:lnTo>
                    <a:pt x="504" y="20"/>
                  </a:lnTo>
                  <a:lnTo>
                    <a:pt x="505" y="20"/>
                  </a:lnTo>
                  <a:lnTo>
                    <a:pt x="507" y="18"/>
                  </a:lnTo>
                  <a:lnTo>
                    <a:pt x="509" y="17"/>
                  </a:lnTo>
                  <a:lnTo>
                    <a:pt x="510" y="17"/>
                  </a:lnTo>
                  <a:lnTo>
                    <a:pt x="512" y="17"/>
                  </a:lnTo>
                  <a:lnTo>
                    <a:pt x="514" y="16"/>
                  </a:lnTo>
                  <a:lnTo>
                    <a:pt x="515" y="13"/>
                  </a:lnTo>
                  <a:lnTo>
                    <a:pt x="516" y="12"/>
                  </a:lnTo>
                  <a:lnTo>
                    <a:pt x="519" y="11"/>
                  </a:lnTo>
                  <a:lnTo>
                    <a:pt x="520" y="10"/>
                  </a:lnTo>
                  <a:lnTo>
                    <a:pt x="521" y="8"/>
                  </a:lnTo>
                  <a:lnTo>
                    <a:pt x="524" y="7"/>
                  </a:lnTo>
                  <a:lnTo>
                    <a:pt x="526" y="7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5" y="5"/>
                  </a:lnTo>
                  <a:lnTo>
                    <a:pt x="537" y="5"/>
                  </a:lnTo>
                  <a:lnTo>
                    <a:pt x="539" y="3"/>
                  </a:lnTo>
                  <a:lnTo>
                    <a:pt x="540" y="2"/>
                  </a:lnTo>
                  <a:lnTo>
                    <a:pt x="541" y="1"/>
                  </a:lnTo>
                  <a:lnTo>
                    <a:pt x="544" y="0"/>
                  </a:lnTo>
                  <a:lnTo>
                    <a:pt x="546" y="0"/>
                  </a:lnTo>
                  <a:lnTo>
                    <a:pt x="549" y="1"/>
                  </a:lnTo>
                  <a:lnTo>
                    <a:pt x="554" y="3"/>
                  </a:lnTo>
                  <a:lnTo>
                    <a:pt x="555" y="6"/>
                  </a:lnTo>
                  <a:lnTo>
                    <a:pt x="557" y="7"/>
                  </a:lnTo>
                  <a:lnTo>
                    <a:pt x="561" y="10"/>
                  </a:lnTo>
                  <a:lnTo>
                    <a:pt x="564" y="11"/>
                  </a:lnTo>
                  <a:lnTo>
                    <a:pt x="567" y="12"/>
                  </a:lnTo>
                  <a:lnTo>
                    <a:pt x="571" y="13"/>
                  </a:lnTo>
                  <a:lnTo>
                    <a:pt x="574" y="15"/>
                  </a:lnTo>
                  <a:lnTo>
                    <a:pt x="575" y="1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5" name="Freeform 94">
              <a:extLst>
                <a:ext uri="{FF2B5EF4-FFF2-40B4-BE49-F238E27FC236}">
                  <a16:creationId xmlns:a16="http://schemas.microsoft.com/office/drawing/2014/main" id="{12FF6F08-CA83-7AD2-89BC-E60CFC120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1187" y="2095742"/>
              <a:ext cx="27694" cy="55386"/>
            </a:xfrm>
            <a:custGeom>
              <a:avLst/>
              <a:gdLst>
                <a:gd name="T0" fmla="*/ 5 w 21"/>
                <a:gd name="T1" fmla="*/ 4 h 43"/>
                <a:gd name="T2" fmla="*/ 4 w 21"/>
                <a:gd name="T3" fmla="*/ 5 h 43"/>
                <a:gd name="T4" fmla="*/ 4 w 21"/>
                <a:gd name="T5" fmla="*/ 7 h 43"/>
                <a:gd name="T6" fmla="*/ 5 w 21"/>
                <a:gd name="T7" fmla="*/ 8 h 43"/>
                <a:gd name="T8" fmla="*/ 6 w 21"/>
                <a:gd name="T9" fmla="*/ 10 h 43"/>
                <a:gd name="T10" fmla="*/ 8 w 21"/>
                <a:gd name="T11" fmla="*/ 12 h 43"/>
                <a:gd name="T12" fmla="*/ 9 w 21"/>
                <a:gd name="T13" fmla="*/ 15 h 43"/>
                <a:gd name="T14" fmla="*/ 11 w 21"/>
                <a:gd name="T15" fmla="*/ 20 h 43"/>
                <a:gd name="T16" fmla="*/ 13 w 21"/>
                <a:gd name="T17" fmla="*/ 27 h 43"/>
                <a:gd name="T18" fmla="*/ 15 w 21"/>
                <a:gd name="T19" fmla="*/ 30 h 43"/>
                <a:gd name="T20" fmla="*/ 16 w 21"/>
                <a:gd name="T21" fmla="*/ 33 h 43"/>
                <a:gd name="T22" fmla="*/ 15 w 21"/>
                <a:gd name="T23" fmla="*/ 33 h 43"/>
                <a:gd name="T24" fmla="*/ 16 w 21"/>
                <a:gd name="T25" fmla="*/ 34 h 43"/>
                <a:gd name="T26" fmla="*/ 18 w 21"/>
                <a:gd name="T27" fmla="*/ 37 h 43"/>
                <a:gd name="T28" fmla="*/ 18 w 21"/>
                <a:gd name="T29" fmla="*/ 39 h 43"/>
                <a:gd name="T30" fmla="*/ 18 w 21"/>
                <a:gd name="T31" fmla="*/ 40 h 43"/>
                <a:gd name="T32" fmla="*/ 19 w 21"/>
                <a:gd name="T33" fmla="*/ 40 h 43"/>
                <a:gd name="T34" fmla="*/ 20 w 21"/>
                <a:gd name="T35" fmla="*/ 40 h 43"/>
                <a:gd name="T36" fmla="*/ 21 w 21"/>
                <a:gd name="T37" fmla="*/ 42 h 43"/>
                <a:gd name="T38" fmla="*/ 21 w 21"/>
                <a:gd name="T39" fmla="*/ 43 h 43"/>
                <a:gd name="T40" fmla="*/ 20 w 21"/>
                <a:gd name="T41" fmla="*/ 43 h 43"/>
                <a:gd name="T42" fmla="*/ 19 w 21"/>
                <a:gd name="T43" fmla="*/ 43 h 43"/>
                <a:gd name="T44" fmla="*/ 19 w 21"/>
                <a:gd name="T45" fmla="*/ 42 h 43"/>
                <a:gd name="T46" fmla="*/ 18 w 21"/>
                <a:gd name="T47" fmla="*/ 42 h 43"/>
                <a:gd name="T48" fmla="*/ 18 w 21"/>
                <a:gd name="T49" fmla="*/ 40 h 43"/>
                <a:gd name="T50" fmla="*/ 16 w 21"/>
                <a:gd name="T51" fmla="*/ 39 h 43"/>
                <a:gd name="T52" fmla="*/ 15 w 21"/>
                <a:gd name="T53" fmla="*/ 37 h 43"/>
                <a:gd name="T54" fmla="*/ 15 w 21"/>
                <a:gd name="T55" fmla="*/ 34 h 43"/>
                <a:gd name="T56" fmla="*/ 11 w 21"/>
                <a:gd name="T57" fmla="*/ 27 h 43"/>
                <a:gd name="T58" fmla="*/ 10 w 21"/>
                <a:gd name="T59" fmla="*/ 22 h 43"/>
                <a:gd name="T60" fmla="*/ 8 w 21"/>
                <a:gd name="T61" fmla="*/ 15 h 43"/>
                <a:gd name="T62" fmla="*/ 6 w 21"/>
                <a:gd name="T63" fmla="*/ 13 h 43"/>
                <a:gd name="T64" fmla="*/ 5 w 21"/>
                <a:gd name="T65" fmla="*/ 10 h 43"/>
                <a:gd name="T66" fmla="*/ 4 w 21"/>
                <a:gd name="T67" fmla="*/ 9 h 43"/>
                <a:gd name="T68" fmla="*/ 3 w 21"/>
                <a:gd name="T69" fmla="*/ 7 h 43"/>
                <a:gd name="T70" fmla="*/ 3 w 21"/>
                <a:gd name="T71" fmla="*/ 5 h 43"/>
                <a:gd name="T72" fmla="*/ 3 w 21"/>
                <a:gd name="T73" fmla="*/ 4 h 43"/>
                <a:gd name="T74" fmla="*/ 1 w 21"/>
                <a:gd name="T75" fmla="*/ 5 h 43"/>
                <a:gd name="T76" fmla="*/ 0 w 21"/>
                <a:gd name="T77" fmla="*/ 5 h 43"/>
                <a:gd name="T78" fmla="*/ 0 w 21"/>
                <a:gd name="T79" fmla="*/ 4 h 43"/>
                <a:gd name="T80" fmla="*/ 0 w 21"/>
                <a:gd name="T81" fmla="*/ 3 h 43"/>
                <a:gd name="T82" fmla="*/ 0 w 21"/>
                <a:gd name="T83" fmla="*/ 2 h 43"/>
                <a:gd name="T84" fmla="*/ 1 w 21"/>
                <a:gd name="T85" fmla="*/ 0 h 43"/>
                <a:gd name="T86" fmla="*/ 3 w 21"/>
                <a:gd name="T87" fmla="*/ 0 h 43"/>
                <a:gd name="T88" fmla="*/ 5 w 21"/>
                <a:gd name="T89" fmla="*/ 2 h 43"/>
                <a:gd name="T90" fmla="*/ 5 w 21"/>
                <a:gd name="T91" fmla="*/ 3 h 43"/>
                <a:gd name="T92" fmla="*/ 5 w 21"/>
                <a:gd name="T93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" h="43">
                  <a:moveTo>
                    <a:pt x="5" y="4"/>
                  </a:moveTo>
                  <a:lnTo>
                    <a:pt x="4" y="5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5"/>
                  </a:lnTo>
                  <a:lnTo>
                    <a:pt x="11" y="20"/>
                  </a:lnTo>
                  <a:lnTo>
                    <a:pt x="13" y="27"/>
                  </a:lnTo>
                  <a:lnTo>
                    <a:pt x="15" y="30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6" y="34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9" y="40"/>
                  </a:lnTo>
                  <a:lnTo>
                    <a:pt x="20" y="40"/>
                  </a:lnTo>
                  <a:lnTo>
                    <a:pt x="21" y="42"/>
                  </a:lnTo>
                  <a:lnTo>
                    <a:pt x="21" y="43"/>
                  </a:lnTo>
                  <a:lnTo>
                    <a:pt x="20" y="43"/>
                  </a:lnTo>
                  <a:lnTo>
                    <a:pt x="19" y="43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8" y="40"/>
                  </a:lnTo>
                  <a:lnTo>
                    <a:pt x="16" y="39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1" y="27"/>
                  </a:lnTo>
                  <a:lnTo>
                    <a:pt x="10" y="22"/>
                  </a:lnTo>
                  <a:lnTo>
                    <a:pt x="8" y="15"/>
                  </a:lnTo>
                  <a:lnTo>
                    <a:pt x="6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4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6" name="Freeform 95">
              <a:extLst>
                <a:ext uri="{FF2B5EF4-FFF2-40B4-BE49-F238E27FC236}">
                  <a16:creationId xmlns:a16="http://schemas.microsoft.com/office/drawing/2014/main" id="{9AB9BF0B-1B8F-8594-25B7-8EF8FAA7D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110" y="2012667"/>
              <a:ext cx="27694" cy="22156"/>
            </a:xfrm>
            <a:custGeom>
              <a:avLst/>
              <a:gdLst>
                <a:gd name="T0" fmla="*/ 10 w 17"/>
                <a:gd name="T1" fmla="*/ 5 h 19"/>
                <a:gd name="T2" fmla="*/ 11 w 17"/>
                <a:gd name="T3" fmla="*/ 5 h 19"/>
                <a:gd name="T4" fmla="*/ 12 w 17"/>
                <a:gd name="T5" fmla="*/ 5 h 19"/>
                <a:gd name="T6" fmla="*/ 14 w 17"/>
                <a:gd name="T7" fmla="*/ 5 h 19"/>
                <a:gd name="T8" fmla="*/ 14 w 17"/>
                <a:gd name="T9" fmla="*/ 4 h 19"/>
                <a:gd name="T10" fmla="*/ 15 w 17"/>
                <a:gd name="T11" fmla="*/ 1 h 19"/>
                <a:gd name="T12" fmla="*/ 17 w 17"/>
                <a:gd name="T13" fmla="*/ 1 h 19"/>
                <a:gd name="T14" fmla="*/ 17 w 17"/>
                <a:gd name="T15" fmla="*/ 3 h 19"/>
                <a:gd name="T16" fmla="*/ 17 w 17"/>
                <a:gd name="T17" fmla="*/ 5 h 19"/>
                <a:gd name="T18" fmla="*/ 17 w 17"/>
                <a:gd name="T19" fmla="*/ 6 h 19"/>
                <a:gd name="T20" fmla="*/ 17 w 17"/>
                <a:gd name="T21" fmla="*/ 9 h 19"/>
                <a:gd name="T22" fmla="*/ 17 w 17"/>
                <a:gd name="T23" fmla="*/ 10 h 19"/>
                <a:gd name="T24" fmla="*/ 17 w 17"/>
                <a:gd name="T25" fmla="*/ 11 h 19"/>
                <a:gd name="T26" fmla="*/ 15 w 17"/>
                <a:gd name="T27" fmla="*/ 11 h 19"/>
                <a:gd name="T28" fmla="*/ 15 w 17"/>
                <a:gd name="T29" fmla="*/ 13 h 19"/>
                <a:gd name="T30" fmla="*/ 15 w 17"/>
                <a:gd name="T31" fmla="*/ 14 h 19"/>
                <a:gd name="T32" fmla="*/ 14 w 17"/>
                <a:gd name="T33" fmla="*/ 14 h 19"/>
                <a:gd name="T34" fmla="*/ 12 w 17"/>
                <a:gd name="T35" fmla="*/ 15 h 19"/>
                <a:gd name="T36" fmla="*/ 12 w 17"/>
                <a:gd name="T37" fmla="*/ 16 h 19"/>
                <a:gd name="T38" fmla="*/ 14 w 17"/>
                <a:gd name="T39" fmla="*/ 16 h 19"/>
                <a:gd name="T40" fmla="*/ 14 w 17"/>
                <a:gd name="T41" fmla="*/ 18 h 19"/>
                <a:gd name="T42" fmla="*/ 12 w 17"/>
                <a:gd name="T43" fmla="*/ 19 h 19"/>
                <a:gd name="T44" fmla="*/ 11 w 17"/>
                <a:gd name="T45" fmla="*/ 18 h 19"/>
                <a:gd name="T46" fmla="*/ 10 w 17"/>
                <a:gd name="T47" fmla="*/ 18 h 19"/>
                <a:gd name="T48" fmla="*/ 9 w 17"/>
                <a:gd name="T49" fmla="*/ 18 h 19"/>
                <a:gd name="T50" fmla="*/ 9 w 17"/>
                <a:gd name="T51" fmla="*/ 19 h 19"/>
                <a:gd name="T52" fmla="*/ 7 w 17"/>
                <a:gd name="T53" fmla="*/ 18 h 19"/>
                <a:gd name="T54" fmla="*/ 7 w 17"/>
                <a:gd name="T55" fmla="*/ 16 h 19"/>
                <a:gd name="T56" fmla="*/ 7 w 17"/>
                <a:gd name="T57" fmla="*/ 15 h 19"/>
                <a:gd name="T58" fmla="*/ 6 w 17"/>
                <a:gd name="T59" fmla="*/ 15 h 19"/>
                <a:gd name="T60" fmla="*/ 6 w 17"/>
                <a:gd name="T61" fmla="*/ 14 h 19"/>
                <a:gd name="T62" fmla="*/ 6 w 17"/>
                <a:gd name="T63" fmla="*/ 13 h 19"/>
                <a:gd name="T64" fmla="*/ 5 w 17"/>
                <a:gd name="T65" fmla="*/ 11 h 19"/>
                <a:gd name="T66" fmla="*/ 4 w 17"/>
                <a:gd name="T67" fmla="*/ 10 h 19"/>
                <a:gd name="T68" fmla="*/ 2 w 17"/>
                <a:gd name="T69" fmla="*/ 10 h 19"/>
                <a:gd name="T70" fmla="*/ 1 w 17"/>
                <a:gd name="T71" fmla="*/ 11 h 19"/>
                <a:gd name="T72" fmla="*/ 0 w 17"/>
                <a:gd name="T73" fmla="*/ 11 h 19"/>
                <a:gd name="T74" fmla="*/ 0 w 17"/>
                <a:gd name="T75" fmla="*/ 10 h 19"/>
                <a:gd name="T76" fmla="*/ 0 w 17"/>
                <a:gd name="T77" fmla="*/ 9 h 19"/>
                <a:gd name="T78" fmla="*/ 0 w 17"/>
                <a:gd name="T79" fmla="*/ 8 h 19"/>
                <a:gd name="T80" fmla="*/ 0 w 17"/>
                <a:gd name="T81" fmla="*/ 6 h 19"/>
                <a:gd name="T82" fmla="*/ 1 w 17"/>
                <a:gd name="T83" fmla="*/ 5 h 19"/>
                <a:gd name="T84" fmla="*/ 2 w 17"/>
                <a:gd name="T85" fmla="*/ 6 h 19"/>
                <a:gd name="T86" fmla="*/ 4 w 17"/>
                <a:gd name="T87" fmla="*/ 8 h 19"/>
                <a:gd name="T88" fmla="*/ 5 w 17"/>
                <a:gd name="T89" fmla="*/ 8 h 19"/>
                <a:gd name="T90" fmla="*/ 5 w 17"/>
                <a:gd name="T91" fmla="*/ 6 h 19"/>
                <a:gd name="T92" fmla="*/ 6 w 17"/>
                <a:gd name="T93" fmla="*/ 5 h 19"/>
                <a:gd name="T94" fmla="*/ 6 w 17"/>
                <a:gd name="T95" fmla="*/ 4 h 19"/>
                <a:gd name="T96" fmla="*/ 6 w 17"/>
                <a:gd name="T97" fmla="*/ 1 h 19"/>
                <a:gd name="T98" fmla="*/ 7 w 17"/>
                <a:gd name="T99" fmla="*/ 0 h 19"/>
                <a:gd name="T100" fmla="*/ 9 w 17"/>
                <a:gd name="T101" fmla="*/ 1 h 19"/>
                <a:gd name="T102" fmla="*/ 9 w 17"/>
                <a:gd name="T103" fmla="*/ 3 h 19"/>
                <a:gd name="T104" fmla="*/ 9 w 17"/>
                <a:gd name="T105" fmla="*/ 5 h 19"/>
                <a:gd name="T106" fmla="*/ 10 w 17"/>
                <a:gd name="T10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19">
                  <a:moveTo>
                    <a:pt x="10" y="5"/>
                  </a:moveTo>
                  <a:lnTo>
                    <a:pt x="11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1"/>
                  </a:lnTo>
                  <a:lnTo>
                    <a:pt x="15" y="11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6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7" name="Freeform 96">
              <a:extLst>
                <a:ext uri="{FF2B5EF4-FFF2-40B4-BE49-F238E27FC236}">
                  <a16:creationId xmlns:a16="http://schemas.microsoft.com/office/drawing/2014/main" id="{9C6E672C-7039-972B-E868-814EF67E7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04" y="1996054"/>
              <a:ext cx="94154" cy="160618"/>
            </a:xfrm>
            <a:custGeom>
              <a:avLst/>
              <a:gdLst>
                <a:gd name="T0" fmla="*/ 35 w 70"/>
                <a:gd name="T1" fmla="*/ 14 h 115"/>
                <a:gd name="T2" fmla="*/ 37 w 70"/>
                <a:gd name="T3" fmla="*/ 22 h 115"/>
                <a:gd name="T4" fmla="*/ 39 w 70"/>
                <a:gd name="T5" fmla="*/ 14 h 115"/>
                <a:gd name="T6" fmla="*/ 44 w 70"/>
                <a:gd name="T7" fmla="*/ 8 h 115"/>
                <a:gd name="T8" fmla="*/ 48 w 70"/>
                <a:gd name="T9" fmla="*/ 9 h 115"/>
                <a:gd name="T10" fmla="*/ 48 w 70"/>
                <a:gd name="T11" fmla="*/ 17 h 115"/>
                <a:gd name="T12" fmla="*/ 42 w 70"/>
                <a:gd name="T13" fmla="*/ 20 h 115"/>
                <a:gd name="T14" fmla="*/ 40 w 70"/>
                <a:gd name="T15" fmla="*/ 27 h 115"/>
                <a:gd name="T16" fmla="*/ 44 w 70"/>
                <a:gd name="T17" fmla="*/ 33 h 115"/>
                <a:gd name="T18" fmla="*/ 49 w 70"/>
                <a:gd name="T19" fmla="*/ 34 h 115"/>
                <a:gd name="T20" fmla="*/ 55 w 70"/>
                <a:gd name="T21" fmla="*/ 38 h 115"/>
                <a:gd name="T22" fmla="*/ 50 w 70"/>
                <a:gd name="T23" fmla="*/ 45 h 115"/>
                <a:gd name="T24" fmla="*/ 48 w 70"/>
                <a:gd name="T25" fmla="*/ 50 h 115"/>
                <a:gd name="T26" fmla="*/ 48 w 70"/>
                <a:gd name="T27" fmla="*/ 62 h 115"/>
                <a:gd name="T28" fmla="*/ 50 w 70"/>
                <a:gd name="T29" fmla="*/ 69 h 115"/>
                <a:gd name="T30" fmla="*/ 53 w 70"/>
                <a:gd name="T31" fmla="*/ 74 h 115"/>
                <a:gd name="T32" fmla="*/ 58 w 70"/>
                <a:gd name="T33" fmla="*/ 80 h 115"/>
                <a:gd name="T34" fmla="*/ 63 w 70"/>
                <a:gd name="T35" fmla="*/ 85 h 115"/>
                <a:gd name="T36" fmla="*/ 69 w 70"/>
                <a:gd name="T37" fmla="*/ 90 h 115"/>
                <a:gd name="T38" fmla="*/ 65 w 70"/>
                <a:gd name="T39" fmla="*/ 95 h 115"/>
                <a:gd name="T40" fmla="*/ 68 w 70"/>
                <a:gd name="T41" fmla="*/ 100 h 115"/>
                <a:gd name="T42" fmla="*/ 62 w 70"/>
                <a:gd name="T43" fmla="*/ 102 h 115"/>
                <a:gd name="T44" fmla="*/ 58 w 70"/>
                <a:gd name="T45" fmla="*/ 103 h 115"/>
                <a:gd name="T46" fmla="*/ 55 w 70"/>
                <a:gd name="T47" fmla="*/ 108 h 115"/>
                <a:gd name="T48" fmla="*/ 52 w 70"/>
                <a:gd name="T49" fmla="*/ 113 h 115"/>
                <a:gd name="T50" fmla="*/ 48 w 70"/>
                <a:gd name="T51" fmla="*/ 112 h 115"/>
                <a:gd name="T52" fmla="*/ 47 w 70"/>
                <a:gd name="T53" fmla="*/ 104 h 115"/>
                <a:gd name="T54" fmla="*/ 47 w 70"/>
                <a:gd name="T55" fmla="*/ 98 h 115"/>
                <a:gd name="T56" fmla="*/ 38 w 70"/>
                <a:gd name="T57" fmla="*/ 104 h 115"/>
                <a:gd name="T58" fmla="*/ 30 w 70"/>
                <a:gd name="T59" fmla="*/ 110 h 115"/>
                <a:gd name="T60" fmla="*/ 25 w 70"/>
                <a:gd name="T61" fmla="*/ 104 h 115"/>
                <a:gd name="T62" fmla="*/ 20 w 70"/>
                <a:gd name="T63" fmla="*/ 100 h 115"/>
                <a:gd name="T64" fmla="*/ 9 w 70"/>
                <a:gd name="T65" fmla="*/ 99 h 115"/>
                <a:gd name="T66" fmla="*/ 0 w 70"/>
                <a:gd name="T67" fmla="*/ 88 h 115"/>
                <a:gd name="T68" fmla="*/ 12 w 70"/>
                <a:gd name="T69" fmla="*/ 88 h 115"/>
                <a:gd name="T70" fmla="*/ 18 w 70"/>
                <a:gd name="T71" fmla="*/ 80 h 115"/>
                <a:gd name="T72" fmla="*/ 19 w 70"/>
                <a:gd name="T73" fmla="*/ 72 h 115"/>
                <a:gd name="T74" fmla="*/ 12 w 70"/>
                <a:gd name="T75" fmla="*/ 63 h 115"/>
                <a:gd name="T76" fmla="*/ 17 w 70"/>
                <a:gd name="T77" fmla="*/ 55 h 115"/>
                <a:gd name="T78" fmla="*/ 15 w 70"/>
                <a:gd name="T79" fmla="*/ 49 h 115"/>
                <a:gd name="T80" fmla="*/ 13 w 70"/>
                <a:gd name="T81" fmla="*/ 43 h 115"/>
                <a:gd name="T82" fmla="*/ 10 w 70"/>
                <a:gd name="T83" fmla="*/ 35 h 115"/>
                <a:gd name="T84" fmla="*/ 5 w 70"/>
                <a:gd name="T85" fmla="*/ 37 h 115"/>
                <a:gd name="T86" fmla="*/ 7 w 70"/>
                <a:gd name="T87" fmla="*/ 29 h 115"/>
                <a:gd name="T88" fmla="*/ 13 w 70"/>
                <a:gd name="T89" fmla="*/ 29 h 115"/>
                <a:gd name="T90" fmla="*/ 19 w 70"/>
                <a:gd name="T91" fmla="*/ 34 h 115"/>
                <a:gd name="T92" fmla="*/ 28 w 70"/>
                <a:gd name="T93" fmla="*/ 44 h 115"/>
                <a:gd name="T94" fmla="*/ 33 w 70"/>
                <a:gd name="T95" fmla="*/ 40 h 115"/>
                <a:gd name="T96" fmla="*/ 25 w 70"/>
                <a:gd name="T97" fmla="*/ 24 h 115"/>
                <a:gd name="T98" fmla="*/ 30 w 70"/>
                <a:gd name="T99" fmla="*/ 19 h 115"/>
                <a:gd name="T100" fmla="*/ 32 w 70"/>
                <a:gd name="T101" fmla="*/ 12 h 115"/>
                <a:gd name="T102" fmla="*/ 27 w 70"/>
                <a:gd name="T103" fmla="*/ 8 h 115"/>
                <a:gd name="T104" fmla="*/ 23 w 70"/>
                <a:gd name="T105" fmla="*/ 4 h 115"/>
                <a:gd name="T106" fmla="*/ 25 w 70"/>
                <a:gd name="T107" fmla="*/ 2 h 115"/>
                <a:gd name="T108" fmla="*/ 32 w 70"/>
                <a:gd name="T109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115">
                  <a:moveTo>
                    <a:pt x="32" y="7"/>
                  </a:moveTo>
                  <a:lnTo>
                    <a:pt x="34" y="9"/>
                  </a:lnTo>
                  <a:lnTo>
                    <a:pt x="35" y="10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5" y="15"/>
                  </a:lnTo>
                  <a:lnTo>
                    <a:pt x="35" y="17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9" y="20"/>
                  </a:lnTo>
                  <a:lnTo>
                    <a:pt x="40" y="17"/>
                  </a:lnTo>
                  <a:lnTo>
                    <a:pt x="40" y="15"/>
                  </a:lnTo>
                  <a:lnTo>
                    <a:pt x="39" y="15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40" y="12"/>
                  </a:lnTo>
                  <a:lnTo>
                    <a:pt x="42" y="10"/>
                  </a:lnTo>
                  <a:lnTo>
                    <a:pt x="44" y="9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8" y="9"/>
                  </a:lnTo>
                  <a:lnTo>
                    <a:pt x="48" y="10"/>
                  </a:lnTo>
                  <a:lnTo>
                    <a:pt x="49" y="10"/>
                  </a:lnTo>
                  <a:lnTo>
                    <a:pt x="49" y="13"/>
                  </a:lnTo>
                  <a:lnTo>
                    <a:pt x="49" y="14"/>
                  </a:lnTo>
                  <a:lnTo>
                    <a:pt x="48" y="14"/>
                  </a:lnTo>
                  <a:lnTo>
                    <a:pt x="48" y="17"/>
                  </a:lnTo>
                  <a:lnTo>
                    <a:pt x="47" y="18"/>
                  </a:lnTo>
                  <a:lnTo>
                    <a:pt x="47" y="19"/>
                  </a:lnTo>
                  <a:lnTo>
                    <a:pt x="45" y="18"/>
                  </a:lnTo>
                  <a:lnTo>
                    <a:pt x="44" y="18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9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2" y="33"/>
                  </a:lnTo>
                  <a:lnTo>
                    <a:pt x="43" y="32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7" y="34"/>
                  </a:lnTo>
                  <a:lnTo>
                    <a:pt x="47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4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4" y="33"/>
                  </a:lnTo>
                  <a:lnTo>
                    <a:pt x="54" y="35"/>
                  </a:lnTo>
                  <a:lnTo>
                    <a:pt x="55" y="37"/>
                  </a:lnTo>
                  <a:lnTo>
                    <a:pt x="55" y="38"/>
                  </a:lnTo>
                  <a:lnTo>
                    <a:pt x="54" y="39"/>
                  </a:lnTo>
                  <a:lnTo>
                    <a:pt x="53" y="40"/>
                  </a:lnTo>
                  <a:lnTo>
                    <a:pt x="53" y="42"/>
                  </a:lnTo>
                  <a:lnTo>
                    <a:pt x="52" y="43"/>
                  </a:lnTo>
                  <a:lnTo>
                    <a:pt x="50" y="44"/>
                  </a:lnTo>
                  <a:lnTo>
                    <a:pt x="50" y="45"/>
                  </a:lnTo>
                  <a:lnTo>
                    <a:pt x="50" y="47"/>
                  </a:lnTo>
                  <a:lnTo>
                    <a:pt x="50" y="48"/>
                  </a:lnTo>
                  <a:lnTo>
                    <a:pt x="49" y="48"/>
                  </a:lnTo>
                  <a:lnTo>
                    <a:pt x="49" y="49"/>
                  </a:lnTo>
                  <a:lnTo>
                    <a:pt x="48" y="49"/>
                  </a:lnTo>
                  <a:lnTo>
                    <a:pt x="48" y="50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9" y="54"/>
                  </a:lnTo>
                  <a:lnTo>
                    <a:pt x="48" y="57"/>
                  </a:lnTo>
                  <a:lnTo>
                    <a:pt x="48" y="58"/>
                  </a:lnTo>
                  <a:lnTo>
                    <a:pt x="48" y="62"/>
                  </a:lnTo>
                  <a:lnTo>
                    <a:pt x="49" y="64"/>
                  </a:lnTo>
                  <a:lnTo>
                    <a:pt x="50" y="65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0" y="70"/>
                  </a:lnTo>
                  <a:lnTo>
                    <a:pt x="50" y="72"/>
                  </a:lnTo>
                  <a:lnTo>
                    <a:pt x="50" y="73"/>
                  </a:lnTo>
                  <a:lnTo>
                    <a:pt x="50" y="72"/>
                  </a:lnTo>
                  <a:lnTo>
                    <a:pt x="52" y="72"/>
                  </a:lnTo>
                  <a:lnTo>
                    <a:pt x="53" y="74"/>
                  </a:lnTo>
                  <a:lnTo>
                    <a:pt x="54" y="75"/>
                  </a:lnTo>
                  <a:lnTo>
                    <a:pt x="54" y="77"/>
                  </a:lnTo>
                  <a:lnTo>
                    <a:pt x="55" y="77"/>
                  </a:lnTo>
                  <a:lnTo>
                    <a:pt x="57" y="78"/>
                  </a:lnTo>
                  <a:lnTo>
                    <a:pt x="57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4"/>
                  </a:lnTo>
                  <a:lnTo>
                    <a:pt x="59" y="84"/>
                  </a:lnTo>
                  <a:lnTo>
                    <a:pt x="60" y="85"/>
                  </a:lnTo>
                  <a:lnTo>
                    <a:pt x="63" y="85"/>
                  </a:lnTo>
                  <a:lnTo>
                    <a:pt x="65" y="85"/>
                  </a:lnTo>
                  <a:lnTo>
                    <a:pt x="67" y="87"/>
                  </a:lnTo>
                  <a:lnTo>
                    <a:pt x="68" y="87"/>
                  </a:lnTo>
                  <a:lnTo>
                    <a:pt x="69" y="88"/>
                  </a:lnTo>
                  <a:lnTo>
                    <a:pt x="69" y="89"/>
                  </a:lnTo>
                  <a:lnTo>
                    <a:pt x="69" y="90"/>
                  </a:lnTo>
                  <a:lnTo>
                    <a:pt x="70" y="92"/>
                  </a:lnTo>
                  <a:lnTo>
                    <a:pt x="70" y="93"/>
                  </a:lnTo>
                  <a:lnTo>
                    <a:pt x="69" y="93"/>
                  </a:lnTo>
                  <a:lnTo>
                    <a:pt x="67" y="93"/>
                  </a:lnTo>
                  <a:lnTo>
                    <a:pt x="65" y="94"/>
                  </a:lnTo>
                  <a:lnTo>
                    <a:pt x="65" y="95"/>
                  </a:lnTo>
                  <a:lnTo>
                    <a:pt x="67" y="95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7"/>
                  </a:lnTo>
                  <a:lnTo>
                    <a:pt x="69" y="98"/>
                  </a:lnTo>
                  <a:lnTo>
                    <a:pt x="68" y="100"/>
                  </a:lnTo>
                  <a:lnTo>
                    <a:pt x="67" y="100"/>
                  </a:lnTo>
                  <a:lnTo>
                    <a:pt x="65" y="99"/>
                  </a:lnTo>
                  <a:lnTo>
                    <a:pt x="64" y="99"/>
                  </a:lnTo>
                  <a:lnTo>
                    <a:pt x="63" y="100"/>
                  </a:lnTo>
                  <a:lnTo>
                    <a:pt x="63" y="102"/>
                  </a:lnTo>
                  <a:lnTo>
                    <a:pt x="62" y="102"/>
                  </a:lnTo>
                  <a:lnTo>
                    <a:pt x="62" y="103"/>
                  </a:lnTo>
                  <a:lnTo>
                    <a:pt x="60" y="104"/>
                  </a:lnTo>
                  <a:lnTo>
                    <a:pt x="60" y="103"/>
                  </a:lnTo>
                  <a:lnTo>
                    <a:pt x="59" y="102"/>
                  </a:lnTo>
                  <a:lnTo>
                    <a:pt x="58" y="102"/>
                  </a:lnTo>
                  <a:lnTo>
                    <a:pt x="58" y="103"/>
                  </a:lnTo>
                  <a:lnTo>
                    <a:pt x="57" y="105"/>
                  </a:lnTo>
                  <a:lnTo>
                    <a:pt x="55" y="104"/>
                  </a:lnTo>
                  <a:lnTo>
                    <a:pt x="55" y="105"/>
                  </a:lnTo>
                  <a:lnTo>
                    <a:pt x="57" y="105"/>
                  </a:lnTo>
                  <a:lnTo>
                    <a:pt x="57" y="107"/>
                  </a:lnTo>
                  <a:lnTo>
                    <a:pt x="55" y="108"/>
                  </a:lnTo>
                  <a:lnTo>
                    <a:pt x="55" y="109"/>
                  </a:lnTo>
                  <a:lnTo>
                    <a:pt x="54" y="110"/>
                  </a:lnTo>
                  <a:lnTo>
                    <a:pt x="54" y="112"/>
                  </a:lnTo>
                  <a:lnTo>
                    <a:pt x="53" y="112"/>
                  </a:lnTo>
                  <a:lnTo>
                    <a:pt x="53" y="113"/>
                  </a:lnTo>
                  <a:lnTo>
                    <a:pt x="52" y="113"/>
                  </a:lnTo>
                  <a:lnTo>
                    <a:pt x="50" y="114"/>
                  </a:lnTo>
                  <a:lnTo>
                    <a:pt x="49" y="115"/>
                  </a:lnTo>
                  <a:lnTo>
                    <a:pt x="48" y="115"/>
                  </a:lnTo>
                  <a:lnTo>
                    <a:pt x="48" y="114"/>
                  </a:lnTo>
                  <a:lnTo>
                    <a:pt x="48" y="113"/>
                  </a:lnTo>
                  <a:lnTo>
                    <a:pt x="48" y="112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7" y="109"/>
                  </a:lnTo>
                  <a:lnTo>
                    <a:pt x="47" y="108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3"/>
                  </a:lnTo>
                  <a:lnTo>
                    <a:pt x="48" y="100"/>
                  </a:lnTo>
                  <a:lnTo>
                    <a:pt x="48" y="99"/>
                  </a:lnTo>
                  <a:lnTo>
                    <a:pt x="48" y="98"/>
                  </a:lnTo>
                  <a:lnTo>
                    <a:pt x="47" y="97"/>
                  </a:lnTo>
                  <a:lnTo>
                    <a:pt x="47" y="98"/>
                  </a:lnTo>
                  <a:lnTo>
                    <a:pt x="44" y="99"/>
                  </a:lnTo>
                  <a:lnTo>
                    <a:pt x="43" y="100"/>
                  </a:lnTo>
                  <a:lnTo>
                    <a:pt x="42" y="102"/>
                  </a:lnTo>
                  <a:lnTo>
                    <a:pt x="40" y="103"/>
                  </a:lnTo>
                  <a:lnTo>
                    <a:pt x="39" y="104"/>
                  </a:lnTo>
                  <a:lnTo>
                    <a:pt x="38" y="104"/>
                  </a:lnTo>
                  <a:lnTo>
                    <a:pt x="37" y="105"/>
                  </a:lnTo>
                  <a:lnTo>
                    <a:pt x="37" y="107"/>
                  </a:lnTo>
                  <a:lnTo>
                    <a:pt x="35" y="108"/>
                  </a:lnTo>
                  <a:lnTo>
                    <a:pt x="34" y="109"/>
                  </a:lnTo>
                  <a:lnTo>
                    <a:pt x="32" y="110"/>
                  </a:lnTo>
                  <a:lnTo>
                    <a:pt x="30" y="110"/>
                  </a:lnTo>
                  <a:lnTo>
                    <a:pt x="30" y="109"/>
                  </a:lnTo>
                  <a:lnTo>
                    <a:pt x="29" y="108"/>
                  </a:lnTo>
                  <a:lnTo>
                    <a:pt x="28" y="107"/>
                  </a:lnTo>
                  <a:lnTo>
                    <a:pt x="27" y="105"/>
                  </a:lnTo>
                  <a:lnTo>
                    <a:pt x="27" y="104"/>
                  </a:lnTo>
                  <a:lnTo>
                    <a:pt x="25" y="104"/>
                  </a:lnTo>
                  <a:lnTo>
                    <a:pt x="25" y="103"/>
                  </a:lnTo>
                  <a:lnTo>
                    <a:pt x="24" y="102"/>
                  </a:lnTo>
                  <a:lnTo>
                    <a:pt x="24" y="100"/>
                  </a:lnTo>
                  <a:lnTo>
                    <a:pt x="23" y="100"/>
                  </a:lnTo>
                  <a:lnTo>
                    <a:pt x="22" y="100"/>
                  </a:lnTo>
                  <a:lnTo>
                    <a:pt x="20" y="100"/>
                  </a:lnTo>
                  <a:lnTo>
                    <a:pt x="18" y="100"/>
                  </a:lnTo>
                  <a:lnTo>
                    <a:pt x="15" y="100"/>
                  </a:lnTo>
                  <a:lnTo>
                    <a:pt x="14" y="100"/>
                  </a:lnTo>
                  <a:lnTo>
                    <a:pt x="12" y="99"/>
                  </a:lnTo>
                  <a:lnTo>
                    <a:pt x="10" y="99"/>
                  </a:lnTo>
                  <a:lnTo>
                    <a:pt x="9" y="99"/>
                  </a:lnTo>
                  <a:lnTo>
                    <a:pt x="7" y="99"/>
                  </a:lnTo>
                  <a:lnTo>
                    <a:pt x="4" y="98"/>
                  </a:lnTo>
                  <a:lnTo>
                    <a:pt x="3" y="95"/>
                  </a:lnTo>
                  <a:lnTo>
                    <a:pt x="0" y="92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3" y="88"/>
                  </a:lnTo>
                  <a:lnTo>
                    <a:pt x="5" y="87"/>
                  </a:lnTo>
                  <a:lnTo>
                    <a:pt x="9" y="87"/>
                  </a:lnTo>
                  <a:lnTo>
                    <a:pt x="10" y="87"/>
                  </a:lnTo>
                  <a:lnTo>
                    <a:pt x="12" y="88"/>
                  </a:lnTo>
                  <a:lnTo>
                    <a:pt x="14" y="85"/>
                  </a:lnTo>
                  <a:lnTo>
                    <a:pt x="14" y="84"/>
                  </a:lnTo>
                  <a:lnTo>
                    <a:pt x="15" y="83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18" y="80"/>
                  </a:lnTo>
                  <a:lnTo>
                    <a:pt x="18" y="79"/>
                  </a:lnTo>
                  <a:lnTo>
                    <a:pt x="18" y="78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19" y="73"/>
                  </a:lnTo>
                  <a:lnTo>
                    <a:pt x="19" y="72"/>
                  </a:lnTo>
                  <a:lnTo>
                    <a:pt x="18" y="70"/>
                  </a:lnTo>
                  <a:lnTo>
                    <a:pt x="17" y="69"/>
                  </a:lnTo>
                  <a:lnTo>
                    <a:pt x="14" y="67"/>
                  </a:lnTo>
                  <a:lnTo>
                    <a:pt x="13" y="65"/>
                  </a:lnTo>
                  <a:lnTo>
                    <a:pt x="12" y="64"/>
                  </a:lnTo>
                  <a:lnTo>
                    <a:pt x="12" y="63"/>
                  </a:lnTo>
                  <a:lnTo>
                    <a:pt x="13" y="62"/>
                  </a:lnTo>
                  <a:lnTo>
                    <a:pt x="14" y="60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7" y="54"/>
                  </a:lnTo>
                  <a:lnTo>
                    <a:pt x="15" y="54"/>
                  </a:lnTo>
                  <a:lnTo>
                    <a:pt x="17" y="53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2" y="44"/>
                  </a:lnTo>
                  <a:lnTo>
                    <a:pt x="12" y="43"/>
                  </a:lnTo>
                  <a:lnTo>
                    <a:pt x="13" y="43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7"/>
                  </a:lnTo>
                  <a:lnTo>
                    <a:pt x="10" y="35"/>
                  </a:lnTo>
                  <a:lnTo>
                    <a:pt x="9" y="35"/>
                  </a:lnTo>
                  <a:lnTo>
                    <a:pt x="8" y="34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7" y="29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12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4" y="30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9" y="34"/>
                  </a:lnTo>
                  <a:lnTo>
                    <a:pt x="20" y="34"/>
                  </a:lnTo>
                  <a:lnTo>
                    <a:pt x="22" y="37"/>
                  </a:lnTo>
                  <a:lnTo>
                    <a:pt x="24" y="39"/>
                  </a:lnTo>
                  <a:lnTo>
                    <a:pt x="27" y="42"/>
                  </a:lnTo>
                  <a:lnTo>
                    <a:pt x="28" y="43"/>
                  </a:lnTo>
                  <a:lnTo>
                    <a:pt x="28" y="44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2" y="44"/>
                  </a:lnTo>
                  <a:lnTo>
                    <a:pt x="32" y="43"/>
                  </a:lnTo>
                  <a:lnTo>
                    <a:pt x="33" y="43"/>
                  </a:lnTo>
                  <a:lnTo>
                    <a:pt x="33" y="40"/>
                  </a:lnTo>
                  <a:lnTo>
                    <a:pt x="32" y="38"/>
                  </a:lnTo>
                  <a:lnTo>
                    <a:pt x="30" y="35"/>
                  </a:lnTo>
                  <a:lnTo>
                    <a:pt x="28" y="32"/>
                  </a:lnTo>
                  <a:lnTo>
                    <a:pt x="25" y="28"/>
                  </a:lnTo>
                  <a:lnTo>
                    <a:pt x="24" y="24"/>
                  </a:lnTo>
                  <a:lnTo>
                    <a:pt x="25" y="24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27" y="19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30" y="19"/>
                  </a:lnTo>
                  <a:lnTo>
                    <a:pt x="32" y="18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3" y="13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3" y="5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2" y="5"/>
                  </a:lnTo>
                  <a:lnTo>
                    <a:pt x="32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8" name="Freeform 97">
              <a:extLst>
                <a:ext uri="{FF2B5EF4-FFF2-40B4-BE49-F238E27FC236}">
                  <a16:creationId xmlns:a16="http://schemas.microsoft.com/office/drawing/2014/main" id="{FEDDB909-8982-5A4D-C565-4E1C99F55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7189" y="1984975"/>
              <a:ext cx="11076" cy="22156"/>
            </a:xfrm>
            <a:custGeom>
              <a:avLst/>
              <a:gdLst>
                <a:gd name="T0" fmla="*/ 7 w 7"/>
                <a:gd name="T1" fmla="*/ 12 h 16"/>
                <a:gd name="T2" fmla="*/ 7 w 7"/>
                <a:gd name="T3" fmla="*/ 16 h 16"/>
                <a:gd name="T4" fmla="*/ 6 w 7"/>
                <a:gd name="T5" fmla="*/ 16 h 16"/>
                <a:gd name="T6" fmla="*/ 6 w 7"/>
                <a:gd name="T7" fmla="*/ 15 h 16"/>
                <a:gd name="T8" fmla="*/ 5 w 7"/>
                <a:gd name="T9" fmla="*/ 13 h 16"/>
                <a:gd name="T10" fmla="*/ 4 w 7"/>
                <a:gd name="T11" fmla="*/ 13 h 16"/>
                <a:gd name="T12" fmla="*/ 4 w 7"/>
                <a:gd name="T13" fmla="*/ 12 h 16"/>
                <a:gd name="T14" fmla="*/ 4 w 7"/>
                <a:gd name="T15" fmla="*/ 11 h 16"/>
                <a:gd name="T16" fmla="*/ 4 w 7"/>
                <a:gd name="T17" fmla="*/ 10 h 16"/>
                <a:gd name="T18" fmla="*/ 1 w 7"/>
                <a:gd name="T19" fmla="*/ 8 h 16"/>
                <a:gd name="T20" fmla="*/ 1 w 7"/>
                <a:gd name="T21" fmla="*/ 7 h 16"/>
                <a:gd name="T22" fmla="*/ 1 w 7"/>
                <a:gd name="T23" fmla="*/ 6 h 16"/>
                <a:gd name="T24" fmla="*/ 1 w 7"/>
                <a:gd name="T25" fmla="*/ 5 h 16"/>
                <a:gd name="T26" fmla="*/ 1 w 7"/>
                <a:gd name="T27" fmla="*/ 3 h 16"/>
                <a:gd name="T28" fmla="*/ 0 w 7"/>
                <a:gd name="T29" fmla="*/ 2 h 16"/>
                <a:gd name="T30" fmla="*/ 0 w 7"/>
                <a:gd name="T31" fmla="*/ 1 h 16"/>
                <a:gd name="T32" fmla="*/ 1 w 7"/>
                <a:gd name="T33" fmla="*/ 1 h 16"/>
                <a:gd name="T34" fmla="*/ 1 w 7"/>
                <a:gd name="T35" fmla="*/ 0 h 16"/>
                <a:gd name="T36" fmla="*/ 2 w 7"/>
                <a:gd name="T37" fmla="*/ 1 h 16"/>
                <a:gd name="T38" fmla="*/ 4 w 7"/>
                <a:gd name="T39" fmla="*/ 1 h 16"/>
                <a:gd name="T40" fmla="*/ 4 w 7"/>
                <a:gd name="T41" fmla="*/ 2 h 16"/>
                <a:gd name="T42" fmla="*/ 5 w 7"/>
                <a:gd name="T43" fmla="*/ 3 h 16"/>
                <a:gd name="T44" fmla="*/ 6 w 7"/>
                <a:gd name="T45" fmla="*/ 5 h 16"/>
                <a:gd name="T46" fmla="*/ 6 w 7"/>
                <a:gd name="T47" fmla="*/ 6 h 16"/>
                <a:gd name="T48" fmla="*/ 7 w 7"/>
                <a:gd name="T49" fmla="*/ 7 h 16"/>
                <a:gd name="T50" fmla="*/ 7 w 7"/>
                <a:gd name="T51" fmla="*/ 10 h 16"/>
                <a:gd name="T52" fmla="*/ 7 w 7"/>
                <a:gd name="T53" fmla="*/ 11 h 16"/>
                <a:gd name="T54" fmla="*/ 7 w 7"/>
                <a:gd name="T5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" h="16">
                  <a:moveTo>
                    <a:pt x="7" y="12"/>
                  </a:moveTo>
                  <a:lnTo>
                    <a:pt x="7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5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9" name="Freeform 98">
              <a:extLst>
                <a:ext uri="{FF2B5EF4-FFF2-40B4-BE49-F238E27FC236}">
                  <a16:creationId xmlns:a16="http://schemas.microsoft.com/office/drawing/2014/main" id="{1CE12861-CC82-847E-DC51-32AEC705D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1968358"/>
              <a:ext cx="5540" cy="5540"/>
            </a:xfrm>
            <a:custGeom>
              <a:avLst/>
              <a:gdLst>
                <a:gd name="T0" fmla="*/ 1 w 2"/>
                <a:gd name="T1" fmla="*/ 4 h 5"/>
                <a:gd name="T2" fmla="*/ 1 w 2"/>
                <a:gd name="T3" fmla="*/ 5 h 5"/>
                <a:gd name="T4" fmla="*/ 1 w 2"/>
                <a:gd name="T5" fmla="*/ 4 h 5"/>
                <a:gd name="T6" fmla="*/ 0 w 2"/>
                <a:gd name="T7" fmla="*/ 2 h 5"/>
                <a:gd name="T8" fmla="*/ 1 w 2"/>
                <a:gd name="T9" fmla="*/ 1 h 5"/>
                <a:gd name="T10" fmla="*/ 1 w 2"/>
                <a:gd name="T11" fmla="*/ 0 h 5"/>
                <a:gd name="T12" fmla="*/ 2 w 2"/>
                <a:gd name="T13" fmla="*/ 0 h 5"/>
                <a:gd name="T14" fmla="*/ 2 w 2"/>
                <a:gd name="T15" fmla="*/ 1 h 5"/>
                <a:gd name="T16" fmla="*/ 2 w 2"/>
                <a:gd name="T17" fmla="*/ 2 h 5"/>
                <a:gd name="T18" fmla="*/ 2 w 2"/>
                <a:gd name="T19" fmla="*/ 4 h 5"/>
                <a:gd name="T20" fmla="*/ 1 w 2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5">
                  <a:moveTo>
                    <a:pt x="1" y="4"/>
                  </a:move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0" name="Freeform 99">
              <a:extLst>
                <a:ext uri="{FF2B5EF4-FFF2-40B4-BE49-F238E27FC236}">
                  <a16:creationId xmlns:a16="http://schemas.microsoft.com/office/drawing/2014/main" id="{718E61AB-328E-EDF4-BA4B-0A31D03BC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1962823"/>
              <a:ext cx="0" cy="5540"/>
            </a:xfrm>
            <a:custGeom>
              <a:avLst/>
              <a:gdLst>
                <a:gd name="T0" fmla="*/ 1 w 4"/>
                <a:gd name="T1" fmla="*/ 3 h 3"/>
                <a:gd name="T2" fmla="*/ 0 w 4"/>
                <a:gd name="T3" fmla="*/ 3 h 3"/>
                <a:gd name="T4" fmla="*/ 1 w 4"/>
                <a:gd name="T5" fmla="*/ 2 h 3"/>
                <a:gd name="T6" fmla="*/ 1 w 4"/>
                <a:gd name="T7" fmla="*/ 1 h 3"/>
                <a:gd name="T8" fmla="*/ 3 w 4"/>
                <a:gd name="T9" fmla="*/ 0 h 3"/>
                <a:gd name="T10" fmla="*/ 4 w 4"/>
                <a:gd name="T11" fmla="*/ 0 h 3"/>
                <a:gd name="T12" fmla="*/ 4 w 4"/>
                <a:gd name="T13" fmla="*/ 1 h 3"/>
                <a:gd name="T14" fmla="*/ 3 w 4"/>
                <a:gd name="T15" fmla="*/ 2 h 3"/>
                <a:gd name="T16" fmla="*/ 1 w 4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lnTo>
                    <a:pt x="0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3" y="2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1" name="Freeform 100">
              <a:extLst>
                <a:ext uri="{FF2B5EF4-FFF2-40B4-BE49-F238E27FC236}">
                  <a16:creationId xmlns:a16="http://schemas.microsoft.com/office/drawing/2014/main" id="{9F859FAD-CAC1-4F1A-B8BB-4DACF33FD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80" y="1962823"/>
              <a:ext cx="5540" cy="5540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4 h 4"/>
                <a:gd name="T4" fmla="*/ 0 w 4"/>
                <a:gd name="T5" fmla="*/ 3 h 4"/>
                <a:gd name="T6" fmla="*/ 0 w 4"/>
                <a:gd name="T7" fmla="*/ 2 h 4"/>
                <a:gd name="T8" fmla="*/ 0 w 4"/>
                <a:gd name="T9" fmla="*/ 0 h 4"/>
                <a:gd name="T10" fmla="*/ 2 w 4"/>
                <a:gd name="T11" fmla="*/ 0 h 4"/>
                <a:gd name="T12" fmla="*/ 3 w 4"/>
                <a:gd name="T13" fmla="*/ 0 h 4"/>
                <a:gd name="T14" fmla="*/ 4 w 4"/>
                <a:gd name="T15" fmla="*/ 0 h 4"/>
                <a:gd name="T16" fmla="*/ 3 w 4"/>
                <a:gd name="T17" fmla="*/ 2 h 4"/>
                <a:gd name="T18" fmla="*/ 2 w 4"/>
                <a:gd name="T19" fmla="*/ 3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2" name="Freeform 101">
              <a:extLst>
                <a:ext uri="{FF2B5EF4-FFF2-40B4-BE49-F238E27FC236}">
                  <a16:creationId xmlns:a16="http://schemas.microsoft.com/office/drawing/2014/main" id="{D4FD75A1-5730-2663-0D02-435D7DCD9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957" y="1962823"/>
              <a:ext cx="0" cy="5540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0 w 3"/>
                <a:gd name="T5" fmla="*/ 4 h 4"/>
                <a:gd name="T6" fmla="*/ 0 w 3"/>
                <a:gd name="T7" fmla="*/ 3 h 4"/>
                <a:gd name="T8" fmla="*/ 2 w 3"/>
                <a:gd name="T9" fmla="*/ 1 h 4"/>
                <a:gd name="T10" fmla="*/ 2 w 3"/>
                <a:gd name="T11" fmla="*/ 0 h 4"/>
                <a:gd name="T12" fmla="*/ 3 w 3"/>
                <a:gd name="T13" fmla="*/ 0 h 4"/>
                <a:gd name="T14" fmla="*/ 3 w 3"/>
                <a:gd name="T15" fmla="*/ 1 h 4"/>
                <a:gd name="T16" fmla="*/ 3 w 3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3" name="Freeform 102">
              <a:extLst>
                <a:ext uri="{FF2B5EF4-FFF2-40B4-BE49-F238E27FC236}">
                  <a16:creationId xmlns:a16="http://schemas.microsoft.com/office/drawing/2014/main" id="{756D05EF-6129-3B64-5740-8F8F0BFA9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035" y="1957287"/>
              <a:ext cx="5540" cy="5540"/>
            </a:xfrm>
            <a:custGeom>
              <a:avLst/>
              <a:gdLst>
                <a:gd name="T0" fmla="*/ 3 w 4"/>
                <a:gd name="T1" fmla="*/ 3 h 3"/>
                <a:gd name="T2" fmla="*/ 2 w 4"/>
                <a:gd name="T3" fmla="*/ 3 h 3"/>
                <a:gd name="T4" fmla="*/ 0 w 4"/>
                <a:gd name="T5" fmla="*/ 2 h 3"/>
                <a:gd name="T6" fmla="*/ 2 w 4"/>
                <a:gd name="T7" fmla="*/ 1 h 3"/>
                <a:gd name="T8" fmla="*/ 3 w 4"/>
                <a:gd name="T9" fmla="*/ 1 h 3"/>
                <a:gd name="T10" fmla="*/ 3 w 4"/>
                <a:gd name="T11" fmla="*/ 0 h 3"/>
                <a:gd name="T12" fmla="*/ 4 w 4"/>
                <a:gd name="T13" fmla="*/ 0 h 3"/>
                <a:gd name="T14" fmla="*/ 4 w 4"/>
                <a:gd name="T15" fmla="*/ 1 h 3"/>
                <a:gd name="T16" fmla="*/ 3 w 4"/>
                <a:gd name="T17" fmla="*/ 1 h 3"/>
                <a:gd name="T18" fmla="*/ 3 w 4"/>
                <a:gd name="T19" fmla="*/ 2 h 3"/>
                <a:gd name="T20" fmla="*/ 3 w 4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4" name="Freeform 103">
              <a:extLst>
                <a:ext uri="{FF2B5EF4-FFF2-40B4-BE49-F238E27FC236}">
                  <a16:creationId xmlns:a16="http://schemas.microsoft.com/office/drawing/2014/main" id="{F7B2F751-BD28-08A4-F7CD-41606FD4B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1951744"/>
              <a:ext cx="0" cy="5540"/>
            </a:xfrm>
            <a:custGeom>
              <a:avLst/>
              <a:gdLst>
                <a:gd name="T0" fmla="*/ 2 w 3"/>
                <a:gd name="T1" fmla="*/ 5 h 5"/>
                <a:gd name="T2" fmla="*/ 0 w 3"/>
                <a:gd name="T3" fmla="*/ 5 h 5"/>
                <a:gd name="T4" fmla="*/ 0 w 3"/>
                <a:gd name="T5" fmla="*/ 4 h 5"/>
                <a:gd name="T6" fmla="*/ 0 w 3"/>
                <a:gd name="T7" fmla="*/ 2 h 5"/>
                <a:gd name="T8" fmla="*/ 0 w 3"/>
                <a:gd name="T9" fmla="*/ 1 h 5"/>
                <a:gd name="T10" fmla="*/ 2 w 3"/>
                <a:gd name="T11" fmla="*/ 1 h 5"/>
                <a:gd name="T12" fmla="*/ 2 w 3"/>
                <a:gd name="T13" fmla="*/ 0 h 5"/>
                <a:gd name="T14" fmla="*/ 3 w 3"/>
                <a:gd name="T15" fmla="*/ 0 h 5"/>
                <a:gd name="T16" fmla="*/ 3 w 3"/>
                <a:gd name="T17" fmla="*/ 1 h 5"/>
                <a:gd name="T18" fmla="*/ 2 w 3"/>
                <a:gd name="T19" fmla="*/ 2 h 5"/>
                <a:gd name="T20" fmla="*/ 2 w 3"/>
                <a:gd name="T21" fmla="*/ 4 h 5"/>
                <a:gd name="T22" fmla="*/ 2 w 3"/>
                <a:gd name="T2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5" name="Freeform 104">
              <a:extLst>
                <a:ext uri="{FF2B5EF4-FFF2-40B4-BE49-F238E27FC236}">
                  <a16:creationId xmlns:a16="http://schemas.microsoft.com/office/drawing/2014/main" id="{E24555B2-75E1-7316-31D4-6885F8922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343" y="1951744"/>
              <a:ext cx="5540" cy="11076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2 h 6"/>
                <a:gd name="T4" fmla="*/ 4 w 5"/>
                <a:gd name="T5" fmla="*/ 4 h 6"/>
                <a:gd name="T6" fmla="*/ 1 w 5"/>
                <a:gd name="T7" fmla="*/ 6 h 6"/>
                <a:gd name="T8" fmla="*/ 0 w 5"/>
                <a:gd name="T9" fmla="*/ 6 h 6"/>
                <a:gd name="T10" fmla="*/ 0 w 5"/>
                <a:gd name="T11" fmla="*/ 5 h 6"/>
                <a:gd name="T12" fmla="*/ 1 w 5"/>
                <a:gd name="T13" fmla="*/ 2 h 6"/>
                <a:gd name="T14" fmla="*/ 3 w 5"/>
                <a:gd name="T15" fmla="*/ 1 h 6"/>
                <a:gd name="T16" fmla="*/ 4 w 5"/>
                <a:gd name="T17" fmla="*/ 1 h 6"/>
                <a:gd name="T18" fmla="*/ 5 w 5"/>
                <a:gd name="T19" fmla="*/ 0 h 6"/>
                <a:gd name="T20" fmla="*/ 5 w 5"/>
                <a:gd name="T2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2"/>
                  </a:lnTo>
                  <a:lnTo>
                    <a:pt x="4" y="4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6" name="Freeform 105">
              <a:extLst>
                <a:ext uri="{FF2B5EF4-FFF2-40B4-BE49-F238E27FC236}">
                  <a16:creationId xmlns:a16="http://schemas.microsoft.com/office/drawing/2014/main" id="{98C1A885-14DA-51BB-CFD0-36CA12D21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883" y="1951744"/>
              <a:ext cx="33231" cy="16617"/>
            </a:xfrm>
            <a:custGeom>
              <a:avLst/>
              <a:gdLst>
                <a:gd name="T0" fmla="*/ 15 w 21"/>
                <a:gd name="T1" fmla="*/ 0 h 11"/>
                <a:gd name="T2" fmla="*/ 15 w 21"/>
                <a:gd name="T3" fmla="*/ 1 h 11"/>
                <a:gd name="T4" fmla="*/ 15 w 21"/>
                <a:gd name="T5" fmla="*/ 2 h 11"/>
                <a:gd name="T6" fmla="*/ 16 w 21"/>
                <a:gd name="T7" fmla="*/ 2 h 11"/>
                <a:gd name="T8" fmla="*/ 17 w 21"/>
                <a:gd name="T9" fmla="*/ 2 h 11"/>
                <a:gd name="T10" fmla="*/ 19 w 21"/>
                <a:gd name="T11" fmla="*/ 2 h 11"/>
                <a:gd name="T12" fmla="*/ 19 w 21"/>
                <a:gd name="T13" fmla="*/ 5 h 11"/>
                <a:gd name="T14" fmla="*/ 20 w 21"/>
                <a:gd name="T15" fmla="*/ 5 h 11"/>
                <a:gd name="T16" fmla="*/ 21 w 21"/>
                <a:gd name="T17" fmla="*/ 5 h 11"/>
                <a:gd name="T18" fmla="*/ 21 w 21"/>
                <a:gd name="T19" fmla="*/ 6 h 11"/>
                <a:gd name="T20" fmla="*/ 20 w 21"/>
                <a:gd name="T21" fmla="*/ 6 h 11"/>
                <a:gd name="T22" fmla="*/ 20 w 21"/>
                <a:gd name="T23" fmla="*/ 7 h 11"/>
                <a:gd name="T24" fmla="*/ 19 w 21"/>
                <a:gd name="T25" fmla="*/ 7 h 11"/>
                <a:gd name="T26" fmla="*/ 17 w 21"/>
                <a:gd name="T27" fmla="*/ 7 h 11"/>
                <a:gd name="T28" fmla="*/ 16 w 21"/>
                <a:gd name="T29" fmla="*/ 9 h 11"/>
                <a:gd name="T30" fmla="*/ 15 w 21"/>
                <a:gd name="T31" fmla="*/ 9 h 11"/>
                <a:gd name="T32" fmla="*/ 15 w 21"/>
                <a:gd name="T33" fmla="*/ 7 h 11"/>
                <a:gd name="T34" fmla="*/ 14 w 21"/>
                <a:gd name="T35" fmla="*/ 7 h 11"/>
                <a:gd name="T36" fmla="*/ 12 w 21"/>
                <a:gd name="T37" fmla="*/ 6 h 11"/>
                <a:gd name="T38" fmla="*/ 11 w 21"/>
                <a:gd name="T39" fmla="*/ 7 h 11"/>
                <a:gd name="T40" fmla="*/ 11 w 21"/>
                <a:gd name="T41" fmla="*/ 9 h 11"/>
                <a:gd name="T42" fmla="*/ 11 w 21"/>
                <a:gd name="T43" fmla="*/ 10 h 11"/>
                <a:gd name="T44" fmla="*/ 10 w 21"/>
                <a:gd name="T45" fmla="*/ 10 h 11"/>
                <a:gd name="T46" fmla="*/ 9 w 21"/>
                <a:gd name="T47" fmla="*/ 10 h 11"/>
                <a:gd name="T48" fmla="*/ 7 w 21"/>
                <a:gd name="T49" fmla="*/ 10 h 11"/>
                <a:gd name="T50" fmla="*/ 6 w 21"/>
                <a:gd name="T51" fmla="*/ 11 h 11"/>
                <a:gd name="T52" fmla="*/ 5 w 21"/>
                <a:gd name="T53" fmla="*/ 11 h 11"/>
                <a:gd name="T54" fmla="*/ 4 w 21"/>
                <a:gd name="T55" fmla="*/ 11 h 11"/>
                <a:gd name="T56" fmla="*/ 4 w 21"/>
                <a:gd name="T57" fmla="*/ 10 h 11"/>
                <a:gd name="T58" fmla="*/ 5 w 21"/>
                <a:gd name="T59" fmla="*/ 9 h 11"/>
                <a:gd name="T60" fmla="*/ 4 w 21"/>
                <a:gd name="T61" fmla="*/ 7 h 11"/>
                <a:gd name="T62" fmla="*/ 5 w 21"/>
                <a:gd name="T63" fmla="*/ 7 h 11"/>
                <a:gd name="T64" fmla="*/ 5 w 21"/>
                <a:gd name="T65" fmla="*/ 6 h 11"/>
                <a:gd name="T66" fmla="*/ 4 w 21"/>
                <a:gd name="T67" fmla="*/ 6 h 11"/>
                <a:gd name="T68" fmla="*/ 2 w 21"/>
                <a:gd name="T69" fmla="*/ 6 h 11"/>
                <a:gd name="T70" fmla="*/ 0 w 21"/>
                <a:gd name="T71" fmla="*/ 6 h 11"/>
                <a:gd name="T72" fmla="*/ 0 w 21"/>
                <a:gd name="T73" fmla="*/ 5 h 11"/>
                <a:gd name="T74" fmla="*/ 0 w 21"/>
                <a:gd name="T75" fmla="*/ 4 h 11"/>
                <a:gd name="T76" fmla="*/ 2 w 21"/>
                <a:gd name="T77" fmla="*/ 4 h 11"/>
                <a:gd name="T78" fmla="*/ 4 w 21"/>
                <a:gd name="T79" fmla="*/ 4 h 11"/>
                <a:gd name="T80" fmla="*/ 5 w 21"/>
                <a:gd name="T81" fmla="*/ 2 h 11"/>
                <a:gd name="T82" fmla="*/ 6 w 21"/>
                <a:gd name="T83" fmla="*/ 2 h 11"/>
                <a:gd name="T84" fmla="*/ 7 w 21"/>
                <a:gd name="T85" fmla="*/ 2 h 11"/>
                <a:gd name="T86" fmla="*/ 9 w 21"/>
                <a:gd name="T87" fmla="*/ 1 h 11"/>
                <a:gd name="T88" fmla="*/ 9 w 21"/>
                <a:gd name="T89" fmla="*/ 0 h 11"/>
                <a:gd name="T90" fmla="*/ 10 w 21"/>
                <a:gd name="T91" fmla="*/ 0 h 11"/>
                <a:gd name="T92" fmla="*/ 12 w 21"/>
                <a:gd name="T93" fmla="*/ 0 h 11"/>
                <a:gd name="T94" fmla="*/ 14 w 21"/>
                <a:gd name="T95" fmla="*/ 0 h 11"/>
                <a:gd name="T96" fmla="*/ 15 w 21"/>
                <a:gd name="T9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11">
                  <a:moveTo>
                    <a:pt x="15" y="0"/>
                  </a:moveTo>
                  <a:lnTo>
                    <a:pt x="15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1" y="6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7" name="Freeform 106">
              <a:extLst>
                <a:ext uri="{FF2B5EF4-FFF2-40B4-BE49-F238E27FC236}">
                  <a16:creationId xmlns:a16="http://schemas.microsoft.com/office/drawing/2014/main" id="{56682C3A-ACC7-B6D9-21B9-5B71C43D5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2422" y="1951744"/>
              <a:ext cx="11076" cy="5540"/>
            </a:xfrm>
            <a:custGeom>
              <a:avLst/>
              <a:gdLst>
                <a:gd name="T0" fmla="*/ 6 w 10"/>
                <a:gd name="T1" fmla="*/ 2 h 5"/>
                <a:gd name="T2" fmla="*/ 7 w 10"/>
                <a:gd name="T3" fmla="*/ 2 h 5"/>
                <a:gd name="T4" fmla="*/ 8 w 10"/>
                <a:gd name="T5" fmla="*/ 2 h 5"/>
                <a:gd name="T6" fmla="*/ 8 w 10"/>
                <a:gd name="T7" fmla="*/ 1 h 5"/>
                <a:gd name="T8" fmla="*/ 10 w 10"/>
                <a:gd name="T9" fmla="*/ 1 h 5"/>
                <a:gd name="T10" fmla="*/ 10 w 10"/>
                <a:gd name="T11" fmla="*/ 2 h 5"/>
                <a:gd name="T12" fmla="*/ 8 w 10"/>
                <a:gd name="T13" fmla="*/ 4 h 5"/>
                <a:gd name="T14" fmla="*/ 7 w 10"/>
                <a:gd name="T15" fmla="*/ 5 h 5"/>
                <a:gd name="T16" fmla="*/ 6 w 10"/>
                <a:gd name="T17" fmla="*/ 5 h 5"/>
                <a:gd name="T18" fmla="*/ 5 w 10"/>
                <a:gd name="T19" fmla="*/ 5 h 5"/>
                <a:gd name="T20" fmla="*/ 3 w 10"/>
                <a:gd name="T21" fmla="*/ 5 h 5"/>
                <a:gd name="T22" fmla="*/ 2 w 10"/>
                <a:gd name="T23" fmla="*/ 5 h 5"/>
                <a:gd name="T24" fmla="*/ 1 w 10"/>
                <a:gd name="T25" fmla="*/ 5 h 5"/>
                <a:gd name="T26" fmla="*/ 0 w 10"/>
                <a:gd name="T27" fmla="*/ 5 h 5"/>
                <a:gd name="T28" fmla="*/ 0 w 10"/>
                <a:gd name="T29" fmla="*/ 4 h 5"/>
                <a:gd name="T30" fmla="*/ 1 w 10"/>
                <a:gd name="T31" fmla="*/ 2 h 5"/>
                <a:gd name="T32" fmla="*/ 2 w 10"/>
                <a:gd name="T33" fmla="*/ 2 h 5"/>
                <a:gd name="T34" fmla="*/ 3 w 10"/>
                <a:gd name="T35" fmla="*/ 2 h 5"/>
                <a:gd name="T36" fmla="*/ 5 w 10"/>
                <a:gd name="T37" fmla="*/ 1 h 5"/>
                <a:gd name="T38" fmla="*/ 6 w 10"/>
                <a:gd name="T39" fmla="*/ 0 h 5"/>
                <a:gd name="T40" fmla="*/ 6 w 10"/>
                <a:gd name="T41" fmla="*/ 1 h 5"/>
                <a:gd name="T42" fmla="*/ 6 w 10"/>
                <a:gd name="T4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">
                  <a:moveTo>
                    <a:pt x="6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8" y="4"/>
                  </a:lnTo>
                  <a:lnTo>
                    <a:pt x="7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8" name="Freeform 107">
              <a:extLst>
                <a:ext uri="{FF2B5EF4-FFF2-40B4-BE49-F238E27FC236}">
                  <a16:creationId xmlns:a16="http://schemas.microsoft.com/office/drawing/2014/main" id="{F1972A24-9FE5-13B5-3B07-5E58AA981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0113" y="1924052"/>
              <a:ext cx="22156" cy="27694"/>
            </a:xfrm>
            <a:custGeom>
              <a:avLst/>
              <a:gdLst>
                <a:gd name="T0" fmla="*/ 9 w 16"/>
                <a:gd name="T1" fmla="*/ 5 h 22"/>
                <a:gd name="T2" fmla="*/ 9 w 16"/>
                <a:gd name="T3" fmla="*/ 7 h 22"/>
                <a:gd name="T4" fmla="*/ 10 w 16"/>
                <a:gd name="T5" fmla="*/ 5 h 22"/>
                <a:gd name="T6" fmla="*/ 11 w 16"/>
                <a:gd name="T7" fmla="*/ 5 h 22"/>
                <a:gd name="T8" fmla="*/ 13 w 16"/>
                <a:gd name="T9" fmla="*/ 5 h 22"/>
                <a:gd name="T10" fmla="*/ 14 w 16"/>
                <a:gd name="T11" fmla="*/ 5 h 22"/>
                <a:gd name="T12" fmla="*/ 14 w 16"/>
                <a:gd name="T13" fmla="*/ 7 h 22"/>
                <a:gd name="T14" fmla="*/ 15 w 16"/>
                <a:gd name="T15" fmla="*/ 7 h 22"/>
                <a:gd name="T16" fmla="*/ 15 w 16"/>
                <a:gd name="T17" fmla="*/ 8 h 22"/>
                <a:gd name="T18" fmla="*/ 15 w 16"/>
                <a:gd name="T19" fmla="*/ 9 h 22"/>
                <a:gd name="T20" fmla="*/ 15 w 16"/>
                <a:gd name="T21" fmla="*/ 10 h 22"/>
                <a:gd name="T22" fmla="*/ 16 w 16"/>
                <a:gd name="T23" fmla="*/ 10 h 22"/>
                <a:gd name="T24" fmla="*/ 16 w 16"/>
                <a:gd name="T25" fmla="*/ 12 h 22"/>
                <a:gd name="T26" fmla="*/ 16 w 16"/>
                <a:gd name="T27" fmla="*/ 13 h 22"/>
                <a:gd name="T28" fmla="*/ 15 w 16"/>
                <a:gd name="T29" fmla="*/ 14 h 22"/>
                <a:gd name="T30" fmla="*/ 14 w 16"/>
                <a:gd name="T31" fmla="*/ 14 h 22"/>
                <a:gd name="T32" fmla="*/ 14 w 16"/>
                <a:gd name="T33" fmla="*/ 15 h 22"/>
                <a:gd name="T34" fmla="*/ 14 w 16"/>
                <a:gd name="T35" fmla="*/ 17 h 22"/>
                <a:gd name="T36" fmla="*/ 13 w 16"/>
                <a:gd name="T37" fmla="*/ 18 h 22"/>
                <a:gd name="T38" fmla="*/ 13 w 16"/>
                <a:gd name="T39" fmla="*/ 19 h 22"/>
                <a:gd name="T40" fmla="*/ 10 w 16"/>
                <a:gd name="T41" fmla="*/ 20 h 22"/>
                <a:gd name="T42" fmla="*/ 9 w 16"/>
                <a:gd name="T43" fmla="*/ 22 h 22"/>
                <a:gd name="T44" fmla="*/ 8 w 16"/>
                <a:gd name="T45" fmla="*/ 20 h 22"/>
                <a:gd name="T46" fmla="*/ 8 w 16"/>
                <a:gd name="T47" fmla="*/ 19 h 22"/>
                <a:gd name="T48" fmla="*/ 8 w 16"/>
                <a:gd name="T49" fmla="*/ 18 h 22"/>
                <a:gd name="T50" fmla="*/ 8 w 16"/>
                <a:gd name="T51" fmla="*/ 17 h 22"/>
                <a:gd name="T52" fmla="*/ 9 w 16"/>
                <a:gd name="T53" fmla="*/ 15 h 22"/>
                <a:gd name="T54" fmla="*/ 10 w 16"/>
                <a:gd name="T55" fmla="*/ 15 h 22"/>
                <a:gd name="T56" fmla="*/ 9 w 16"/>
                <a:gd name="T57" fmla="*/ 14 h 22"/>
                <a:gd name="T58" fmla="*/ 9 w 16"/>
                <a:gd name="T59" fmla="*/ 12 h 22"/>
                <a:gd name="T60" fmla="*/ 8 w 16"/>
                <a:gd name="T61" fmla="*/ 12 h 22"/>
                <a:gd name="T62" fmla="*/ 8 w 16"/>
                <a:gd name="T63" fmla="*/ 10 h 22"/>
                <a:gd name="T64" fmla="*/ 6 w 16"/>
                <a:gd name="T65" fmla="*/ 10 h 22"/>
                <a:gd name="T66" fmla="*/ 6 w 16"/>
                <a:gd name="T67" fmla="*/ 12 h 22"/>
                <a:gd name="T68" fmla="*/ 5 w 16"/>
                <a:gd name="T69" fmla="*/ 13 h 22"/>
                <a:gd name="T70" fmla="*/ 5 w 16"/>
                <a:gd name="T71" fmla="*/ 14 h 22"/>
                <a:gd name="T72" fmla="*/ 5 w 16"/>
                <a:gd name="T73" fmla="*/ 15 h 22"/>
                <a:gd name="T74" fmla="*/ 4 w 16"/>
                <a:gd name="T75" fmla="*/ 17 h 22"/>
                <a:gd name="T76" fmla="*/ 3 w 16"/>
                <a:gd name="T77" fmla="*/ 17 h 22"/>
                <a:gd name="T78" fmla="*/ 1 w 16"/>
                <a:gd name="T79" fmla="*/ 15 h 22"/>
                <a:gd name="T80" fmla="*/ 3 w 16"/>
                <a:gd name="T81" fmla="*/ 14 h 22"/>
                <a:gd name="T82" fmla="*/ 3 w 16"/>
                <a:gd name="T83" fmla="*/ 13 h 22"/>
                <a:gd name="T84" fmla="*/ 3 w 16"/>
                <a:gd name="T85" fmla="*/ 12 h 22"/>
                <a:gd name="T86" fmla="*/ 1 w 16"/>
                <a:gd name="T87" fmla="*/ 10 h 22"/>
                <a:gd name="T88" fmla="*/ 0 w 16"/>
                <a:gd name="T89" fmla="*/ 10 h 22"/>
                <a:gd name="T90" fmla="*/ 1 w 16"/>
                <a:gd name="T91" fmla="*/ 9 h 22"/>
                <a:gd name="T92" fmla="*/ 1 w 16"/>
                <a:gd name="T93" fmla="*/ 8 h 22"/>
                <a:gd name="T94" fmla="*/ 3 w 16"/>
                <a:gd name="T95" fmla="*/ 8 h 22"/>
                <a:gd name="T96" fmla="*/ 4 w 16"/>
                <a:gd name="T97" fmla="*/ 8 h 22"/>
                <a:gd name="T98" fmla="*/ 4 w 16"/>
                <a:gd name="T99" fmla="*/ 7 h 22"/>
                <a:gd name="T100" fmla="*/ 4 w 16"/>
                <a:gd name="T101" fmla="*/ 5 h 22"/>
                <a:gd name="T102" fmla="*/ 4 w 16"/>
                <a:gd name="T103" fmla="*/ 4 h 22"/>
                <a:gd name="T104" fmla="*/ 5 w 16"/>
                <a:gd name="T105" fmla="*/ 4 h 22"/>
                <a:gd name="T106" fmla="*/ 6 w 16"/>
                <a:gd name="T107" fmla="*/ 3 h 22"/>
                <a:gd name="T108" fmla="*/ 5 w 16"/>
                <a:gd name="T109" fmla="*/ 3 h 22"/>
                <a:gd name="T110" fmla="*/ 5 w 16"/>
                <a:gd name="T111" fmla="*/ 2 h 22"/>
                <a:gd name="T112" fmla="*/ 6 w 16"/>
                <a:gd name="T113" fmla="*/ 0 h 22"/>
                <a:gd name="T114" fmla="*/ 8 w 16"/>
                <a:gd name="T115" fmla="*/ 0 h 22"/>
                <a:gd name="T116" fmla="*/ 9 w 16"/>
                <a:gd name="T117" fmla="*/ 2 h 22"/>
                <a:gd name="T118" fmla="*/ 9 w 16"/>
                <a:gd name="T119" fmla="*/ 4 h 22"/>
                <a:gd name="T120" fmla="*/ 9 w 16"/>
                <a:gd name="T12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22">
                  <a:moveTo>
                    <a:pt x="9" y="5"/>
                  </a:moveTo>
                  <a:lnTo>
                    <a:pt x="9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5" y="7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6" y="13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0" y="20"/>
                  </a:lnTo>
                  <a:lnTo>
                    <a:pt x="9" y="22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5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4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9" name="Freeform 108">
              <a:extLst>
                <a:ext uri="{FF2B5EF4-FFF2-40B4-BE49-F238E27FC236}">
                  <a16:creationId xmlns:a16="http://schemas.microsoft.com/office/drawing/2014/main" id="{4C19288F-5F8B-AE2A-0D00-0BA83811B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497" y="1885280"/>
              <a:ext cx="11076" cy="11076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8 h 8"/>
                <a:gd name="T4" fmla="*/ 2 w 5"/>
                <a:gd name="T5" fmla="*/ 6 h 8"/>
                <a:gd name="T6" fmla="*/ 2 w 5"/>
                <a:gd name="T7" fmla="*/ 4 h 8"/>
                <a:gd name="T8" fmla="*/ 0 w 5"/>
                <a:gd name="T9" fmla="*/ 3 h 8"/>
                <a:gd name="T10" fmla="*/ 0 w 5"/>
                <a:gd name="T11" fmla="*/ 1 h 8"/>
                <a:gd name="T12" fmla="*/ 2 w 5"/>
                <a:gd name="T13" fmla="*/ 0 h 8"/>
                <a:gd name="T14" fmla="*/ 3 w 5"/>
                <a:gd name="T15" fmla="*/ 0 h 8"/>
                <a:gd name="T16" fmla="*/ 4 w 5"/>
                <a:gd name="T17" fmla="*/ 0 h 8"/>
                <a:gd name="T18" fmla="*/ 5 w 5"/>
                <a:gd name="T19" fmla="*/ 1 h 8"/>
                <a:gd name="T20" fmla="*/ 5 w 5"/>
                <a:gd name="T21" fmla="*/ 3 h 8"/>
                <a:gd name="T22" fmla="*/ 5 w 5"/>
                <a:gd name="T23" fmla="*/ 4 h 8"/>
                <a:gd name="T24" fmla="*/ 5 w 5"/>
                <a:gd name="T25" fmla="*/ 5 h 8"/>
                <a:gd name="T26" fmla="*/ 4 w 5"/>
                <a:gd name="T27" fmla="*/ 6 h 8"/>
                <a:gd name="T28" fmla="*/ 3 w 5"/>
                <a:gd name="T2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2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0" name="Freeform 109">
              <a:extLst>
                <a:ext uri="{FF2B5EF4-FFF2-40B4-BE49-F238E27FC236}">
                  <a16:creationId xmlns:a16="http://schemas.microsoft.com/office/drawing/2014/main" id="{5B22C817-20F7-956D-CCBE-98E505CE9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343" y="1874204"/>
              <a:ext cx="16617" cy="5540"/>
            </a:xfrm>
            <a:custGeom>
              <a:avLst/>
              <a:gdLst>
                <a:gd name="T0" fmla="*/ 3 w 10"/>
                <a:gd name="T1" fmla="*/ 2 h 7"/>
                <a:gd name="T2" fmla="*/ 4 w 10"/>
                <a:gd name="T3" fmla="*/ 2 h 7"/>
                <a:gd name="T4" fmla="*/ 5 w 10"/>
                <a:gd name="T5" fmla="*/ 2 h 7"/>
                <a:gd name="T6" fmla="*/ 5 w 10"/>
                <a:gd name="T7" fmla="*/ 0 h 7"/>
                <a:gd name="T8" fmla="*/ 7 w 10"/>
                <a:gd name="T9" fmla="*/ 2 h 7"/>
                <a:gd name="T10" fmla="*/ 9 w 10"/>
                <a:gd name="T11" fmla="*/ 2 h 7"/>
                <a:gd name="T12" fmla="*/ 10 w 10"/>
                <a:gd name="T13" fmla="*/ 2 h 7"/>
                <a:gd name="T14" fmla="*/ 10 w 10"/>
                <a:gd name="T15" fmla="*/ 3 h 7"/>
                <a:gd name="T16" fmla="*/ 10 w 10"/>
                <a:gd name="T17" fmla="*/ 4 h 7"/>
                <a:gd name="T18" fmla="*/ 9 w 10"/>
                <a:gd name="T19" fmla="*/ 4 h 7"/>
                <a:gd name="T20" fmla="*/ 8 w 10"/>
                <a:gd name="T21" fmla="*/ 4 h 7"/>
                <a:gd name="T22" fmla="*/ 8 w 10"/>
                <a:gd name="T23" fmla="*/ 7 h 7"/>
                <a:gd name="T24" fmla="*/ 7 w 10"/>
                <a:gd name="T25" fmla="*/ 5 h 7"/>
                <a:gd name="T26" fmla="*/ 5 w 10"/>
                <a:gd name="T27" fmla="*/ 5 h 7"/>
                <a:gd name="T28" fmla="*/ 4 w 10"/>
                <a:gd name="T29" fmla="*/ 5 h 7"/>
                <a:gd name="T30" fmla="*/ 3 w 10"/>
                <a:gd name="T31" fmla="*/ 5 h 7"/>
                <a:gd name="T32" fmla="*/ 2 w 10"/>
                <a:gd name="T33" fmla="*/ 3 h 7"/>
                <a:gd name="T34" fmla="*/ 0 w 10"/>
                <a:gd name="T35" fmla="*/ 3 h 7"/>
                <a:gd name="T36" fmla="*/ 0 w 10"/>
                <a:gd name="T37" fmla="*/ 2 h 7"/>
                <a:gd name="T38" fmla="*/ 0 w 10"/>
                <a:gd name="T39" fmla="*/ 0 h 7"/>
                <a:gd name="T40" fmla="*/ 2 w 10"/>
                <a:gd name="T41" fmla="*/ 0 h 7"/>
                <a:gd name="T42" fmla="*/ 3 w 10"/>
                <a:gd name="T43" fmla="*/ 0 h 7"/>
                <a:gd name="T44" fmla="*/ 4 w 10"/>
                <a:gd name="T45" fmla="*/ 0 h 7"/>
                <a:gd name="T46" fmla="*/ 4 w 10"/>
                <a:gd name="T47" fmla="*/ 2 h 7"/>
                <a:gd name="T48" fmla="*/ 3 w 10"/>
                <a:gd name="T4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7">
                  <a:moveTo>
                    <a:pt x="3" y="2"/>
                  </a:moveTo>
                  <a:lnTo>
                    <a:pt x="4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1" name="Freeform 110">
              <a:extLst>
                <a:ext uri="{FF2B5EF4-FFF2-40B4-BE49-F238E27FC236}">
                  <a16:creationId xmlns:a16="http://schemas.microsoft.com/office/drawing/2014/main" id="{CB9175E3-D374-4418-FCA7-CE63C1F25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804" y="1852049"/>
              <a:ext cx="38771" cy="33231"/>
            </a:xfrm>
            <a:custGeom>
              <a:avLst/>
              <a:gdLst>
                <a:gd name="T0" fmla="*/ 19 w 27"/>
                <a:gd name="T1" fmla="*/ 3 h 24"/>
                <a:gd name="T2" fmla="*/ 22 w 27"/>
                <a:gd name="T3" fmla="*/ 3 h 24"/>
                <a:gd name="T4" fmla="*/ 24 w 27"/>
                <a:gd name="T5" fmla="*/ 1 h 24"/>
                <a:gd name="T6" fmla="*/ 25 w 27"/>
                <a:gd name="T7" fmla="*/ 3 h 24"/>
                <a:gd name="T8" fmla="*/ 24 w 27"/>
                <a:gd name="T9" fmla="*/ 4 h 24"/>
                <a:gd name="T10" fmla="*/ 23 w 27"/>
                <a:gd name="T11" fmla="*/ 8 h 24"/>
                <a:gd name="T12" fmla="*/ 23 w 27"/>
                <a:gd name="T13" fmla="*/ 10 h 24"/>
                <a:gd name="T14" fmla="*/ 25 w 27"/>
                <a:gd name="T15" fmla="*/ 9 h 24"/>
                <a:gd name="T16" fmla="*/ 27 w 27"/>
                <a:gd name="T17" fmla="*/ 10 h 24"/>
                <a:gd name="T18" fmla="*/ 25 w 27"/>
                <a:gd name="T19" fmla="*/ 13 h 24"/>
                <a:gd name="T20" fmla="*/ 25 w 27"/>
                <a:gd name="T21" fmla="*/ 14 h 24"/>
                <a:gd name="T22" fmla="*/ 27 w 27"/>
                <a:gd name="T23" fmla="*/ 15 h 24"/>
                <a:gd name="T24" fmla="*/ 25 w 27"/>
                <a:gd name="T25" fmla="*/ 18 h 24"/>
                <a:gd name="T26" fmla="*/ 24 w 27"/>
                <a:gd name="T27" fmla="*/ 20 h 24"/>
                <a:gd name="T28" fmla="*/ 23 w 27"/>
                <a:gd name="T29" fmla="*/ 23 h 24"/>
                <a:gd name="T30" fmla="*/ 22 w 27"/>
                <a:gd name="T31" fmla="*/ 20 h 24"/>
                <a:gd name="T32" fmla="*/ 22 w 27"/>
                <a:gd name="T33" fmla="*/ 16 h 24"/>
                <a:gd name="T34" fmla="*/ 20 w 27"/>
                <a:gd name="T35" fmla="*/ 18 h 24"/>
                <a:gd name="T36" fmla="*/ 19 w 27"/>
                <a:gd name="T37" fmla="*/ 19 h 24"/>
                <a:gd name="T38" fmla="*/ 18 w 27"/>
                <a:gd name="T39" fmla="*/ 20 h 24"/>
                <a:gd name="T40" fmla="*/ 18 w 27"/>
                <a:gd name="T41" fmla="*/ 21 h 24"/>
                <a:gd name="T42" fmla="*/ 17 w 27"/>
                <a:gd name="T43" fmla="*/ 24 h 24"/>
                <a:gd name="T44" fmla="*/ 13 w 27"/>
                <a:gd name="T45" fmla="*/ 23 h 24"/>
                <a:gd name="T46" fmla="*/ 12 w 27"/>
                <a:gd name="T47" fmla="*/ 20 h 24"/>
                <a:gd name="T48" fmla="*/ 14 w 27"/>
                <a:gd name="T49" fmla="*/ 19 h 24"/>
                <a:gd name="T50" fmla="*/ 12 w 27"/>
                <a:gd name="T51" fmla="*/ 18 h 24"/>
                <a:gd name="T52" fmla="*/ 10 w 27"/>
                <a:gd name="T53" fmla="*/ 16 h 24"/>
                <a:gd name="T54" fmla="*/ 8 w 27"/>
                <a:gd name="T55" fmla="*/ 14 h 24"/>
                <a:gd name="T56" fmla="*/ 5 w 27"/>
                <a:gd name="T57" fmla="*/ 11 h 24"/>
                <a:gd name="T58" fmla="*/ 4 w 27"/>
                <a:gd name="T59" fmla="*/ 10 h 24"/>
                <a:gd name="T60" fmla="*/ 2 w 27"/>
                <a:gd name="T61" fmla="*/ 9 h 24"/>
                <a:gd name="T62" fmla="*/ 0 w 27"/>
                <a:gd name="T63" fmla="*/ 8 h 24"/>
                <a:gd name="T64" fmla="*/ 0 w 27"/>
                <a:gd name="T65" fmla="*/ 5 h 24"/>
                <a:gd name="T66" fmla="*/ 0 w 27"/>
                <a:gd name="T67" fmla="*/ 3 h 24"/>
                <a:gd name="T68" fmla="*/ 2 w 27"/>
                <a:gd name="T69" fmla="*/ 0 h 24"/>
                <a:gd name="T70" fmla="*/ 8 w 27"/>
                <a:gd name="T71" fmla="*/ 1 h 24"/>
                <a:gd name="T72" fmla="*/ 10 w 27"/>
                <a:gd name="T73" fmla="*/ 1 h 24"/>
                <a:gd name="T74" fmla="*/ 13 w 27"/>
                <a:gd name="T75" fmla="*/ 1 h 24"/>
                <a:gd name="T76" fmla="*/ 14 w 27"/>
                <a:gd name="T77" fmla="*/ 1 h 24"/>
                <a:gd name="T78" fmla="*/ 15 w 27"/>
                <a:gd name="T79" fmla="*/ 3 h 24"/>
                <a:gd name="T80" fmla="*/ 15 w 27"/>
                <a:gd name="T81" fmla="*/ 0 h 24"/>
                <a:gd name="T82" fmla="*/ 18 w 27"/>
                <a:gd name="T8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" h="24">
                  <a:moveTo>
                    <a:pt x="18" y="1"/>
                  </a:moveTo>
                  <a:lnTo>
                    <a:pt x="19" y="3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4" y="10"/>
                  </a:lnTo>
                  <a:lnTo>
                    <a:pt x="25" y="9"/>
                  </a:lnTo>
                  <a:lnTo>
                    <a:pt x="27" y="9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25" y="13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4" y="20"/>
                  </a:lnTo>
                  <a:lnTo>
                    <a:pt x="24" y="21"/>
                  </a:lnTo>
                  <a:lnTo>
                    <a:pt x="23" y="23"/>
                  </a:lnTo>
                  <a:lnTo>
                    <a:pt x="22" y="21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8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5" y="24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3" y="20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8" y="14"/>
                  </a:lnTo>
                  <a:lnTo>
                    <a:pt x="7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2" name="Freeform 111">
              <a:extLst>
                <a:ext uri="{FF2B5EF4-FFF2-40B4-BE49-F238E27FC236}">
                  <a16:creationId xmlns:a16="http://schemas.microsoft.com/office/drawing/2014/main" id="{BFB7A411-EB83-A23B-2990-D103148E2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342" y="1846516"/>
              <a:ext cx="5540" cy="11076"/>
            </a:xfrm>
            <a:custGeom>
              <a:avLst/>
              <a:gdLst>
                <a:gd name="T0" fmla="*/ 3 w 3"/>
                <a:gd name="T1" fmla="*/ 9 h 9"/>
                <a:gd name="T2" fmla="*/ 2 w 3"/>
                <a:gd name="T3" fmla="*/ 9 h 9"/>
                <a:gd name="T4" fmla="*/ 1 w 3"/>
                <a:gd name="T5" fmla="*/ 9 h 9"/>
                <a:gd name="T6" fmla="*/ 0 w 3"/>
                <a:gd name="T7" fmla="*/ 8 h 9"/>
                <a:gd name="T8" fmla="*/ 0 w 3"/>
                <a:gd name="T9" fmla="*/ 6 h 9"/>
                <a:gd name="T10" fmla="*/ 0 w 3"/>
                <a:gd name="T11" fmla="*/ 5 h 9"/>
                <a:gd name="T12" fmla="*/ 0 w 3"/>
                <a:gd name="T13" fmla="*/ 4 h 9"/>
                <a:gd name="T14" fmla="*/ 0 w 3"/>
                <a:gd name="T15" fmla="*/ 3 h 9"/>
                <a:gd name="T16" fmla="*/ 1 w 3"/>
                <a:gd name="T17" fmla="*/ 3 h 9"/>
                <a:gd name="T18" fmla="*/ 1 w 3"/>
                <a:gd name="T19" fmla="*/ 1 h 9"/>
                <a:gd name="T20" fmla="*/ 1 w 3"/>
                <a:gd name="T21" fmla="*/ 0 h 9"/>
                <a:gd name="T22" fmla="*/ 1 w 3"/>
                <a:gd name="T23" fmla="*/ 1 h 9"/>
                <a:gd name="T24" fmla="*/ 2 w 3"/>
                <a:gd name="T25" fmla="*/ 3 h 9"/>
                <a:gd name="T26" fmla="*/ 3 w 3"/>
                <a:gd name="T27" fmla="*/ 4 h 9"/>
                <a:gd name="T28" fmla="*/ 3 w 3"/>
                <a:gd name="T29" fmla="*/ 5 h 9"/>
                <a:gd name="T30" fmla="*/ 3 w 3"/>
                <a:gd name="T31" fmla="*/ 6 h 9"/>
                <a:gd name="T32" fmla="*/ 3 w 3"/>
                <a:gd name="T33" fmla="*/ 8 h 9"/>
                <a:gd name="T34" fmla="*/ 3 w 3"/>
                <a:gd name="T3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" h="9">
                  <a:moveTo>
                    <a:pt x="3" y="9"/>
                  </a:moveTo>
                  <a:lnTo>
                    <a:pt x="2" y="9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3" name="Freeform 112">
              <a:extLst>
                <a:ext uri="{FF2B5EF4-FFF2-40B4-BE49-F238E27FC236}">
                  <a16:creationId xmlns:a16="http://schemas.microsoft.com/office/drawing/2014/main" id="{85E1664A-298C-426F-FE42-ED5EB1B5E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342" y="1840974"/>
              <a:ext cx="5540" cy="0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0 h 3"/>
                <a:gd name="T8" fmla="*/ 0 w 1"/>
                <a:gd name="T9" fmla="*/ 2 h 3"/>
                <a:gd name="T10" fmla="*/ 1 w 1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4" name="Freeform 113">
              <a:extLst>
                <a:ext uri="{FF2B5EF4-FFF2-40B4-BE49-F238E27FC236}">
                  <a16:creationId xmlns:a16="http://schemas.microsoft.com/office/drawing/2014/main" id="{9F501E43-DECF-FE46-F764-85F9CA505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342" y="1835437"/>
              <a:ext cx="0" cy="554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5" name="Freeform 114">
              <a:extLst>
                <a:ext uri="{FF2B5EF4-FFF2-40B4-BE49-F238E27FC236}">
                  <a16:creationId xmlns:a16="http://schemas.microsoft.com/office/drawing/2014/main" id="{5CB2B660-4A30-542A-3814-219646CB4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114" y="1835437"/>
              <a:ext cx="38771" cy="55386"/>
            </a:xfrm>
            <a:custGeom>
              <a:avLst/>
              <a:gdLst>
                <a:gd name="T0" fmla="*/ 22 w 26"/>
                <a:gd name="T1" fmla="*/ 11 h 39"/>
                <a:gd name="T2" fmla="*/ 22 w 26"/>
                <a:gd name="T3" fmla="*/ 20 h 39"/>
                <a:gd name="T4" fmla="*/ 22 w 26"/>
                <a:gd name="T5" fmla="*/ 21 h 39"/>
                <a:gd name="T6" fmla="*/ 21 w 26"/>
                <a:gd name="T7" fmla="*/ 24 h 39"/>
                <a:gd name="T8" fmla="*/ 20 w 26"/>
                <a:gd name="T9" fmla="*/ 25 h 39"/>
                <a:gd name="T10" fmla="*/ 20 w 26"/>
                <a:gd name="T11" fmla="*/ 26 h 39"/>
                <a:gd name="T12" fmla="*/ 20 w 26"/>
                <a:gd name="T13" fmla="*/ 28 h 39"/>
                <a:gd name="T14" fmla="*/ 21 w 26"/>
                <a:gd name="T15" fmla="*/ 29 h 39"/>
                <a:gd name="T16" fmla="*/ 22 w 26"/>
                <a:gd name="T17" fmla="*/ 31 h 39"/>
                <a:gd name="T18" fmla="*/ 24 w 26"/>
                <a:gd name="T19" fmla="*/ 33 h 39"/>
                <a:gd name="T20" fmla="*/ 26 w 26"/>
                <a:gd name="T21" fmla="*/ 35 h 39"/>
                <a:gd name="T22" fmla="*/ 26 w 26"/>
                <a:gd name="T23" fmla="*/ 36 h 39"/>
                <a:gd name="T24" fmla="*/ 26 w 26"/>
                <a:gd name="T25" fmla="*/ 38 h 39"/>
                <a:gd name="T26" fmla="*/ 25 w 26"/>
                <a:gd name="T27" fmla="*/ 39 h 39"/>
                <a:gd name="T28" fmla="*/ 24 w 26"/>
                <a:gd name="T29" fmla="*/ 39 h 39"/>
                <a:gd name="T30" fmla="*/ 22 w 26"/>
                <a:gd name="T31" fmla="*/ 39 h 39"/>
                <a:gd name="T32" fmla="*/ 20 w 26"/>
                <a:gd name="T33" fmla="*/ 38 h 39"/>
                <a:gd name="T34" fmla="*/ 20 w 26"/>
                <a:gd name="T35" fmla="*/ 36 h 39"/>
                <a:gd name="T36" fmla="*/ 19 w 26"/>
                <a:gd name="T37" fmla="*/ 36 h 39"/>
                <a:gd name="T38" fmla="*/ 17 w 26"/>
                <a:gd name="T39" fmla="*/ 36 h 39"/>
                <a:gd name="T40" fmla="*/ 16 w 26"/>
                <a:gd name="T41" fmla="*/ 35 h 39"/>
                <a:gd name="T42" fmla="*/ 14 w 26"/>
                <a:gd name="T43" fmla="*/ 35 h 39"/>
                <a:gd name="T44" fmla="*/ 11 w 26"/>
                <a:gd name="T45" fmla="*/ 34 h 39"/>
                <a:gd name="T46" fmla="*/ 10 w 26"/>
                <a:gd name="T47" fmla="*/ 33 h 39"/>
                <a:gd name="T48" fmla="*/ 9 w 26"/>
                <a:gd name="T49" fmla="*/ 30 h 39"/>
                <a:gd name="T50" fmla="*/ 7 w 26"/>
                <a:gd name="T51" fmla="*/ 30 h 39"/>
                <a:gd name="T52" fmla="*/ 7 w 26"/>
                <a:gd name="T53" fmla="*/ 29 h 39"/>
                <a:gd name="T54" fmla="*/ 6 w 26"/>
                <a:gd name="T55" fmla="*/ 25 h 39"/>
                <a:gd name="T56" fmla="*/ 6 w 26"/>
                <a:gd name="T57" fmla="*/ 24 h 39"/>
                <a:gd name="T58" fmla="*/ 5 w 26"/>
                <a:gd name="T59" fmla="*/ 23 h 39"/>
                <a:gd name="T60" fmla="*/ 5 w 26"/>
                <a:gd name="T61" fmla="*/ 21 h 39"/>
                <a:gd name="T62" fmla="*/ 4 w 26"/>
                <a:gd name="T63" fmla="*/ 20 h 39"/>
                <a:gd name="T64" fmla="*/ 2 w 26"/>
                <a:gd name="T65" fmla="*/ 20 h 39"/>
                <a:gd name="T66" fmla="*/ 1 w 26"/>
                <a:gd name="T67" fmla="*/ 19 h 39"/>
                <a:gd name="T68" fmla="*/ 0 w 26"/>
                <a:gd name="T69" fmla="*/ 19 h 39"/>
                <a:gd name="T70" fmla="*/ 0 w 26"/>
                <a:gd name="T71" fmla="*/ 18 h 39"/>
                <a:gd name="T72" fmla="*/ 1 w 26"/>
                <a:gd name="T73" fmla="*/ 16 h 39"/>
                <a:gd name="T74" fmla="*/ 1 w 26"/>
                <a:gd name="T75" fmla="*/ 15 h 39"/>
                <a:gd name="T76" fmla="*/ 1 w 26"/>
                <a:gd name="T77" fmla="*/ 14 h 39"/>
                <a:gd name="T78" fmla="*/ 2 w 26"/>
                <a:gd name="T79" fmla="*/ 14 h 39"/>
                <a:gd name="T80" fmla="*/ 4 w 26"/>
                <a:gd name="T81" fmla="*/ 13 h 39"/>
                <a:gd name="T82" fmla="*/ 5 w 26"/>
                <a:gd name="T83" fmla="*/ 11 h 39"/>
                <a:gd name="T84" fmla="*/ 7 w 26"/>
                <a:gd name="T85" fmla="*/ 14 h 39"/>
                <a:gd name="T86" fmla="*/ 9 w 26"/>
                <a:gd name="T87" fmla="*/ 14 h 39"/>
                <a:gd name="T88" fmla="*/ 10 w 26"/>
                <a:gd name="T89" fmla="*/ 13 h 39"/>
                <a:gd name="T90" fmla="*/ 11 w 26"/>
                <a:gd name="T91" fmla="*/ 13 h 39"/>
                <a:gd name="T92" fmla="*/ 12 w 26"/>
                <a:gd name="T93" fmla="*/ 10 h 39"/>
                <a:gd name="T94" fmla="*/ 14 w 26"/>
                <a:gd name="T95" fmla="*/ 6 h 39"/>
                <a:gd name="T96" fmla="*/ 15 w 26"/>
                <a:gd name="T97" fmla="*/ 5 h 39"/>
                <a:gd name="T98" fmla="*/ 16 w 26"/>
                <a:gd name="T99" fmla="*/ 5 h 39"/>
                <a:gd name="T100" fmla="*/ 17 w 26"/>
                <a:gd name="T101" fmla="*/ 4 h 39"/>
                <a:gd name="T102" fmla="*/ 19 w 26"/>
                <a:gd name="T103" fmla="*/ 3 h 39"/>
                <a:gd name="T104" fmla="*/ 19 w 26"/>
                <a:gd name="T105" fmla="*/ 1 h 39"/>
                <a:gd name="T106" fmla="*/ 19 w 26"/>
                <a:gd name="T107" fmla="*/ 0 h 39"/>
                <a:gd name="T108" fmla="*/ 20 w 26"/>
                <a:gd name="T109" fmla="*/ 0 h 39"/>
                <a:gd name="T110" fmla="*/ 21 w 26"/>
                <a:gd name="T111" fmla="*/ 0 h 39"/>
                <a:gd name="T112" fmla="*/ 21 w 26"/>
                <a:gd name="T113" fmla="*/ 1 h 39"/>
                <a:gd name="T114" fmla="*/ 22 w 26"/>
                <a:gd name="T115" fmla="*/ 4 h 39"/>
                <a:gd name="T116" fmla="*/ 22 w 26"/>
                <a:gd name="T117" fmla="*/ 6 h 39"/>
                <a:gd name="T118" fmla="*/ 22 w 26"/>
                <a:gd name="T119" fmla="*/ 8 h 39"/>
                <a:gd name="T120" fmla="*/ 22 w 26"/>
                <a:gd name="T121" fmla="*/ 9 h 39"/>
                <a:gd name="T122" fmla="*/ 22 w 26"/>
                <a:gd name="T123" fmla="*/ 10 h 39"/>
                <a:gd name="T124" fmla="*/ 22 w 26"/>
                <a:gd name="T12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39">
                  <a:moveTo>
                    <a:pt x="22" y="11"/>
                  </a:moveTo>
                  <a:lnTo>
                    <a:pt x="22" y="20"/>
                  </a:lnTo>
                  <a:lnTo>
                    <a:pt x="22" y="21"/>
                  </a:lnTo>
                  <a:lnTo>
                    <a:pt x="21" y="24"/>
                  </a:lnTo>
                  <a:lnTo>
                    <a:pt x="20" y="25"/>
                  </a:lnTo>
                  <a:lnTo>
                    <a:pt x="20" y="26"/>
                  </a:lnTo>
                  <a:lnTo>
                    <a:pt x="20" y="28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4" y="33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8"/>
                  </a:lnTo>
                  <a:lnTo>
                    <a:pt x="25" y="39"/>
                  </a:lnTo>
                  <a:lnTo>
                    <a:pt x="24" y="39"/>
                  </a:lnTo>
                  <a:lnTo>
                    <a:pt x="22" y="39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6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10" y="33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4" y="13"/>
                  </a:lnTo>
                  <a:lnTo>
                    <a:pt x="5" y="11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2" y="10"/>
                  </a:lnTo>
                  <a:lnTo>
                    <a:pt x="14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4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6" name="Freeform 115">
              <a:extLst>
                <a:ext uri="{FF2B5EF4-FFF2-40B4-BE49-F238E27FC236}">
                  <a16:creationId xmlns:a16="http://schemas.microsoft.com/office/drawing/2014/main" id="{6B0FF1F8-4567-960A-DD30-198603FA6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5958" y="1835437"/>
              <a:ext cx="60923" cy="193849"/>
            </a:xfrm>
            <a:custGeom>
              <a:avLst/>
              <a:gdLst>
                <a:gd name="T0" fmla="*/ 22 w 43"/>
                <a:gd name="T1" fmla="*/ 1 h 140"/>
                <a:gd name="T2" fmla="*/ 28 w 43"/>
                <a:gd name="T3" fmla="*/ 0 h 140"/>
                <a:gd name="T4" fmla="*/ 36 w 43"/>
                <a:gd name="T5" fmla="*/ 10 h 140"/>
                <a:gd name="T6" fmla="*/ 38 w 43"/>
                <a:gd name="T7" fmla="*/ 15 h 140"/>
                <a:gd name="T8" fmla="*/ 37 w 43"/>
                <a:gd name="T9" fmla="*/ 20 h 140"/>
                <a:gd name="T10" fmla="*/ 37 w 43"/>
                <a:gd name="T11" fmla="*/ 25 h 140"/>
                <a:gd name="T12" fmla="*/ 43 w 43"/>
                <a:gd name="T13" fmla="*/ 30 h 140"/>
                <a:gd name="T14" fmla="*/ 42 w 43"/>
                <a:gd name="T15" fmla="*/ 36 h 140"/>
                <a:gd name="T16" fmla="*/ 40 w 43"/>
                <a:gd name="T17" fmla="*/ 41 h 140"/>
                <a:gd name="T18" fmla="*/ 36 w 43"/>
                <a:gd name="T19" fmla="*/ 46 h 140"/>
                <a:gd name="T20" fmla="*/ 31 w 43"/>
                <a:gd name="T21" fmla="*/ 50 h 140"/>
                <a:gd name="T22" fmla="*/ 33 w 43"/>
                <a:gd name="T23" fmla="*/ 57 h 140"/>
                <a:gd name="T24" fmla="*/ 41 w 43"/>
                <a:gd name="T25" fmla="*/ 55 h 140"/>
                <a:gd name="T26" fmla="*/ 37 w 43"/>
                <a:gd name="T27" fmla="*/ 62 h 140"/>
                <a:gd name="T28" fmla="*/ 42 w 43"/>
                <a:gd name="T29" fmla="*/ 70 h 140"/>
                <a:gd name="T30" fmla="*/ 41 w 43"/>
                <a:gd name="T31" fmla="*/ 77 h 140"/>
                <a:gd name="T32" fmla="*/ 37 w 43"/>
                <a:gd name="T33" fmla="*/ 82 h 140"/>
                <a:gd name="T34" fmla="*/ 33 w 43"/>
                <a:gd name="T35" fmla="*/ 88 h 140"/>
                <a:gd name="T36" fmla="*/ 32 w 43"/>
                <a:gd name="T37" fmla="*/ 95 h 140"/>
                <a:gd name="T38" fmla="*/ 26 w 43"/>
                <a:gd name="T39" fmla="*/ 100 h 140"/>
                <a:gd name="T40" fmla="*/ 22 w 43"/>
                <a:gd name="T41" fmla="*/ 103 h 140"/>
                <a:gd name="T42" fmla="*/ 30 w 43"/>
                <a:gd name="T43" fmla="*/ 107 h 140"/>
                <a:gd name="T44" fmla="*/ 35 w 43"/>
                <a:gd name="T45" fmla="*/ 113 h 140"/>
                <a:gd name="T46" fmla="*/ 36 w 43"/>
                <a:gd name="T47" fmla="*/ 117 h 140"/>
                <a:gd name="T48" fmla="*/ 37 w 43"/>
                <a:gd name="T49" fmla="*/ 125 h 140"/>
                <a:gd name="T50" fmla="*/ 35 w 43"/>
                <a:gd name="T51" fmla="*/ 133 h 140"/>
                <a:gd name="T52" fmla="*/ 30 w 43"/>
                <a:gd name="T53" fmla="*/ 140 h 140"/>
                <a:gd name="T54" fmla="*/ 31 w 43"/>
                <a:gd name="T55" fmla="*/ 132 h 140"/>
                <a:gd name="T56" fmla="*/ 26 w 43"/>
                <a:gd name="T57" fmla="*/ 128 h 140"/>
                <a:gd name="T58" fmla="*/ 21 w 43"/>
                <a:gd name="T59" fmla="*/ 123 h 140"/>
                <a:gd name="T60" fmla="*/ 17 w 43"/>
                <a:gd name="T61" fmla="*/ 125 h 140"/>
                <a:gd name="T62" fmla="*/ 15 w 43"/>
                <a:gd name="T63" fmla="*/ 120 h 140"/>
                <a:gd name="T64" fmla="*/ 10 w 43"/>
                <a:gd name="T65" fmla="*/ 111 h 140"/>
                <a:gd name="T66" fmla="*/ 10 w 43"/>
                <a:gd name="T67" fmla="*/ 107 h 140"/>
                <a:gd name="T68" fmla="*/ 8 w 43"/>
                <a:gd name="T69" fmla="*/ 98 h 140"/>
                <a:gd name="T70" fmla="*/ 13 w 43"/>
                <a:gd name="T71" fmla="*/ 98 h 140"/>
                <a:gd name="T72" fmla="*/ 18 w 43"/>
                <a:gd name="T73" fmla="*/ 96 h 140"/>
                <a:gd name="T74" fmla="*/ 16 w 43"/>
                <a:gd name="T75" fmla="*/ 88 h 140"/>
                <a:gd name="T76" fmla="*/ 13 w 43"/>
                <a:gd name="T77" fmla="*/ 81 h 140"/>
                <a:gd name="T78" fmla="*/ 11 w 43"/>
                <a:gd name="T79" fmla="*/ 75 h 140"/>
                <a:gd name="T80" fmla="*/ 7 w 43"/>
                <a:gd name="T81" fmla="*/ 67 h 140"/>
                <a:gd name="T82" fmla="*/ 2 w 43"/>
                <a:gd name="T83" fmla="*/ 53 h 140"/>
                <a:gd name="T84" fmla="*/ 6 w 43"/>
                <a:gd name="T85" fmla="*/ 50 h 140"/>
                <a:gd name="T86" fmla="*/ 13 w 43"/>
                <a:gd name="T87" fmla="*/ 52 h 140"/>
                <a:gd name="T88" fmla="*/ 18 w 43"/>
                <a:gd name="T89" fmla="*/ 51 h 140"/>
                <a:gd name="T90" fmla="*/ 13 w 43"/>
                <a:gd name="T91" fmla="*/ 48 h 140"/>
                <a:gd name="T92" fmla="*/ 17 w 43"/>
                <a:gd name="T93" fmla="*/ 45 h 140"/>
                <a:gd name="T94" fmla="*/ 15 w 43"/>
                <a:gd name="T95" fmla="*/ 37 h 140"/>
                <a:gd name="T96" fmla="*/ 21 w 43"/>
                <a:gd name="T97" fmla="*/ 33 h 140"/>
                <a:gd name="T98" fmla="*/ 26 w 43"/>
                <a:gd name="T99" fmla="*/ 36 h 140"/>
                <a:gd name="T100" fmla="*/ 22 w 43"/>
                <a:gd name="T101" fmla="*/ 32 h 140"/>
                <a:gd name="T102" fmla="*/ 21 w 43"/>
                <a:gd name="T103" fmla="*/ 26 h 140"/>
                <a:gd name="T104" fmla="*/ 28 w 43"/>
                <a:gd name="T105" fmla="*/ 22 h 140"/>
                <a:gd name="T106" fmla="*/ 27 w 43"/>
                <a:gd name="T107" fmla="*/ 18 h 140"/>
                <a:gd name="T108" fmla="*/ 25 w 43"/>
                <a:gd name="T109" fmla="*/ 16 h 140"/>
                <a:gd name="T110" fmla="*/ 23 w 43"/>
                <a:gd name="T111" fmla="*/ 10 h 140"/>
                <a:gd name="T112" fmla="*/ 20 w 43"/>
                <a:gd name="T113" fmla="*/ 3 h 140"/>
                <a:gd name="T114" fmla="*/ 16 w 43"/>
                <a:gd name="T1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" h="140">
                  <a:moveTo>
                    <a:pt x="17" y="1"/>
                  </a:moveTo>
                  <a:lnTo>
                    <a:pt x="20" y="1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30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6"/>
                  </a:lnTo>
                  <a:lnTo>
                    <a:pt x="36" y="7"/>
                  </a:lnTo>
                  <a:lnTo>
                    <a:pt x="36" y="10"/>
                  </a:lnTo>
                  <a:lnTo>
                    <a:pt x="37" y="11"/>
                  </a:lnTo>
                  <a:lnTo>
                    <a:pt x="37" y="12"/>
                  </a:lnTo>
                  <a:lnTo>
                    <a:pt x="38" y="12"/>
                  </a:lnTo>
                  <a:lnTo>
                    <a:pt x="40" y="13"/>
                  </a:lnTo>
                  <a:lnTo>
                    <a:pt x="40" y="15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0" y="16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7" y="18"/>
                  </a:lnTo>
                  <a:lnTo>
                    <a:pt x="37" y="20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5" y="21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7" y="25"/>
                  </a:lnTo>
                  <a:lnTo>
                    <a:pt x="37" y="26"/>
                  </a:lnTo>
                  <a:lnTo>
                    <a:pt x="38" y="26"/>
                  </a:lnTo>
                  <a:lnTo>
                    <a:pt x="40" y="27"/>
                  </a:lnTo>
                  <a:lnTo>
                    <a:pt x="42" y="27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2"/>
                  </a:lnTo>
                  <a:lnTo>
                    <a:pt x="43" y="33"/>
                  </a:lnTo>
                  <a:lnTo>
                    <a:pt x="43" y="35"/>
                  </a:lnTo>
                  <a:lnTo>
                    <a:pt x="42" y="35"/>
                  </a:lnTo>
                  <a:lnTo>
                    <a:pt x="42" y="36"/>
                  </a:lnTo>
                  <a:lnTo>
                    <a:pt x="42" y="37"/>
                  </a:lnTo>
                  <a:lnTo>
                    <a:pt x="41" y="37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40" y="42"/>
                  </a:lnTo>
                  <a:lnTo>
                    <a:pt x="38" y="42"/>
                  </a:lnTo>
                  <a:lnTo>
                    <a:pt x="40" y="43"/>
                  </a:lnTo>
                  <a:lnTo>
                    <a:pt x="40" y="45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5" y="48"/>
                  </a:lnTo>
                  <a:lnTo>
                    <a:pt x="33" y="50"/>
                  </a:lnTo>
                  <a:lnTo>
                    <a:pt x="32" y="50"/>
                  </a:lnTo>
                  <a:lnTo>
                    <a:pt x="31" y="50"/>
                  </a:lnTo>
                  <a:lnTo>
                    <a:pt x="30" y="52"/>
                  </a:lnTo>
                  <a:lnTo>
                    <a:pt x="30" y="53"/>
                  </a:lnTo>
                  <a:lnTo>
                    <a:pt x="31" y="55"/>
                  </a:lnTo>
                  <a:lnTo>
                    <a:pt x="32" y="55"/>
                  </a:lnTo>
                  <a:lnTo>
                    <a:pt x="32" y="56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6" y="56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40" y="55"/>
                  </a:lnTo>
                  <a:lnTo>
                    <a:pt x="41" y="55"/>
                  </a:lnTo>
                  <a:lnTo>
                    <a:pt x="41" y="56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60"/>
                  </a:lnTo>
                  <a:lnTo>
                    <a:pt x="37" y="61"/>
                  </a:lnTo>
                  <a:lnTo>
                    <a:pt x="37" y="62"/>
                  </a:lnTo>
                  <a:lnTo>
                    <a:pt x="38" y="63"/>
                  </a:lnTo>
                  <a:lnTo>
                    <a:pt x="40" y="63"/>
                  </a:lnTo>
                  <a:lnTo>
                    <a:pt x="40" y="65"/>
                  </a:lnTo>
                  <a:lnTo>
                    <a:pt x="41" y="67"/>
                  </a:lnTo>
                  <a:lnTo>
                    <a:pt x="41" y="68"/>
                  </a:lnTo>
                  <a:lnTo>
                    <a:pt x="42" y="70"/>
                  </a:lnTo>
                  <a:lnTo>
                    <a:pt x="43" y="72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2" y="75"/>
                  </a:lnTo>
                  <a:lnTo>
                    <a:pt x="42" y="76"/>
                  </a:lnTo>
                  <a:lnTo>
                    <a:pt x="41" y="77"/>
                  </a:lnTo>
                  <a:lnTo>
                    <a:pt x="40" y="78"/>
                  </a:lnTo>
                  <a:lnTo>
                    <a:pt x="40" y="80"/>
                  </a:lnTo>
                  <a:lnTo>
                    <a:pt x="40" y="81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7" y="82"/>
                  </a:lnTo>
                  <a:lnTo>
                    <a:pt x="36" y="83"/>
                  </a:lnTo>
                  <a:lnTo>
                    <a:pt x="36" y="85"/>
                  </a:lnTo>
                  <a:lnTo>
                    <a:pt x="35" y="86"/>
                  </a:lnTo>
                  <a:lnTo>
                    <a:pt x="36" y="87"/>
                  </a:lnTo>
                  <a:lnTo>
                    <a:pt x="35" y="88"/>
                  </a:lnTo>
                  <a:lnTo>
                    <a:pt x="33" y="88"/>
                  </a:lnTo>
                  <a:lnTo>
                    <a:pt x="32" y="88"/>
                  </a:lnTo>
                  <a:lnTo>
                    <a:pt x="32" y="90"/>
                  </a:lnTo>
                  <a:lnTo>
                    <a:pt x="31" y="91"/>
                  </a:lnTo>
                  <a:lnTo>
                    <a:pt x="31" y="92"/>
                  </a:lnTo>
                  <a:lnTo>
                    <a:pt x="32" y="93"/>
                  </a:lnTo>
                  <a:lnTo>
                    <a:pt x="32" y="95"/>
                  </a:lnTo>
                  <a:lnTo>
                    <a:pt x="32" y="97"/>
                  </a:lnTo>
                  <a:lnTo>
                    <a:pt x="31" y="98"/>
                  </a:lnTo>
                  <a:lnTo>
                    <a:pt x="30" y="100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6" y="100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2" y="102"/>
                  </a:lnTo>
                  <a:lnTo>
                    <a:pt x="21" y="102"/>
                  </a:lnTo>
                  <a:lnTo>
                    <a:pt x="22" y="102"/>
                  </a:lnTo>
                  <a:lnTo>
                    <a:pt x="22" y="103"/>
                  </a:lnTo>
                  <a:lnTo>
                    <a:pt x="23" y="105"/>
                  </a:lnTo>
                  <a:lnTo>
                    <a:pt x="25" y="105"/>
                  </a:lnTo>
                  <a:lnTo>
                    <a:pt x="25" y="106"/>
                  </a:lnTo>
                  <a:lnTo>
                    <a:pt x="26" y="107"/>
                  </a:lnTo>
                  <a:lnTo>
                    <a:pt x="28" y="107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32" y="110"/>
                  </a:lnTo>
                  <a:lnTo>
                    <a:pt x="33" y="111"/>
                  </a:lnTo>
                  <a:lnTo>
                    <a:pt x="36" y="112"/>
                  </a:lnTo>
                  <a:lnTo>
                    <a:pt x="36" y="113"/>
                  </a:lnTo>
                  <a:lnTo>
                    <a:pt x="35" y="113"/>
                  </a:lnTo>
                  <a:lnTo>
                    <a:pt x="33" y="113"/>
                  </a:lnTo>
                  <a:lnTo>
                    <a:pt x="32" y="113"/>
                  </a:lnTo>
                  <a:lnTo>
                    <a:pt x="33" y="115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7"/>
                  </a:lnTo>
                  <a:lnTo>
                    <a:pt x="36" y="118"/>
                  </a:lnTo>
                  <a:lnTo>
                    <a:pt x="35" y="118"/>
                  </a:lnTo>
                  <a:lnTo>
                    <a:pt x="35" y="120"/>
                  </a:lnTo>
                  <a:lnTo>
                    <a:pt x="35" y="121"/>
                  </a:lnTo>
                  <a:lnTo>
                    <a:pt x="36" y="123"/>
                  </a:lnTo>
                  <a:lnTo>
                    <a:pt x="37" y="125"/>
                  </a:lnTo>
                  <a:lnTo>
                    <a:pt x="37" y="126"/>
                  </a:lnTo>
                  <a:lnTo>
                    <a:pt x="37" y="127"/>
                  </a:lnTo>
                  <a:lnTo>
                    <a:pt x="37" y="128"/>
                  </a:lnTo>
                  <a:lnTo>
                    <a:pt x="37" y="130"/>
                  </a:lnTo>
                  <a:lnTo>
                    <a:pt x="36" y="131"/>
                  </a:lnTo>
                  <a:lnTo>
                    <a:pt x="35" y="133"/>
                  </a:lnTo>
                  <a:lnTo>
                    <a:pt x="33" y="133"/>
                  </a:lnTo>
                  <a:lnTo>
                    <a:pt x="33" y="135"/>
                  </a:lnTo>
                  <a:lnTo>
                    <a:pt x="32" y="136"/>
                  </a:lnTo>
                  <a:lnTo>
                    <a:pt x="31" y="137"/>
                  </a:lnTo>
                  <a:lnTo>
                    <a:pt x="30" y="138"/>
                  </a:lnTo>
                  <a:lnTo>
                    <a:pt x="30" y="140"/>
                  </a:lnTo>
                  <a:lnTo>
                    <a:pt x="28" y="140"/>
                  </a:lnTo>
                  <a:lnTo>
                    <a:pt x="26" y="138"/>
                  </a:lnTo>
                  <a:lnTo>
                    <a:pt x="26" y="137"/>
                  </a:lnTo>
                  <a:lnTo>
                    <a:pt x="27" y="136"/>
                  </a:lnTo>
                  <a:lnTo>
                    <a:pt x="28" y="135"/>
                  </a:lnTo>
                  <a:lnTo>
                    <a:pt x="31" y="132"/>
                  </a:lnTo>
                  <a:lnTo>
                    <a:pt x="31" y="131"/>
                  </a:lnTo>
                  <a:lnTo>
                    <a:pt x="31" y="130"/>
                  </a:lnTo>
                  <a:lnTo>
                    <a:pt x="30" y="130"/>
                  </a:lnTo>
                  <a:lnTo>
                    <a:pt x="28" y="130"/>
                  </a:lnTo>
                  <a:lnTo>
                    <a:pt x="28" y="128"/>
                  </a:lnTo>
                  <a:lnTo>
                    <a:pt x="26" y="128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22" y="127"/>
                  </a:lnTo>
                  <a:lnTo>
                    <a:pt x="21" y="126"/>
                  </a:lnTo>
                  <a:lnTo>
                    <a:pt x="21" y="125"/>
                  </a:lnTo>
                  <a:lnTo>
                    <a:pt x="21" y="123"/>
                  </a:lnTo>
                  <a:lnTo>
                    <a:pt x="20" y="123"/>
                  </a:lnTo>
                  <a:lnTo>
                    <a:pt x="20" y="125"/>
                  </a:lnTo>
                  <a:lnTo>
                    <a:pt x="18" y="125"/>
                  </a:lnTo>
                  <a:lnTo>
                    <a:pt x="18" y="123"/>
                  </a:lnTo>
                  <a:lnTo>
                    <a:pt x="17" y="123"/>
                  </a:lnTo>
                  <a:lnTo>
                    <a:pt x="17" y="125"/>
                  </a:lnTo>
                  <a:lnTo>
                    <a:pt x="16" y="125"/>
                  </a:lnTo>
                  <a:lnTo>
                    <a:pt x="16" y="123"/>
                  </a:lnTo>
                  <a:lnTo>
                    <a:pt x="15" y="122"/>
                  </a:lnTo>
                  <a:lnTo>
                    <a:pt x="13" y="121"/>
                  </a:lnTo>
                  <a:lnTo>
                    <a:pt x="13" y="120"/>
                  </a:lnTo>
                  <a:lnTo>
                    <a:pt x="15" y="120"/>
                  </a:lnTo>
                  <a:lnTo>
                    <a:pt x="16" y="120"/>
                  </a:lnTo>
                  <a:lnTo>
                    <a:pt x="15" y="118"/>
                  </a:lnTo>
                  <a:lnTo>
                    <a:pt x="13" y="116"/>
                  </a:lnTo>
                  <a:lnTo>
                    <a:pt x="11" y="113"/>
                  </a:lnTo>
                  <a:lnTo>
                    <a:pt x="10" y="112"/>
                  </a:lnTo>
                  <a:lnTo>
                    <a:pt x="10" y="111"/>
                  </a:lnTo>
                  <a:lnTo>
                    <a:pt x="10" y="110"/>
                  </a:lnTo>
                  <a:lnTo>
                    <a:pt x="10" y="108"/>
                  </a:lnTo>
                  <a:lnTo>
                    <a:pt x="11" y="108"/>
                  </a:lnTo>
                  <a:lnTo>
                    <a:pt x="11" y="107"/>
                  </a:lnTo>
                  <a:lnTo>
                    <a:pt x="11" y="106"/>
                  </a:lnTo>
                  <a:lnTo>
                    <a:pt x="10" y="107"/>
                  </a:lnTo>
                  <a:lnTo>
                    <a:pt x="10" y="106"/>
                  </a:lnTo>
                  <a:lnTo>
                    <a:pt x="10" y="103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8" y="98"/>
                  </a:lnTo>
                  <a:lnTo>
                    <a:pt x="8" y="97"/>
                  </a:lnTo>
                  <a:lnTo>
                    <a:pt x="10" y="96"/>
                  </a:lnTo>
                  <a:lnTo>
                    <a:pt x="11" y="96"/>
                  </a:lnTo>
                  <a:lnTo>
                    <a:pt x="12" y="96"/>
                  </a:lnTo>
                  <a:lnTo>
                    <a:pt x="12" y="97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5" y="97"/>
                  </a:lnTo>
                  <a:lnTo>
                    <a:pt x="15" y="96"/>
                  </a:lnTo>
                  <a:lnTo>
                    <a:pt x="16" y="95"/>
                  </a:lnTo>
                  <a:lnTo>
                    <a:pt x="17" y="96"/>
                  </a:lnTo>
                  <a:lnTo>
                    <a:pt x="18" y="96"/>
                  </a:lnTo>
                  <a:lnTo>
                    <a:pt x="20" y="96"/>
                  </a:lnTo>
                  <a:lnTo>
                    <a:pt x="17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6" y="91"/>
                  </a:lnTo>
                  <a:lnTo>
                    <a:pt x="16" y="88"/>
                  </a:lnTo>
                  <a:lnTo>
                    <a:pt x="16" y="87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3" y="83"/>
                  </a:lnTo>
                  <a:lnTo>
                    <a:pt x="13" y="82"/>
                  </a:lnTo>
                  <a:lnTo>
                    <a:pt x="13" y="81"/>
                  </a:lnTo>
                  <a:lnTo>
                    <a:pt x="15" y="81"/>
                  </a:lnTo>
                  <a:lnTo>
                    <a:pt x="13" y="80"/>
                  </a:lnTo>
                  <a:lnTo>
                    <a:pt x="13" y="78"/>
                  </a:lnTo>
                  <a:lnTo>
                    <a:pt x="12" y="77"/>
                  </a:lnTo>
                  <a:lnTo>
                    <a:pt x="11" y="76"/>
                  </a:lnTo>
                  <a:lnTo>
                    <a:pt x="11" y="75"/>
                  </a:lnTo>
                  <a:lnTo>
                    <a:pt x="11" y="73"/>
                  </a:lnTo>
                  <a:lnTo>
                    <a:pt x="11" y="71"/>
                  </a:lnTo>
                  <a:lnTo>
                    <a:pt x="10" y="70"/>
                  </a:lnTo>
                  <a:lnTo>
                    <a:pt x="10" y="68"/>
                  </a:lnTo>
                  <a:lnTo>
                    <a:pt x="8" y="67"/>
                  </a:lnTo>
                  <a:lnTo>
                    <a:pt x="7" y="67"/>
                  </a:lnTo>
                  <a:lnTo>
                    <a:pt x="6" y="65"/>
                  </a:lnTo>
                  <a:lnTo>
                    <a:pt x="6" y="60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3" y="55"/>
                  </a:lnTo>
                  <a:lnTo>
                    <a:pt x="2" y="53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1" y="51"/>
                  </a:lnTo>
                  <a:lnTo>
                    <a:pt x="2" y="51"/>
                  </a:lnTo>
                  <a:lnTo>
                    <a:pt x="5" y="52"/>
                  </a:lnTo>
                  <a:lnTo>
                    <a:pt x="6" y="50"/>
                  </a:lnTo>
                  <a:lnTo>
                    <a:pt x="8" y="50"/>
                  </a:lnTo>
                  <a:lnTo>
                    <a:pt x="10" y="50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2" y="52"/>
                  </a:lnTo>
                  <a:lnTo>
                    <a:pt x="13" y="52"/>
                  </a:lnTo>
                  <a:lnTo>
                    <a:pt x="13" y="53"/>
                  </a:lnTo>
                  <a:lnTo>
                    <a:pt x="15" y="53"/>
                  </a:lnTo>
                  <a:lnTo>
                    <a:pt x="16" y="52"/>
                  </a:lnTo>
                  <a:lnTo>
                    <a:pt x="17" y="52"/>
                  </a:lnTo>
                  <a:lnTo>
                    <a:pt x="18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7" y="51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3" y="48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6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6" y="42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6" y="35"/>
                  </a:lnTo>
                  <a:lnTo>
                    <a:pt x="17" y="33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21" y="33"/>
                  </a:lnTo>
                  <a:lnTo>
                    <a:pt x="21" y="35"/>
                  </a:lnTo>
                  <a:lnTo>
                    <a:pt x="22" y="36"/>
                  </a:lnTo>
                  <a:lnTo>
                    <a:pt x="22" y="37"/>
                  </a:lnTo>
                  <a:lnTo>
                    <a:pt x="23" y="37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6" y="23"/>
                  </a:lnTo>
                  <a:lnTo>
                    <a:pt x="26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30" y="21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7" y="18"/>
                  </a:lnTo>
                  <a:lnTo>
                    <a:pt x="27" y="20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5" y="18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1" y="6"/>
                  </a:lnTo>
                  <a:lnTo>
                    <a:pt x="21" y="5"/>
                  </a:lnTo>
                  <a:lnTo>
                    <a:pt x="20" y="3"/>
                  </a:lnTo>
                  <a:lnTo>
                    <a:pt x="18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7" name="Freeform 116">
              <a:extLst>
                <a:ext uri="{FF2B5EF4-FFF2-40B4-BE49-F238E27FC236}">
                  <a16:creationId xmlns:a16="http://schemas.microsoft.com/office/drawing/2014/main" id="{1DF5A27A-FB00-F9B4-2228-17854A768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496" y="1824360"/>
              <a:ext cx="38771" cy="22156"/>
            </a:xfrm>
            <a:custGeom>
              <a:avLst/>
              <a:gdLst>
                <a:gd name="T0" fmla="*/ 12 w 31"/>
                <a:gd name="T1" fmla="*/ 12 h 17"/>
                <a:gd name="T2" fmla="*/ 13 w 31"/>
                <a:gd name="T3" fmla="*/ 12 h 17"/>
                <a:gd name="T4" fmla="*/ 15 w 31"/>
                <a:gd name="T5" fmla="*/ 10 h 17"/>
                <a:gd name="T6" fmla="*/ 16 w 31"/>
                <a:gd name="T7" fmla="*/ 10 h 17"/>
                <a:gd name="T8" fmla="*/ 17 w 31"/>
                <a:gd name="T9" fmla="*/ 10 h 17"/>
                <a:gd name="T10" fmla="*/ 18 w 31"/>
                <a:gd name="T11" fmla="*/ 10 h 17"/>
                <a:gd name="T12" fmla="*/ 20 w 31"/>
                <a:gd name="T13" fmla="*/ 10 h 17"/>
                <a:gd name="T14" fmla="*/ 20 w 31"/>
                <a:gd name="T15" fmla="*/ 9 h 17"/>
                <a:gd name="T16" fmla="*/ 21 w 31"/>
                <a:gd name="T17" fmla="*/ 8 h 17"/>
                <a:gd name="T18" fmla="*/ 22 w 31"/>
                <a:gd name="T19" fmla="*/ 8 h 17"/>
                <a:gd name="T20" fmla="*/ 25 w 31"/>
                <a:gd name="T21" fmla="*/ 8 h 17"/>
                <a:gd name="T22" fmla="*/ 27 w 31"/>
                <a:gd name="T23" fmla="*/ 9 h 17"/>
                <a:gd name="T24" fmla="*/ 30 w 31"/>
                <a:gd name="T25" fmla="*/ 10 h 17"/>
                <a:gd name="T26" fmla="*/ 31 w 31"/>
                <a:gd name="T27" fmla="*/ 13 h 17"/>
                <a:gd name="T28" fmla="*/ 30 w 31"/>
                <a:gd name="T29" fmla="*/ 14 h 17"/>
                <a:gd name="T30" fmla="*/ 30 w 31"/>
                <a:gd name="T31" fmla="*/ 15 h 17"/>
                <a:gd name="T32" fmla="*/ 27 w 31"/>
                <a:gd name="T33" fmla="*/ 17 h 17"/>
                <a:gd name="T34" fmla="*/ 26 w 31"/>
                <a:gd name="T35" fmla="*/ 15 h 17"/>
                <a:gd name="T36" fmla="*/ 25 w 31"/>
                <a:gd name="T37" fmla="*/ 14 h 17"/>
                <a:gd name="T38" fmla="*/ 23 w 31"/>
                <a:gd name="T39" fmla="*/ 14 h 17"/>
                <a:gd name="T40" fmla="*/ 22 w 31"/>
                <a:gd name="T41" fmla="*/ 14 h 17"/>
                <a:gd name="T42" fmla="*/ 20 w 31"/>
                <a:gd name="T43" fmla="*/ 13 h 17"/>
                <a:gd name="T44" fmla="*/ 20 w 31"/>
                <a:gd name="T45" fmla="*/ 14 h 17"/>
                <a:gd name="T46" fmla="*/ 17 w 31"/>
                <a:gd name="T47" fmla="*/ 15 h 17"/>
                <a:gd name="T48" fmla="*/ 16 w 31"/>
                <a:gd name="T49" fmla="*/ 15 h 17"/>
                <a:gd name="T50" fmla="*/ 15 w 31"/>
                <a:gd name="T51" fmla="*/ 15 h 17"/>
                <a:gd name="T52" fmla="*/ 13 w 31"/>
                <a:gd name="T53" fmla="*/ 15 h 17"/>
                <a:gd name="T54" fmla="*/ 12 w 31"/>
                <a:gd name="T55" fmla="*/ 15 h 17"/>
                <a:gd name="T56" fmla="*/ 8 w 31"/>
                <a:gd name="T57" fmla="*/ 15 h 17"/>
                <a:gd name="T58" fmla="*/ 7 w 31"/>
                <a:gd name="T59" fmla="*/ 14 h 17"/>
                <a:gd name="T60" fmla="*/ 6 w 31"/>
                <a:gd name="T61" fmla="*/ 14 h 17"/>
                <a:gd name="T62" fmla="*/ 5 w 31"/>
                <a:gd name="T63" fmla="*/ 10 h 17"/>
                <a:gd name="T64" fmla="*/ 2 w 31"/>
                <a:gd name="T65" fmla="*/ 8 h 17"/>
                <a:gd name="T66" fmla="*/ 1 w 31"/>
                <a:gd name="T67" fmla="*/ 7 h 17"/>
                <a:gd name="T68" fmla="*/ 0 w 31"/>
                <a:gd name="T69" fmla="*/ 4 h 17"/>
                <a:gd name="T70" fmla="*/ 0 w 31"/>
                <a:gd name="T71" fmla="*/ 2 h 17"/>
                <a:gd name="T72" fmla="*/ 0 w 31"/>
                <a:gd name="T73" fmla="*/ 0 h 17"/>
                <a:gd name="T74" fmla="*/ 1 w 31"/>
                <a:gd name="T75" fmla="*/ 0 h 17"/>
                <a:gd name="T76" fmla="*/ 3 w 31"/>
                <a:gd name="T77" fmla="*/ 0 h 17"/>
                <a:gd name="T78" fmla="*/ 5 w 31"/>
                <a:gd name="T79" fmla="*/ 2 h 17"/>
                <a:gd name="T80" fmla="*/ 6 w 31"/>
                <a:gd name="T81" fmla="*/ 3 h 17"/>
                <a:gd name="T82" fmla="*/ 7 w 31"/>
                <a:gd name="T83" fmla="*/ 5 h 17"/>
                <a:gd name="T84" fmla="*/ 7 w 31"/>
                <a:gd name="T85" fmla="*/ 7 h 17"/>
                <a:gd name="T86" fmla="*/ 7 w 31"/>
                <a:gd name="T87" fmla="*/ 9 h 17"/>
                <a:gd name="T88" fmla="*/ 8 w 31"/>
                <a:gd name="T89" fmla="*/ 9 h 17"/>
                <a:gd name="T90" fmla="*/ 10 w 31"/>
                <a:gd name="T91" fmla="*/ 10 h 17"/>
                <a:gd name="T92" fmla="*/ 12 w 31"/>
                <a:gd name="T9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" h="17">
                  <a:moveTo>
                    <a:pt x="12" y="12"/>
                  </a:moveTo>
                  <a:lnTo>
                    <a:pt x="13" y="12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5" y="8"/>
                  </a:lnTo>
                  <a:lnTo>
                    <a:pt x="27" y="9"/>
                  </a:lnTo>
                  <a:lnTo>
                    <a:pt x="30" y="10"/>
                  </a:lnTo>
                  <a:lnTo>
                    <a:pt x="31" y="13"/>
                  </a:lnTo>
                  <a:lnTo>
                    <a:pt x="30" y="14"/>
                  </a:lnTo>
                  <a:lnTo>
                    <a:pt x="30" y="15"/>
                  </a:lnTo>
                  <a:lnTo>
                    <a:pt x="27" y="17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6" y="14"/>
                  </a:lnTo>
                  <a:lnTo>
                    <a:pt x="5" y="10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8" y="9"/>
                  </a:lnTo>
                  <a:lnTo>
                    <a:pt x="10" y="1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8" name="Freeform 117">
              <a:extLst>
                <a:ext uri="{FF2B5EF4-FFF2-40B4-BE49-F238E27FC236}">
                  <a16:creationId xmlns:a16="http://schemas.microsoft.com/office/drawing/2014/main" id="{97009935-4A82-DD44-B2D0-1524CD8D5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2574" y="1813287"/>
              <a:ext cx="11076" cy="16617"/>
            </a:xfrm>
            <a:custGeom>
              <a:avLst/>
              <a:gdLst>
                <a:gd name="T0" fmla="*/ 5 w 8"/>
                <a:gd name="T1" fmla="*/ 2 h 13"/>
                <a:gd name="T2" fmla="*/ 6 w 8"/>
                <a:gd name="T3" fmla="*/ 1 h 13"/>
                <a:gd name="T4" fmla="*/ 7 w 8"/>
                <a:gd name="T5" fmla="*/ 0 h 13"/>
                <a:gd name="T6" fmla="*/ 8 w 8"/>
                <a:gd name="T7" fmla="*/ 1 h 13"/>
                <a:gd name="T8" fmla="*/ 7 w 8"/>
                <a:gd name="T9" fmla="*/ 1 h 13"/>
                <a:gd name="T10" fmla="*/ 7 w 8"/>
                <a:gd name="T11" fmla="*/ 2 h 13"/>
                <a:gd name="T12" fmla="*/ 8 w 8"/>
                <a:gd name="T13" fmla="*/ 2 h 13"/>
                <a:gd name="T14" fmla="*/ 8 w 8"/>
                <a:gd name="T15" fmla="*/ 3 h 13"/>
                <a:gd name="T16" fmla="*/ 7 w 8"/>
                <a:gd name="T17" fmla="*/ 6 h 13"/>
                <a:gd name="T18" fmla="*/ 7 w 8"/>
                <a:gd name="T19" fmla="*/ 7 h 13"/>
                <a:gd name="T20" fmla="*/ 8 w 8"/>
                <a:gd name="T21" fmla="*/ 8 h 13"/>
                <a:gd name="T22" fmla="*/ 8 w 8"/>
                <a:gd name="T23" fmla="*/ 10 h 13"/>
                <a:gd name="T24" fmla="*/ 7 w 8"/>
                <a:gd name="T25" fmla="*/ 11 h 13"/>
                <a:gd name="T26" fmla="*/ 7 w 8"/>
                <a:gd name="T27" fmla="*/ 12 h 13"/>
                <a:gd name="T28" fmla="*/ 8 w 8"/>
                <a:gd name="T29" fmla="*/ 12 h 13"/>
                <a:gd name="T30" fmla="*/ 8 w 8"/>
                <a:gd name="T31" fmla="*/ 13 h 13"/>
                <a:gd name="T32" fmla="*/ 7 w 8"/>
                <a:gd name="T33" fmla="*/ 13 h 13"/>
                <a:gd name="T34" fmla="*/ 6 w 8"/>
                <a:gd name="T35" fmla="*/ 13 h 13"/>
                <a:gd name="T36" fmla="*/ 6 w 8"/>
                <a:gd name="T37" fmla="*/ 12 h 13"/>
                <a:gd name="T38" fmla="*/ 5 w 8"/>
                <a:gd name="T39" fmla="*/ 12 h 13"/>
                <a:gd name="T40" fmla="*/ 5 w 8"/>
                <a:gd name="T41" fmla="*/ 13 h 13"/>
                <a:gd name="T42" fmla="*/ 3 w 8"/>
                <a:gd name="T43" fmla="*/ 13 h 13"/>
                <a:gd name="T44" fmla="*/ 3 w 8"/>
                <a:gd name="T45" fmla="*/ 12 h 13"/>
                <a:gd name="T46" fmla="*/ 2 w 8"/>
                <a:gd name="T47" fmla="*/ 11 h 13"/>
                <a:gd name="T48" fmla="*/ 3 w 8"/>
                <a:gd name="T49" fmla="*/ 11 h 13"/>
                <a:gd name="T50" fmla="*/ 3 w 8"/>
                <a:gd name="T51" fmla="*/ 10 h 13"/>
                <a:gd name="T52" fmla="*/ 5 w 8"/>
                <a:gd name="T53" fmla="*/ 8 h 13"/>
                <a:gd name="T54" fmla="*/ 6 w 8"/>
                <a:gd name="T55" fmla="*/ 8 h 13"/>
                <a:gd name="T56" fmla="*/ 6 w 8"/>
                <a:gd name="T57" fmla="*/ 7 h 13"/>
                <a:gd name="T58" fmla="*/ 5 w 8"/>
                <a:gd name="T59" fmla="*/ 7 h 13"/>
                <a:gd name="T60" fmla="*/ 3 w 8"/>
                <a:gd name="T61" fmla="*/ 8 h 13"/>
                <a:gd name="T62" fmla="*/ 2 w 8"/>
                <a:gd name="T63" fmla="*/ 8 h 13"/>
                <a:gd name="T64" fmla="*/ 2 w 8"/>
                <a:gd name="T65" fmla="*/ 7 h 13"/>
                <a:gd name="T66" fmla="*/ 2 w 8"/>
                <a:gd name="T67" fmla="*/ 6 h 13"/>
                <a:gd name="T68" fmla="*/ 2 w 8"/>
                <a:gd name="T69" fmla="*/ 5 h 13"/>
                <a:gd name="T70" fmla="*/ 1 w 8"/>
                <a:gd name="T71" fmla="*/ 6 h 13"/>
                <a:gd name="T72" fmla="*/ 0 w 8"/>
                <a:gd name="T73" fmla="*/ 6 h 13"/>
                <a:gd name="T74" fmla="*/ 0 w 8"/>
                <a:gd name="T75" fmla="*/ 5 h 13"/>
                <a:gd name="T76" fmla="*/ 1 w 8"/>
                <a:gd name="T77" fmla="*/ 3 h 13"/>
                <a:gd name="T78" fmla="*/ 2 w 8"/>
                <a:gd name="T79" fmla="*/ 3 h 13"/>
                <a:gd name="T80" fmla="*/ 2 w 8"/>
                <a:gd name="T81" fmla="*/ 2 h 13"/>
                <a:gd name="T82" fmla="*/ 2 w 8"/>
                <a:gd name="T83" fmla="*/ 1 h 13"/>
                <a:gd name="T84" fmla="*/ 3 w 8"/>
                <a:gd name="T85" fmla="*/ 0 h 13"/>
                <a:gd name="T86" fmla="*/ 5 w 8"/>
                <a:gd name="T87" fmla="*/ 0 h 13"/>
                <a:gd name="T88" fmla="*/ 5 w 8"/>
                <a:gd name="T89" fmla="*/ 1 h 13"/>
                <a:gd name="T90" fmla="*/ 5 w 8"/>
                <a:gd name="T9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" h="13">
                  <a:moveTo>
                    <a:pt x="5" y="2"/>
                  </a:moveTo>
                  <a:lnTo>
                    <a:pt x="6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9" name="Freeform 118">
              <a:extLst>
                <a:ext uri="{FF2B5EF4-FFF2-40B4-BE49-F238E27FC236}">
                  <a16:creationId xmlns:a16="http://schemas.microsoft.com/office/drawing/2014/main" id="{A57730AF-3489-D689-EF06-D01134DE0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114" y="1796666"/>
              <a:ext cx="33231" cy="33231"/>
            </a:xfrm>
            <a:custGeom>
              <a:avLst/>
              <a:gdLst>
                <a:gd name="T0" fmla="*/ 20 w 23"/>
                <a:gd name="T1" fmla="*/ 15 h 26"/>
                <a:gd name="T2" fmla="*/ 21 w 23"/>
                <a:gd name="T3" fmla="*/ 15 h 26"/>
                <a:gd name="T4" fmla="*/ 23 w 23"/>
                <a:gd name="T5" fmla="*/ 15 h 26"/>
                <a:gd name="T6" fmla="*/ 23 w 23"/>
                <a:gd name="T7" fmla="*/ 16 h 26"/>
                <a:gd name="T8" fmla="*/ 21 w 23"/>
                <a:gd name="T9" fmla="*/ 18 h 26"/>
                <a:gd name="T10" fmla="*/ 21 w 23"/>
                <a:gd name="T11" fmla="*/ 19 h 26"/>
                <a:gd name="T12" fmla="*/ 20 w 23"/>
                <a:gd name="T13" fmla="*/ 20 h 26"/>
                <a:gd name="T14" fmla="*/ 20 w 23"/>
                <a:gd name="T15" fmla="*/ 21 h 26"/>
                <a:gd name="T16" fmla="*/ 19 w 23"/>
                <a:gd name="T17" fmla="*/ 24 h 26"/>
                <a:gd name="T18" fmla="*/ 18 w 23"/>
                <a:gd name="T19" fmla="*/ 25 h 26"/>
                <a:gd name="T20" fmla="*/ 15 w 23"/>
                <a:gd name="T21" fmla="*/ 24 h 26"/>
                <a:gd name="T22" fmla="*/ 14 w 23"/>
                <a:gd name="T23" fmla="*/ 24 h 26"/>
                <a:gd name="T24" fmla="*/ 13 w 23"/>
                <a:gd name="T25" fmla="*/ 24 h 26"/>
                <a:gd name="T26" fmla="*/ 11 w 23"/>
                <a:gd name="T27" fmla="*/ 24 h 26"/>
                <a:gd name="T28" fmla="*/ 10 w 23"/>
                <a:gd name="T29" fmla="*/ 24 h 26"/>
                <a:gd name="T30" fmla="*/ 9 w 23"/>
                <a:gd name="T31" fmla="*/ 26 h 26"/>
                <a:gd name="T32" fmla="*/ 5 w 23"/>
                <a:gd name="T33" fmla="*/ 25 h 26"/>
                <a:gd name="T34" fmla="*/ 3 w 23"/>
                <a:gd name="T35" fmla="*/ 24 h 26"/>
                <a:gd name="T36" fmla="*/ 1 w 23"/>
                <a:gd name="T37" fmla="*/ 23 h 26"/>
                <a:gd name="T38" fmla="*/ 0 w 23"/>
                <a:gd name="T39" fmla="*/ 21 h 26"/>
                <a:gd name="T40" fmla="*/ 0 w 23"/>
                <a:gd name="T41" fmla="*/ 19 h 26"/>
                <a:gd name="T42" fmla="*/ 0 w 23"/>
                <a:gd name="T43" fmla="*/ 18 h 26"/>
                <a:gd name="T44" fmla="*/ 1 w 23"/>
                <a:gd name="T45" fmla="*/ 16 h 26"/>
                <a:gd name="T46" fmla="*/ 3 w 23"/>
                <a:gd name="T47" fmla="*/ 15 h 26"/>
                <a:gd name="T48" fmla="*/ 4 w 23"/>
                <a:gd name="T49" fmla="*/ 15 h 26"/>
                <a:gd name="T50" fmla="*/ 6 w 23"/>
                <a:gd name="T51" fmla="*/ 15 h 26"/>
                <a:gd name="T52" fmla="*/ 8 w 23"/>
                <a:gd name="T53" fmla="*/ 15 h 26"/>
                <a:gd name="T54" fmla="*/ 8 w 23"/>
                <a:gd name="T55" fmla="*/ 14 h 26"/>
                <a:gd name="T56" fmla="*/ 8 w 23"/>
                <a:gd name="T57" fmla="*/ 11 h 26"/>
                <a:gd name="T58" fmla="*/ 9 w 23"/>
                <a:gd name="T59" fmla="*/ 9 h 26"/>
                <a:gd name="T60" fmla="*/ 10 w 23"/>
                <a:gd name="T61" fmla="*/ 8 h 26"/>
                <a:gd name="T62" fmla="*/ 10 w 23"/>
                <a:gd name="T63" fmla="*/ 6 h 26"/>
                <a:gd name="T64" fmla="*/ 10 w 23"/>
                <a:gd name="T65" fmla="*/ 5 h 26"/>
                <a:gd name="T66" fmla="*/ 11 w 23"/>
                <a:gd name="T67" fmla="*/ 4 h 26"/>
                <a:gd name="T68" fmla="*/ 14 w 23"/>
                <a:gd name="T69" fmla="*/ 1 h 26"/>
                <a:gd name="T70" fmla="*/ 15 w 23"/>
                <a:gd name="T71" fmla="*/ 0 h 26"/>
                <a:gd name="T72" fmla="*/ 19 w 23"/>
                <a:gd name="T73" fmla="*/ 0 h 26"/>
                <a:gd name="T74" fmla="*/ 19 w 23"/>
                <a:gd name="T75" fmla="*/ 1 h 26"/>
                <a:gd name="T76" fmla="*/ 20 w 23"/>
                <a:gd name="T77" fmla="*/ 4 h 26"/>
                <a:gd name="T78" fmla="*/ 19 w 23"/>
                <a:gd name="T79" fmla="*/ 5 h 26"/>
                <a:gd name="T80" fmla="*/ 18 w 23"/>
                <a:gd name="T81" fmla="*/ 8 h 26"/>
                <a:gd name="T82" fmla="*/ 16 w 23"/>
                <a:gd name="T83" fmla="*/ 9 h 26"/>
                <a:gd name="T84" fmla="*/ 18 w 23"/>
                <a:gd name="T85" fmla="*/ 10 h 26"/>
                <a:gd name="T86" fmla="*/ 19 w 23"/>
                <a:gd name="T87" fmla="*/ 11 h 26"/>
                <a:gd name="T88" fmla="*/ 19 w 23"/>
                <a:gd name="T89" fmla="*/ 13 h 26"/>
                <a:gd name="T90" fmla="*/ 19 w 23"/>
                <a:gd name="T91" fmla="*/ 14 h 26"/>
                <a:gd name="T92" fmla="*/ 20 w 23"/>
                <a:gd name="T9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" h="26">
                  <a:moveTo>
                    <a:pt x="20" y="15"/>
                  </a:moveTo>
                  <a:lnTo>
                    <a:pt x="21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19" y="24"/>
                  </a:lnTo>
                  <a:lnTo>
                    <a:pt x="18" y="25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9" y="9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1" y="4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6" y="9"/>
                  </a:lnTo>
                  <a:lnTo>
                    <a:pt x="18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20" y="1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0" name="Freeform 119">
              <a:extLst>
                <a:ext uri="{FF2B5EF4-FFF2-40B4-BE49-F238E27FC236}">
                  <a16:creationId xmlns:a16="http://schemas.microsoft.com/office/drawing/2014/main" id="{F03EA577-1D54-062D-2D37-320A279EC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495" y="1780056"/>
              <a:ext cx="5540" cy="0"/>
            </a:xfrm>
            <a:custGeom>
              <a:avLst/>
              <a:gdLst>
                <a:gd name="T0" fmla="*/ 4 w 4"/>
                <a:gd name="T1" fmla="*/ 2 h 2"/>
                <a:gd name="T2" fmla="*/ 3 w 4"/>
                <a:gd name="T3" fmla="*/ 2 h 2"/>
                <a:gd name="T4" fmla="*/ 1 w 4"/>
                <a:gd name="T5" fmla="*/ 1 h 2"/>
                <a:gd name="T6" fmla="*/ 0 w 4"/>
                <a:gd name="T7" fmla="*/ 1 h 2"/>
                <a:gd name="T8" fmla="*/ 1 w 4"/>
                <a:gd name="T9" fmla="*/ 0 h 2"/>
                <a:gd name="T10" fmla="*/ 3 w 4"/>
                <a:gd name="T11" fmla="*/ 0 h 2"/>
                <a:gd name="T12" fmla="*/ 4 w 4"/>
                <a:gd name="T13" fmla="*/ 0 h 2"/>
                <a:gd name="T14" fmla="*/ 4 w 4"/>
                <a:gd name="T15" fmla="*/ 1 h 2"/>
                <a:gd name="T16" fmla="*/ 4 w 4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3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1" name="Freeform 120">
              <a:extLst>
                <a:ext uri="{FF2B5EF4-FFF2-40B4-BE49-F238E27FC236}">
                  <a16:creationId xmlns:a16="http://schemas.microsoft.com/office/drawing/2014/main" id="{D2D1F8D6-7B24-0B97-4835-7DBAC0FEA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652" y="1763434"/>
              <a:ext cx="77539" cy="72001"/>
            </a:xfrm>
            <a:custGeom>
              <a:avLst/>
              <a:gdLst>
                <a:gd name="T0" fmla="*/ 35 w 55"/>
                <a:gd name="T1" fmla="*/ 5 h 50"/>
                <a:gd name="T2" fmla="*/ 38 w 55"/>
                <a:gd name="T3" fmla="*/ 7 h 50"/>
                <a:gd name="T4" fmla="*/ 41 w 55"/>
                <a:gd name="T5" fmla="*/ 8 h 50"/>
                <a:gd name="T6" fmla="*/ 40 w 55"/>
                <a:gd name="T7" fmla="*/ 12 h 50"/>
                <a:gd name="T8" fmla="*/ 45 w 55"/>
                <a:gd name="T9" fmla="*/ 17 h 50"/>
                <a:gd name="T10" fmla="*/ 51 w 55"/>
                <a:gd name="T11" fmla="*/ 18 h 50"/>
                <a:gd name="T12" fmla="*/ 51 w 55"/>
                <a:gd name="T13" fmla="*/ 22 h 50"/>
                <a:gd name="T14" fmla="*/ 54 w 55"/>
                <a:gd name="T15" fmla="*/ 25 h 50"/>
                <a:gd name="T16" fmla="*/ 53 w 55"/>
                <a:gd name="T17" fmla="*/ 30 h 50"/>
                <a:gd name="T18" fmla="*/ 49 w 55"/>
                <a:gd name="T19" fmla="*/ 35 h 50"/>
                <a:gd name="T20" fmla="*/ 50 w 55"/>
                <a:gd name="T21" fmla="*/ 40 h 50"/>
                <a:gd name="T22" fmla="*/ 51 w 55"/>
                <a:gd name="T23" fmla="*/ 43 h 50"/>
                <a:gd name="T24" fmla="*/ 45 w 55"/>
                <a:gd name="T25" fmla="*/ 50 h 50"/>
                <a:gd name="T26" fmla="*/ 40 w 55"/>
                <a:gd name="T27" fmla="*/ 48 h 50"/>
                <a:gd name="T28" fmla="*/ 34 w 55"/>
                <a:gd name="T29" fmla="*/ 46 h 50"/>
                <a:gd name="T30" fmla="*/ 33 w 55"/>
                <a:gd name="T31" fmla="*/ 43 h 50"/>
                <a:gd name="T32" fmla="*/ 34 w 55"/>
                <a:gd name="T33" fmla="*/ 40 h 50"/>
                <a:gd name="T34" fmla="*/ 29 w 55"/>
                <a:gd name="T35" fmla="*/ 37 h 50"/>
                <a:gd name="T36" fmla="*/ 30 w 55"/>
                <a:gd name="T37" fmla="*/ 33 h 50"/>
                <a:gd name="T38" fmla="*/ 33 w 55"/>
                <a:gd name="T39" fmla="*/ 31 h 50"/>
                <a:gd name="T40" fmla="*/ 30 w 55"/>
                <a:gd name="T41" fmla="*/ 25 h 50"/>
                <a:gd name="T42" fmla="*/ 28 w 55"/>
                <a:gd name="T43" fmla="*/ 25 h 50"/>
                <a:gd name="T44" fmla="*/ 29 w 55"/>
                <a:gd name="T45" fmla="*/ 28 h 50"/>
                <a:gd name="T46" fmla="*/ 28 w 55"/>
                <a:gd name="T47" fmla="*/ 30 h 50"/>
                <a:gd name="T48" fmla="*/ 24 w 55"/>
                <a:gd name="T49" fmla="*/ 31 h 50"/>
                <a:gd name="T50" fmla="*/ 20 w 55"/>
                <a:gd name="T51" fmla="*/ 33 h 50"/>
                <a:gd name="T52" fmla="*/ 19 w 55"/>
                <a:gd name="T53" fmla="*/ 37 h 50"/>
                <a:gd name="T54" fmla="*/ 13 w 55"/>
                <a:gd name="T55" fmla="*/ 35 h 50"/>
                <a:gd name="T56" fmla="*/ 15 w 55"/>
                <a:gd name="T57" fmla="*/ 32 h 50"/>
                <a:gd name="T58" fmla="*/ 18 w 55"/>
                <a:gd name="T59" fmla="*/ 32 h 50"/>
                <a:gd name="T60" fmla="*/ 15 w 55"/>
                <a:gd name="T61" fmla="*/ 27 h 50"/>
                <a:gd name="T62" fmla="*/ 13 w 55"/>
                <a:gd name="T63" fmla="*/ 25 h 50"/>
                <a:gd name="T64" fmla="*/ 13 w 55"/>
                <a:gd name="T65" fmla="*/ 22 h 50"/>
                <a:gd name="T66" fmla="*/ 13 w 55"/>
                <a:gd name="T67" fmla="*/ 18 h 50"/>
                <a:gd name="T68" fmla="*/ 10 w 55"/>
                <a:gd name="T69" fmla="*/ 16 h 50"/>
                <a:gd name="T70" fmla="*/ 8 w 55"/>
                <a:gd name="T71" fmla="*/ 12 h 50"/>
                <a:gd name="T72" fmla="*/ 0 w 55"/>
                <a:gd name="T73" fmla="*/ 11 h 50"/>
                <a:gd name="T74" fmla="*/ 3 w 55"/>
                <a:gd name="T75" fmla="*/ 6 h 50"/>
                <a:gd name="T76" fmla="*/ 9 w 55"/>
                <a:gd name="T77" fmla="*/ 8 h 50"/>
                <a:gd name="T78" fmla="*/ 16 w 55"/>
                <a:gd name="T79" fmla="*/ 5 h 50"/>
                <a:gd name="T80" fmla="*/ 23 w 55"/>
                <a:gd name="T81" fmla="*/ 3 h 50"/>
                <a:gd name="T82" fmla="*/ 28 w 55"/>
                <a:gd name="T83" fmla="*/ 1 h 50"/>
                <a:gd name="T84" fmla="*/ 34 w 55"/>
                <a:gd name="T8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" h="50">
                  <a:moveTo>
                    <a:pt x="34" y="1"/>
                  </a:moveTo>
                  <a:lnTo>
                    <a:pt x="35" y="2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6" y="8"/>
                  </a:lnTo>
                  <a:lnTo>
                    <a:pt x="38" y="7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2"/>
                  </a:lnTo>
                  <a:lnTo>
                    <a:pt x="41" y="13"/>
                  </a:lnTo>
                  <a:lnTo>
                    <a:pt x="43" y="15"/>
                  </a:lnTo>
                  <a:lnTo>
                    <a:pt x="45" y="17"/>
                  </a:lnTo>
                  <a:lnTo>
                    <a:pt x="46" y="17"/>
                  </a:lnTo>
                  <a:lnTo>
                    <a:pt x="50" y="17"/>
                  </a:lnTo>
                  <a:lnTo>
                    <a:pt x="51" y="18"/>
                  </a:lnTo>
                  <a:lnTo>
                    <a:pt x="50" y="21"/>
                  </a:lnTo>
                  <a:lnTo>
                    <a:pt x="50" y="22"/>
                  </a:lnTo>
                  <a:lnTo>
                    <a:pt x="51" y="22"/>
                  </a:lnTo>
                  <a:lnTo>
                    <a:pt x="53" y="22"/>
                  </a:lnTo>
                  <a:lnTo>
                    <a:pt x="53" y="23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4" y="28"/>
                  </a:lnTo>
                  <a:lnTo>
                    <a:pt x="53" y="30"/>
                  </a:lnTo>
                  <a:lnTo>
                    <a:pt x="51" y="32"/>
                  </a:lnTo>
                  <a:lnTo>
                    <a:pt x="50" y="33"/>
                  </a:lnTo>
                  <a:lnTo>
                    <a:pt x="49" y="35"/>
                  </a:lnTo>
                  <a:lnTo>
                    <a:pt x="49" y="36"/>
                  </a:lnTo>
                  <a:lnTo>
                    <a:pt x="49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1" y="42"/>
                  </a:lnTo>
                  <a:lnTo>
                    <a:pt x="51" y="43"/>
                  </a:lnTo>
                  <a:lnTo>
                    <a:pt x="50" y="45"/>
                  </a:lnTo>
                  <a:lnTo>
                    <a:pt x="48" y="48"/>
                  </a:lnTo>
                  <a:lnTo>
                    <a:pt x="45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0" y="48"/>
                  </a:lnTo>
                  <a:lnTo>
                    <a:pt x="39" y="46"/>
                  </a:lnTo>
                  <a:lnTo>
                    <a:pt x="38" y="46"/>
                  </a:lnTo>
                  <a:lnTo>
                    <a:pt x="34" y="46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3" y="43"/>
                  </a:lnTo>
                  <a:lnTo>
                    <a:pt x="34" y="42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3" y="38"/>
                  </a:lnTo>
                  <a:lnTo>
                    <a:pt x="30" y="38"/>
                  </a:lnTo>
                  <a:lnTo>
                    <a:pt x="29" y="37"/>
                  </a:lnTo>
                  <a:lnTo>
                    <a:pt x="29" y="36"/>
                  </a:lnTo>
                  <a:lnTo>
                    <a:pt x="29" y="35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3" y="31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5"/>
                  </a:lnTo>
                  <a:lnTo>
                    <a:pt x="29" y="23"/>
                  </a:lnTo>
                  <a:lnTo>
                    <a:pt x="28" y="23"/>
                  </a:lnTo>
                  <a:lnTo>
                    <a:pt x="28" y="25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9" y="28"/>
                  </a:lnTo>
                  <a:lnTo>
                    <a:pt x="28" y="27"/>
                  </a:lnTo>
                  <a:lnTo>
                    <a:pt x="28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5" y="31"/>
                  </a:lnTo>
                  <a:lnTo>
                    <a:pt x="24" y="31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5"/>
                  </a:lnTo>
                  <a:lnTo>
                    <a:pt x="20" y="36"/>
                  </a:lnTo>
                  <a:lnTo>
                    <a:pt x="19" y="37"/>
                  </a:lnTo>
                  <a:lnTo>
                    <a:pt x="18" y="37"/>
                  </a:lnTo>
                  <a:lnTo>
                    <a:pt x="15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6" y="33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6" y="31"/>
                  </a:lnTo>
                  <a:lnTo>
                    <a:pt x="15" y="30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26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4" y="22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9" y="8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31" y="0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2" name="Freeform 121">
              <a:extLst>
                <a:ext uri="{FF2B5EF4-FFF2-40B4-BE49-F238E27FC236}">
                  <a16:creationId xmlns:a16="http://schemas.microsoft.com/office/drawing/2014/main" id="{558EF840-872C-4E9D-2384-D49EA6EF2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497" y="1763434"/>
              <a:ext cx="27694" cy="27694"/>
            </a:xfrm>
            <a:custGeom>
              <a:avLst/>
              <a:gdLst>
                <a:gd name="T0" fmla="*/ 20 w 20"/>
                <a:gd name="T1" fmla="*/ 1 h 17"/>
                <a:gd name="T2" fmla="*/ 20 w 20"/>
                <a:gd name="T3" fmla="*/ 2 h 17"/>
                <a:gd name="T4" fmla="*/ 19 w 20"/>
                <a:gd name="T5" fmla="*/ 5 h 17"/>
                <a:gd name="T6" fmla="*/ 19 w 20"/>
                <a:gd name="T7" fmla="*/ 6 h 17"/>
                <a:gd name="T8" fmla="*/ 19 w 20"/>
                <a:gd name="T9" fmla="*/ 7 h 17"/>
                <a:gd name="T10" fmla="*/ 17 w 20"/>
                <a:gd name="T11" fmla="*/ 7 h 17"/>
                <a:gd name="T12" fmla="*/ 16 w 20"/>
                <a:gd name="T13" fmla="*/ 7 h 17"/>
                <a:gd name="T14" fmla="*/ 16 w 20"/>
                <a:gd name="T15" fmla="*/ 8 h 17"/>
                <a:gd name="T16" fmla="*/ 16 w 20"/>
                <a:gd name="T17" fmla="*/ 10 h 17"/>
                <a:gd name="T18" fmla="*/ 16 w 20"/>
                <a:gd name="T19" fmla="*/ 11 h 17"/>
                <a:gd name="T20" fmla="*/ 15 w 20"/>
                <a:gd name="T21" fmla="*/ 11 h 17"/>
                <a:gd name="T22" fmla="*/ 15 w 20"/>
                <a:gd name="T23" fmla="*/ 12 h 17"/>
                <a:gd name="T24" fmla="*/ 15 w 20"/>
                <a:gd name="T25" fmla="*/ 13 h 17"/>
                <a:gd name="T26" fmla="*/ 14 w 20"/>
                <a:gd name="T27" fmla="*/ 15 h 17"/>
                <a:gd name="T28" fmla="*/ 12 w 20"/>
                <a:gd name="T29" fmla="*/ 15 h 17"/>
                <a:gd name="T30" fmla="*/ 11 w 20"/>
                <a:gd name="T31" fmla="*/ 15 h 17"/>
                <a:gd name="T32" fmla="*/ 9 w 20"/>
                <a:gd name="T33" fmla="*/ 15 h 17"/>
                <a:gd name="T34" fmla="*/ 9 w 20"/>
                <a:gd name="T35" fmla="*/ 16 h 17"/>
                <a:gd name="T36" fmla="*/ 7 w 20"/>
                <a:gd name="T37" fmla="*/ 17 h 17"/>
                <a:gd name="T38" fmla="*/ 6 w 20"/>
                <a:gd name="T39" fmla="*/ 17 h 17"/>
                <a:gd name="T40" fmla="*/ 5 w 20"/>
                <a:gd name="T41" fmla="*/ 17 h 17"/>
                <a:gd name="T42" fmla="*/ 4 w 20"/>
                <a:gd name="T43" fmla="*/ 17 h 17"/>
                <a:gd name="T44" fmla="*/ 4 w 20"/>
                <a:gd name="T45" fmla="*/ 16 h 17"/>
                <a:gd name="T46" fmla="*/ 2 w 20"/>
                <a:gd name="T47" fmla="*/ 15 h 17"/>
                <a:gd name="T48" fmla="*/ 2 w 20"/>
                <a:gd name="T49" fmla="*/ 13 h 17"/>
                <a:gd name="T50" fmla="*/ 1 w 20"/>
                <a:gd name="T51" fmla="*/ 13 h 17"/>
                <a:gd name="T52" fmla="*/ 1 w 20"/>
                <a:gd name="T53" fmla="*/ 15 h 17"/>
                <a:gd name="T54" fmla="*/ 1 w 20"/>
                <a:gd name="T55" fmla="*/ 16 h 17"/>
                <a:gd name="T56" fmla="*/ 0 w 20"/>
                <a:gd name="T57" fmla="*/ 16 h 17"/>
                <a:gd name="T58" fmla="*/ 0 w 20"/>
                <a:gd name="T59" fmla="*/ 15 h 17"/>
                <a:gd name="T60" fmla="*/ 0 w 20"/>
                <a:gd name="T61" fmla="*/ 12 h 17"/>
                <a:gd name="T62" fmla="*/ 1 w 20"/>
                <a:gd name="T63" fmla="*/ 12 h 17"/>
                <a:gd name="T64" fmla="*/ 1 w 20"/>
                <a:gd name="T65" fmla="*/ 11 h 17"/>
                <a:gd name="T66" fmla="*/ 2 w 20"/>
                <a:gd name="T67" fmla="*/ 11 h 17"/>
                <a:gd name="T68" fmla="*/ 4 w 20"/>
                <a:gd name="T69" fmla="*/ 12 h 17"/>
                <a:gd name="T70" fmla="*/ 5 w 20"/>
                <a:gd name="T71" fmla="*/ 11 h 17"/>
                <a:gd name="T72" fmla="*/ 6 w 20"/>
                <a:gd name="T73" fmla="*/ 11 h 17"/>
                <a:gd name="T74" fmla="*/ 7 w 20"/>
                <a:gd name="T75" fmla="*/ 10 h 17"/>
                <a:gd name="T76" fmla="*/ 9 w 20"/>
                <a:gd name="T77" fmla="*/ 8 h 17"/>
                <a:gd name="T78" fmla="*/ 7 w 20"/>
                <a:gd name="T79" fmla="*/ 8 h 17"/>
                <a:gd name="T80" fmla="*/ 7 w 20"/>
                <a:gd name="T81" fmla="*/ 7 h 17"/>
                <a:gd name="T82" fmla="*/ 7 w 20"/>
                <a:gd name="T83" fmla="*/ 6 h 17"/>
                <a:gd name="T84" fmla="*/ 9 w 20"/>
                <a:gd name="T85" fmla="*/ 3 h 17"/>
                <a:gd name="T86" fmla="*/ 10 w 20"/>
                <a:gd name="T87" fmla="*/ 3 h 17"/>
                <a:gd name="T88" fmla="*/ 11 w 20"/>
                <a:gd name="T89" fmla="*/ 5 h 17"/>
                <a:gd name="T90" fmla="*/ 12 w 20"/>
                <a:gd name="T91" fmla="*/ 3 h 17"/>
                <a:gd name="T92" fmla="*/ 14 w 20"/>
                <a:gd name="T93" fmla="*/ 1 h 17"/>
                <a:gd name="T94" fmla="*/ 15 w 20"/>
                <a:gd name="T95" fmla="*/ 1 h 17"/>
                <a:gd name="T96" fmla="*/ 16 w 20"/>
                <a:gd name="T97" fmla="*/ 1 h 17"/>
                <a:gd name="T98" fmla="*/ 16 w 20"/>
                <a:gd name="T99" fmla="*/ 2 h 17"/>
                <a:gd name="T100" fmla="*/ 17 w 20"/>
                <a:gd name="T101" fmla="*/ 1 h 17"/>
                <a:gd name="T102" fmla="*/ 19 w 20"/>
                <a:gd name="T103" fmla="*/ 0 h 17"/>
                <a:gd name="T104" fmla="*/ 20 w 20"/>
                <a:gd name="T105" fmla="*/ 0 h 17"/>
                <a:gd name="T106" fmla="*/ 20 w 20"/>
                <a:gd name="T10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" h="17">
                  <a:moveTo>
                    <a:pt x="20" y="1"/>
                  </a:moveTo>
                  <a:lnTo>
                    <a:pt x="20" y="2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9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6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2" y="3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3" name="Freeform 122">
              <a:extLst>
                <a:ext uri="{FF2B5EF4-FFF2-40B4-BE49-F238E27FC236}">
                  <a16:creationId xmlns:a16="http://schemas.microsoft.com/office/drawing/2014/main" id="{CE72AE3D-AD01-D43A-14B9-ACF175EA8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495" y="1752361"/>
              <a:ext cx="11076" cy="22156"/>
            </a:xfrm>
            <a:custGeom>
              <a:avLst/>
              <a:gdLst>
                <a:gd name="T0" fmla="*/ 5 w 9"/>
                <a:gd name="T1" fmla="*/ 14 h 15"/>
                <a:gd name="T2" fmla="*/ 5 w 9"/>
                <a:gd name="T3" fmla="*/ 15 h 15"/>
                <a:gd name="T4" fmla="*/ 4 w 9"/>
                <a:gd name="T5" fmla="*/ 13 h 15"/>
                <a:gd name="T6" fmla="*/ 1 w 9"/>
                <a:gd name="T7" fmla="*/ 9 h 15"/>
                <a:gd name="T8" fmla="*/ 0 w 9"/>
                <a:gd name="T9" fmla="*/ 5 h 15"/>
                <a:gd name="T10" fmla="*/ 0 w 9"/>
                <a:gd name="T11" fmla="*/ 4 h 15"/>
                <a:gd name="T12" fmla="*/ 0 w 9"/>
                <a:gd name="T13" fmla="*/ 3 h 15"/>
                <a:gd name="T14" fmla="*/ 1 w 9"/>
                <a:gd name="T15" fmla="*/ 1 h 15"/>
                <a:gd name="T16" fmla="*/ 2 w 9"/>
                <a:gd name="T17" fmla="*/ 1 h 15"/>
                <a:gd name="T18" fmla="*/ 5 w 9"/>
                <a:gd name="T19" fmla="*/ 0 h 15"/>
                <a:gd name="T20" fmla="*/ 5 w 9"/>
                <a:gd name="T21" fmla="*/ 1 h 15"/>
                <a:gd name="T22" fmla="*/ 7 w 9"/>
                <a:gd name="T23" fmla="*/ 3 h 15"/>
                <a:gd name="T24" fmla="*/ 9 w 9"/>
                <a:gd name="T25" fmla="*/ 4 h 15"/>
                <a:gd name="T26" fmla="*/ 9 w 9"/>
                <a:gd name="T27" fmla="*/ 5 h 15"/>
                <a:gd name="T28" fmla="*/ 7 w 9"/>
                <a:gd name="T29" fmla="*/ 6 h 15"/>
                <a:gd name="T30" fmla="*/ 6 w 9"/>
                <a:gd name="T31" fmla="*/ 8 h 15"/>
                <a:gd name="T32" fmla="*/ 6 w 9"/>
                <a:gd name="T33" fmla="*/ 10 h 15"/>
                <a:gd name="T34" fmla="*/ 5 w 9"/>
                <a:gd name="T3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5">
                  <a:moveTo>
                    <a:pt x="5" y="14"/>
                  </a:moveTo>
                  <a:lnTo>
                    <a:pt x="5" y="15"/>
                  </a:lnTo>
                  <a:lnTo>
                    <a:pt x="4" y="13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10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4" name="Freeform 123">
              <a:extLst>
                <a:ext uri="{FF2B5EF4-FFF2-40B4-BE49-F238E27FC236}">
                  <a16:creationId xmlns:a16="http://schemas.microsoft.com/office/drawing/2014/main" id="{2E76A0EF-052D-E5E0-D5F4-CBE374AC0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1808" y="1741280"/>
              <a:ext cx="38771" cy="83080"/>
            </a:xfrm>
            <a:custGeom>
              <a:avLst/>
              <a:gdLst>
                <a:gd name="T0" fmla="*/ 11 w 30"/>
                <a:gd name="T1" fmla="*/ 9 h 59"/>
                <a:gd name="T2" fmla="*/ 12 w 30"/>
                <a:gd name="T3" fmla="*/ 12 h 59"/>
                <a:gd name="T4" fmla="*/ 16 w 30"/>
                <a:gd name="T5" fmla="*/ 12 h 59"/>
                <a:gd name="T6" fmla="*/ 21 w 30"/>
                <a:gd name="T7" fmla="*/ 13 h 59"/>
                <a:gd name="T8" fmla="*/ 23 w 30"/>
                <a:gd name="T9" fmla="*/ 14 h 59"/>
                <a:gd name="T10" fmla="*/ 25 w 30"/>
                <a:gd name="T11" fmla="*/ 18 h 59"/>
                <a:gd name="T12" fmla="*/ 26 w 30"/>
                <a:gd name="T13" fmla="*/ 19 h 59"/>
                <a:gd name="T14" fmla="*/ 27 w 30"/>
                <a:gd name="T15" fmla="*/ 22 h 59"/>
                <a:gd name="T16" fmla="*/ 26 w 30"/>
                <a:gd name="T17" fmla="*/ 23 h 59"/>
                <a:gd name="T18" fmla="*/ 25 w 30"/>
                <a:gd name="T19" fmla="*/ 24 h 59"/>
                <a:gd name="T20" fmla="*/ 25 w 30"/>
                <a:gd name="T21" fmla="*/ 27 h 59"/>
                <a:gd name="T22" fmla="*/ 27 w 30"/>
                <a:gd name="T23" fmla="*/ 28 h 59"/>
                <a:gd name="T24" fmla="*/ 27 w 30"/>
                <a:gd name="T25" fmla="*/ 30 h 59"/>
                <a:gd name="T26" fmla="*/ 28 w 30"/>
                <a:gd name="T27" fmla="*/ 35 h 59"/>
                <a:gd name="T28" fmla="*/ 28 w 30"/>
                <a:gd name="T29" fmla="*/ 39 h 59"/>
                <a:gd name="T30" fmla="*/ 28 w 30"/>
                <a:gd name="T31" fmla="*/ 43 h 59"/>
                <a:gd name="T32" fmla="*/ 30 w 30"/>
                <a:gd name="T33" fmla="*/ 45 h 59"/>
                <a:gd name="T34" fmla="*/ 28 w 30"/>
                <a:gd name="T35" fmla="*/ 49 h 59"/>
                <a:gd name="T36" fmla="*/ 26 w 30"/>
                <a:gd name="T37" fmla="*/ 53 h 59"/>
                <a:gd name="T38" fmla="*/ 25 w 30"/>
                <a:gd name="T39" fmla="*/ 57 h 59"/>
                <a:gd name="T40" fmla="*/ 22 w 30"/>
                <a:gd name="T41" fmla="*/ 59 h 59"/>
                <a:gd name="T42" fmla="*/ 20 w 30"/>
                <a:gd name="T43" fmla="*/ 58 h 59"/>
                <a:gd name="T44" fmla="*/ 18 w 30"/>
                <a:gd name="T45" fmla="*/ 52 h 59"/>
                <a:gd name="T46" fmla="*/ 15 w 30"/>
                <a:gd name="T47" fmla="*/ 50 h 59"/>
                <a:gd name="T48" fmla="*/ 13 w 30"/>
                <a:gd name="T49" fmla="*/ 49 h 59"/>
                <a:gd name="T50" fmla="*/ 12 w 30"/>
                <a:gd name="T51" fmla="*/ 45 h 59"/>
                <a:gd name="T52" fmla="*/ 13 w 30"/>
                <a:gd name="T53" fmla="*/ 44 h 59"/>
                <a:gd name="T54" fmla="*/ 17 w 30"/>
                <a:gd name="T55" fmla="*/ 43 h 59"/>
                <a:gd name="T56" fmla="*/ 17 w 30"/>
                <a:gd name="T57" fmla="*/ 40 h 59"/>
                <a:gd name="T58" fmla="*/ 18 w 30"/>
                <a:gd name="T59" fmla="*/ 38 h 59"/>
                <a:gd name="T60" fmla="*/ 18 w 30"/>
                <a:gd name="T61" fmla="*/ 35 h 59"/>
                <a:gd name="T62" fmla="*/ 16 w 30"/>
                <a:gd name="T63" fmla="*/ 30 h 59"/>
                <a:gd name="T64" fmla="*/ 15 w 30"/>
                <a:gd name="T65" fmla="*/ 28 h 59"/>
                <a:gd name="T66" fmla="*/ 12 w 30"/>
                <a:gd name="T67" fmla="*/ 27 h 59"/>
                <a:gd name="T68" fmla="*/ 11 w 30"/>
                <a:gd name="T69" fmla="*/ 23 h 59"/>
                <a:gd name="T70" fmla="*/ 10 w 30"/>
                <a:gd name="T71" fmla="*/ 20 h 59"/>
                <a:gd name="T72" fmla="*/ 7 w 30"/>
                <a:gd name="T73" fmla="*/ 20 h 59"/>
                <a:gd name="T74" fmla="*/ 5 w 30"/>
                <a:gd name="T75" fmla="*/ 19 h 59"/>
                <a:gd name="T76" fmla="*/ 2 w 30"/>
                <a:gd name="T77" fmla="*/ 15 h 59"/>
                <a:gd name="T78" fmla="*/ 0 w 30"/>
                <a:gd name="T79" fmla="*/ 10 h 59"/>
                <a:gd name="T80" fmla="*/ 0 w 30"/>
                <a:gd name="T81" fmla="*/ 8 h 59"/>
                <a:gd name="T82" fmla="*/ 1 w 30"/>
                <a:gd name="T83" fmla="*/ 8 h 59"/>
                <a:gd name="T84" fmla="*/ 3 w 30"/>
                <a:gd name="T85" fmla="*/ 7 h 59"/>
                <a:gd name="T86" fmla="*/ 3 w 30"/>
                <a:gd name="T87" fmla="*/ 2 h 59"/>
                <a:gd name="T88" fmla="*/ 6 w 30"/>
                <a:gd name="T89" fmla="*/ 0 h 59"/>
                <a:gd name="T90" fmla="*/ 10 w 30"/>
                <a:gd name="T91" fmla="*/ 4 h 59"/>
                <a:gd name="T92" fmla="*/ 11 w 30"/>
                <a:gd name="T93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59">
                  <a:moveTo>
                    <a:pt x="11" y="8"/>
                  </a:moveTo>
                  <a:lnTo>
                    <a:pt x="11" y="9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3" y="14"/>
                  </a:lnTo>
                  <a:lnTo>
                    <a:pt x="25" y="17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6" y="19"/>
                  </a:lnTo>
                  <a:lnTo>
                    <a:pt x="27" y="20"/>
                  </a:lnTo>
                  <a:lnTo>
                    <a:pt x="27" y="22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6" y="24"/>
                  </a:lnTo>
                  <a:lnTo>
                    <a:pt x="25" y="24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7" y="29"/>
                  </a:lnTo>
                  <a:lnTo>
                    <a:pt x="27" y="30"/>
                  </a:lnTo>
                  <a:lnTo>
                    <a:pt x="28" y="34"/>
                  </a:lnTo>
                  <a:lnTo>
                    <a:pt x="28" y="35"/>
                  </a:lnTo>
                  <a:lnTo>
                    <a:pt x="28" y="37"/>
                  </a:lnTo>
                  <a:lnTo>
                    <a:pt x="28" y="39"/>
                  </a:lnTo>
                  <a:lnTo>
                    <a:pt x="28" y="40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50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5" y="57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20" y="58"/>
                  </a:lnTo>
                  <a:lnTo>
                    <a:pt x="18" y="54"/>
                  </a:lnTo>
                  <a:lnTo>
                    <a:pt x="18" y="52"/>
                  </a:lnTo>
                  <a:lnTo>
                    <a:pt x="17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3" y="49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4"/>
                  </a:lnTo>
                  <a:lnTo>
                    <a:pt x="13" y="44"/>
                  </a:lnTo>
                  <a:lnTo>
                    <a:pt x="16" y="44"/>
                  </a:lnTo>
                  <a:lnTo>
                    <a:pt x="17" y="43"/>
                  </a:lnTo>
                  <a:lnTo>
                    <a:pt x="17" y="42"/>
                  </a:lnTo>
                  <a:lnTo>
                    <a:pt x="17" y="40"/>
                  </a:lnTo>
                  <a:lnTo>
                    <a:pt x="17" y="39"/>
                  </a:lnTo>
                  <a:lnTo>
                    <a:pt x="18" y="38"/>
                  </a:lnTo>
                  <a:lnTo>
                    <a:pt x="18" y="37"/>
                  </a:lnTo>
                  <a:lnTo>
                    <a:pt x="18" y="35"/>
                  </a:lnTo>
                  <a:lnTo>
                    <a:pt x="17" y="33"/>
                  </a:lnTo>
                  <a:lnTo>
                    <a:pt x="16" y="30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3" y="27"/>
                  </a:lnTo>
                  <a:lnTo>
                    <a:pt x="12" y="27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8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3"/>
                  </a:lnTo>
                  <a:lnTo>
                    <a:pt x="10" y="4"/>
                  </a:lnTo>
                  <a:lnTo>
                    <a:pt x="11" y="7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5" name="Freeform 124">
              <a:extLst>
                <a:ext uri="{FF2B5EF4-FFF2-40B4-BE49-F238E27FC236}">
                  <a16:creationId xmlns:a16="http://schemas.microsoft.com/office/drawing/2014/main" id="{41120024-2CFB-DC12-4F06-500D91851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576" y="1724668"/>
              <a:ext cx="44307" cy="44308"/>
            </a:xfrm>
            <a:custGeom>
              <a:avLst/>
              <a:gdLst>
                <a:gd name="T0" fmla="*/ 8 w 35"/>
                <a:gd name="T1" fmla="*/ 4 h 32"/>
                <a:gd name="T2" fmla="*/ 11 w 35"/>
                <a:gd name="T3" fmla="*/ 4 h 32"/>
                <a:gd name="T4" fmla="*/ 12 w 35"/>
                <a:gd name="T5" fmla="*/ 6 h 32"/>
                <a:gd name="T6" fmla="*/ 10 w 35"/>
                <a:gd name="T7" fmla="*/ 6 h 32"/>
                <a:gd name="T8" fmla="*/ 11 w 35"/>
                <a:gd name="T9" fmla="*/ 7 h 32"/>
                <a:gd name="T10" fmla="*/ 13 w 35"/>
                <a:gd name="T11" fmla="*/ 9 h 32"/>
                <a:gd name="T12" fmla="*/ 17 w 35"/>
                <a:gd name="T13" fmla="*/ 9 h 32"/>
                <a:gd name="T14" fmla="*/ 18 w 35"/>
                <a:gd name="T15" fmla="*/ 7 h 32"/>
                <a:gd name="T16" fmla="*/ 18 w 35"/>
                <a:gd name="T17" fmla="*/ 5 h 32"/>
                <a:gd name="T18" fmla="*/ 23 w 35"/>
                <a:gd name="T19" fmla="*/ 5 h 32"/>
                <a:gd name="T20" fmla="*/ 26 w 35"/>
                <a:gd name="T21" fmla="*/ 10 h 32"/>
                <a:gd name="T22" fmla="*/ 27 w 35"/>
                <a:gd name="T23" fmla="*/ 14 h 32"/>
                <a:gd name="T24" fmla="*/ 26 w 35"/>
                <a:gd name="T25" fmla="*/ 17 h 32"/>
                <a:gd name="T26" fmla="*/ 27 w 35"/>
                <a:gd name="T27" fmla="*/ 22 h 32"/>
                <a:gd name="T28" fmla="*/ 30 w 35"/>
                <a:gd name="T29" fmla="*/ 24 h 32"/>
                <a:gd name="T30" fmla="*/ 31 w 35"/>
                <a:gd name="T31" fmla="*/ 22 h 32"/>
                <a:gd name="T32" fmla="*/ 33 w 35"/>
                <a:gd name="T33" fmla="*/ 24 h 32"/>
                <a:gd name="T34" fmla="*/ 35 w 35"/>
                <a:gd name="T35" fmla="*/ 27 h 32"/>
                <a:gd name="T36" fmla="*/ 31 w 35"/>
                <a:gd name="T37" fmla="*/ 31 h 32"/>
                <a:gd name="T38" fmla="*/ 28 w 35"/>
                <a:gd name="T39" fmla="*/ 32 h 32"/>
                <a:gd name="T40" fmla="*/ 25 w 35"/>
                <a:gd name="T41" fmla="*/ 32 h 32"/>
                <a:gd name="T42" fmla="*/ 22 w 35"/>
                <a:gd name="T43" fmla="*/ 32 h 32"/>
                <a:gd name="T44" fmla="*/ 22 w 35"/>
                <a:gd name="T45" fmla="*/ 30 h 32"/>
                <a:gd name="T46" fmla="*/ 23 w 35"/>
                <a:gd name="T47" fmla="*/ 29 h 32"/>
                <a:gd name="T48" fmla="*/ 22 w 35"/>
                <a:gd name="T49" fmla="*/ 27 h 32"/>
                <a:gd name="T50" fmla="*/ 22 w 35"/>
                <a:gd name="T51" fmla="*/ 25 h 32"/>
                <a:gd name="T52" fmla="*/ 20 w 35"/>
                <a:gd name="T53" fmla="*/ 24 h 32"/>
                <a:gd name="T54" fmla="*/ 18 w 35"/>
                <a:gd name="T55" fmla="*/ 26 h 32"/>
                <a:gd name="T56" fmla="*/ 16 w 35"/>
                <a:gd name="T57" fmla="*/ 25 h 32"/>
                <a:gd name="T58" fmla="*/ 16 w 35"/>
                <a:gd name="T59" fmla="*/ 22 h 32"/>
                <a:gd name="T60" fmla="*/ 15 w 35"/>
                <a:gd name="T61" fmla="*/ 20 h 32"/>
                <a:gd name="T62" fmla="*/ 12 w 35"/>
                <a:gd name="T63" fmla="*/ 15 h 32"/>
                <a:gd name="T64" fmla="*/ 8 w 35"/>
                <a:gd name="T65" fmla="*/ 12 h 32"/>
                <a:gd name="T66" fmla="*/ 5 w 35"/>
                <a:gd name="T67" fmla="*/ 10 h 32"/>
                <a:gd name="T68" fmla="*/ 1 w 35"/>
                <a:gd name="T69" fmla="*/ 9 h 32"/>
                <a:gd name="T70" fmla="*/ 0 w 35"/>
                <a:gd name="T71" fmla="*/ 6 h 32"/>
                <a:gd name="T72" fmla="*/ 5 w 35"/>
                <a:gd name="T73" fmla="*/ 1 h 32"/>
                <a:gd name="T74" fmla="*/ 7 w 35"/>
                <a:gd name="T75" fmla="*/ 0 h 32"/>
                <a:gd name="T76" fmla="*/ 7 w 35"/>
                <a:gd name="T77" fmla="*/ 2 h 32"/>
                <a:gd name="T78" fmla="*/ 6 w 35"/>
                <a:gd name="T7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" h="32">
                  <a:moveTo>
                    <a:pt x="7" y="5"/>
                  </a:moveTo>
                  <a:lnTo>
                    <a:pt x="8" y="4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7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21" y="5"/>
                  </a:lnTo>
                  <a:lnTo>
                    <a:pt x="23" y="5"/>
                  </a:lnTo>
                  <a:lnTo>
                    <a:pt x="25" y="6"/>
                  </a:lnTo>
                  <a:lnTo>
                    <a:pt x="26" y="10"/>
                  </a:lnTo>
                  <a:lnTo>
                    <a:pt x="27" y="12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7" y="22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3" y="29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5" y="32"/>
                  </a:lnTo>
                  <a:lnTo>
                    <a:pt x="23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2" y="27"/>
                  </a:lnTo>
                  <a:lnTo>
                    <a:pt x="22" y="26"/>
                  </a:lnTo>
                  <a:lnTo>
                    <a:pt x="22" y="25"/>
                  </a:lnTo>
                  <a:lnTo>
                    <a:pt x="21" y="24"/>
                  </a:lnTo>
                  <a:lnTo>
                    <a:pt x="20" y="24"/>
                  </a:lnTo>
                  <a:lnTo>
                    <a:pt x="18" y="25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5" y="21"/>
                  </a:lnTo>
                  <a:lnTo>
                    <a:pt x="15" y="20"/>
                  </a:lnTo>
                  <a:lnTo>
                    <a:pt x="13" y="17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8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3" y="9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7" y="4"/>
                  </a:lnTo>
                  <a:lnTo>
                    <a:pt x="6" y="4"/>
                  </a:lnTo>
                  <a:lnTo>
                    <a:pt x="7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6" name="Freeform 125">
              <a:extLst>
                <a:ext uri="{FF2B5EF4-FFF2-40B4-BE49-F238E27FC236}">
                  <a16:creationId xmlns:a16="http://schemas.microsoft.com/office/drawing/2014/main" id="{D244BDAF-7832-D7C6-5DF9-3DCC32B50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190" y="1708051"/>
              <a:ext cx="16617" cy="33231"/>
            </a:xfrm>
            <a:custGeom>
              <a:avLst/>
              <a:gdLst>
                <a:gd name="T0" fmla="*/ 7 w 12"/>
                <a:gd name="T1" fmla="*/ 5 h 22"/>
                <a:gd name="T2" fmla="*/ 8 w 12"/>
                <a:gd name="T3" fmla="*/ 5 h 22"/>
                <a:gd name="T4" fmla="*/ 10 w 12"/>
                <a:gd name="T5" fmla="*/ 4 h 22"/>
                <a:gd name="T6" fmla="*/ 11 w 12"/>
                <a:gd name="T7" fmla="*/ 4 h 22"/>
                <a:gd name="T8" fmla="*/ 12 w 12"/>
                <a:gd name="T9" fmla="*/ 4 h 22"/>
                <a:gd name="T10" fmla="*/ 12 w 12"/>
                <a:gd name="T11" fmla="*/ 5 h 22"/>
                <a:gd name="T12" fmla="*/ 12 w 12"/>
                <a:gd name="T13" fmla="*/ 6 h 22"/>
                <a:gd name="T14" fmla="*/ 11 w 12"/>
                <a:gd name="T15" fmla="*/ 9 h 22"/>
                <a:gd name="T16" fmla="*/ 10 w 12"/>
                <a:gd name="T17" fmla="*/ 10 h 22"/>
                <a:gd name="T18" fmla="*/ 10 w 12"/>
                <a:gd name="T19" fmla="*/ 11 h 22"/>
                <a:gd name="T20" fmla="*/ 10 w 12"/>
                <a:gd name="T21" fmla="*/ 12 h 22"/>
                <a:gd name="T22" fmla="*/ 10 w 12"/>
                <a:gd name="T23" fmla="*/ 14 h 22"/>
                <a:gd name="T24" fmla="*/ 10 w 12"/>
                <a:gd name="T25" fmla="*/ 15 h 22"/>
                <a:gd name="T26" fmla="*/ 11 w 12"/>
                <a:gd name="T27" fmla="*/ 16 h 22"/>
                <a:gd name="T28" fmla="*/ 11 w 12"/>
                <a:gd name="T29" fmla="*/ 17 h 22"/>
                <a:gd name="T30" fmla="*/ 12 w 12"/>
                <a:gd name="T31" fmla="*/ 20 h 22"/>
                <a:gd name="T32" fmla="*/ 12 w 12"/>
                <a:gd name="T33" fmla="*/ 21 h 22"/>
                <a:gd name="T34" fmla="*/ 11 w 12"/>
                <a:gd name="T35" fmla="*/ 22 h 22"/>
                <a:gd name="T36" fmla="*/ 11 w 12"/>
                <a:gd name="T37" fmla="*/ 21 h 22"/>
                <a:gd name="T38" fmla="*/ 10 w 12"/>
                <a:gd name="T39" fmla="*/ 21 h 22"/>
                <a:gd name="T40" fmla="*/ 8 w 12"/>
                <a:gd name="T41" fmla="*/ 20 h 22"/>
                <a:gd name="T42" fmla="*/ 8 w 12"/>
                <a:gd name="T43" fmla="*/ 19 h 22"/>
                <a:gd name="T44" fmla="*/ 8 w 12"/>
                <a:gd name="T45" fmla="*/ 16 h 22"/>
                <a:gd name="T46" fmla="*/ 7 w 12"/>
                <a:gd name="T47" fmla="*/ 16 h 22"/>
                <a:gd name="T48" fmla="*/ 6 w 12"/>
                <a:gd name="T49" fmla="*/ 15 h 22"/>
                <a:gd name="T50" fmla="*/ 6 w 12"/>
                <a:gd name="T51" fmla="*/ 14 h 22"/>
                <a:gd name="T52" fmla="*/ 6 w 12"/>
                <a:gd name="T53" fmla="*/ 11 h 22"/>
                <a:gd name="T54" fmla="*/ 6 w 12"/>
                <a:gd name="T55" fmla="*/ 10 h 22"/>
                <a:gd name="T56" fmla="*/ 5 w 12"/>
                <a:gd name="T57" fmla="*/ 9 h 22"/>
                <a:gd name="T58" fmla="*/ 2 w 12"/>
                <a:gd name="T59" fmla="*/ 7 h 22"/>
                <a:gd name="T60" fmla="*/ 1 w 12"/>
                <a:gd name="T61" fmla="*/ 7 h 22"/>
                <a:gd name="T62" fmla="*/ 0 w 12"/>
                <a:gd name="T63" fmla="*/ 6 h 22"/>
                <a:gd name="T64" fmla="*/ 0 w 12"/>
                <a:gd name="T65" fmla="*/ 5 h 22"/>
                <a:gd name="T66" fmla="*/ 0 w 12"/>
                <a:gd name="T67" fmla="*/ 4 h 22"/>
                <a:gd name="T68" fmla="*/ 1 w 12"/>
                <a:gd name="T69" fmla="*/ 2 h 22"/>
                <a:gd name="T70" fmla="*/ 0 w 12"/>
                <a:gd name="T71" fmla="*/ 2 h 22"/>
                <a:gd name="T72" fmla="*/ 0 w 12"/>
                <a:gd name="T73" fmla="*/ 1 h 22"/>
                <a:gd name="T74" fmla="*/ 0 w 12"/>
                <a:gd name="T75" fmla="*/ 0 h 22"/>
                <a:gd name="T76" fmla="*/ 1 w 12"/>
                <a:gd name="T77" fmla="*/ 0 h 22"/>
                <a:gd name="T78" fmla="*/ 2 w 12"/>
                <a:gd name="T79" fmla="*/ 0 h 22"/>
                <a:gd name="T80" fmla="*/ 3 w 12"/>
                <a:gd name="T81" fmla="*/ 1 h 22"/>
                <a:gd name="T82" fmla="*/ 6 w 12"/>
                <a:gd name="T83" fmla="*/ 4 h 22"/>
                <a:gd name="T84" fmla="*/ 7 w 12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" h="22">
                  <a:moveTo>
                    <a:pt x="7" y="5"/>
                  </a:moveTo>
                  <a:lnTo>
                    <a:pt x="8" y="5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0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11" y="22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5" y="9"/>
                  </a:lnTo>
                  <a:lnTo>
                    <a:pt x="2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6" y="4"/>
                  </a:lnTo>
                  <a:lnTo>
                    <a:pt x="7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7" name="Freeform 126">
              <a:extLst>
                <a:ext uri="{FF2B5EF4-FFF2-40B4-BE49-F238E27FC236}">
                  <a16:creationId xmlns:a16="http://schemas.microsoft.com/office/drawing/2014/main" id="{26B4C01D-4EC6-0427-D24D-7E3A07006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189" y="1486512"/>
              <a:ext cx="5540" cy="5540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0 h 3"/>
                <a:gd name="T6" fmla="*/ 8 w 8"/>
                <a:gd name="T7" fmla="*/ 1 h 3"/>
                <a:gd name="T8" fmla="*/ 8 w 8"/>
                <a:gd name="T9" fmla="*/ 2 h 3"/>
                <a:gd name="T10" fmla="*/ 6 w 8"/>
                <a:gd name="T11" fmla="*/ 3 h 3"/>
                <a:gd name="T12" fmla="*/ 5 w 8"/>
                <a:gd name="T13" fmla="*/ 2 h 3"/>
                <a:gd name="T14" fmla="*/ 4 w 8"/>
                <a:gd name="T15" fmla="*/ 2 h 3"/>
                <a:gd name="T16" fmla="*/ 3 w 8"/>
                <a:gd name="T17" fmla="*/ 2 h 3"/>
                <a:gd name="T18" fmla="*/ 1 w 8"/>
                <a:gd name="T19" fmla="*/ 2 h 3"/>
                <a:gd name="T20" fmla="*/ 1 w 8"/>
                <a:gd name="T21" fmla="*/ 1 h 3"/>
                <a:gd name="T22" fmla="*/ 0 w 8"/>
                <a:gd name="T23" fmla="*/ 1 h 3"/>
                <a:gd name="T24" fmla="*/ 0 w 8"/>
                <a:gd name="T25" fmla="*/ 0 h 3"/>
                <a:gd name="T26" fmla="*/ 1 w 8"/>
                <a:gd name="T27" fmla="*/ 0 h 3"/>
                <a:gd name="T28" fmla="*/ 3 w 8"/>
                <a:gd name="T29" fmla="*/ 0 h 3"/>
                <a:gd name="T30" fmla="*/ 4 w 8"/>
                <a:gd name="T31" fmla="*/ 0 h 3"/>
                <a:gd name="T32" fmla="*/ 5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8" y="2"/>
                  </a:lnTo>
                  <a:lnTo>
                    <a:pt x="6" y="3"/>
                  </a:lnTo>
                  <a:lnTo>
                    <a:pt x="5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8" name="Freeform 127">
              <a:extLst>
                <a:ext uri="{FF2B5EF4-FFF2-40B4-BE49-F238E27FC236}">
                  <a16:creationId xmlns:a16="http://schemas.microsoft.com/office/drawing/2014/main" id="{9464F7E5-BAC5-D5BA-1F72-7D9141BB0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726" y="1425590"/>
              <a:ext cx="22156" cy="22156"/>
            </a:xfrm>
            <a:custGeom>
              <a:avLst/>
              <a:gdLst>
                <a:gd name="T0" fmla="*/ 16 w 16"/>
                <a:gd name="T1" fmla="*/ 9 h 14"/>
                <a:gd name="T2" fmla="*/ 16 w 16"/>
                <a:gd name="T3" fmla="*/ 10 h 14"/>
                <a:gd name="T4" fmla="*/ 16 w 16"/>
                <a:gd name="T5" fmla="*/ 12 h 14"/>
                <a:gd name="T6" fmla="*/ 15 w 16"/>
                <a:gd name="T7" fmla="*/ 14 h 14"/>
                <a:gd name="T8" fmla="*/ 14 w 16"/>
                <a:gd name="T9" fmla="*/ 14 h 14"/>
                <a:gd name="T10" fmla="*/ 12 w 16"/>
                <a:gd name="T11" fmla="*/ 14 h 14"/>
                <a:gd name="T12" fmla="*/ 11 w 16"/>
                <a:gd name="T13" fmla="*/ 12 h 14"/>
                <a:gd name="T14" fmla="*/ 10 w 16"/>
                <a:gd name="T15" fmla="*/ 12 h 14"/>
                <a:gd name="T16" fmla="*/ 7 w 16"/>
                <a:gd name="T17" fmla="*/ 12 h 14"/>
                <a:gd name="T18" fmla="*/ 5 w 16"/>
                <a:gd name="T19" fmla="*/ 12 h 14"/>
                <a:gd name="T20" fmla="*/ 4 w 16"/>
                <a:gd name="T21" fmla="*/ 12 h 14"/>
                <a:gd name="T22" fmla="*/ 4 w 16"/>
                <a:gd name="T23" fmla="*/ 11 h 14"/>
                <a:gd name="T24" fmla="*/ 2 w 16"/>
                <a:gd name="T25" fmla="*/ 11 h 14"/>
                <a:gd name="T26" fmla="*/ 2 w 16"/>
                <a:gd name="T27" fmla="*/ 10 h 14"/>
                <a:gd name="T28" fmla="*/ 1 w 16"/>
                <a:gd name="T29" fmla="*/ 10 h 14"/>
                <a:gd name="T30" fmla="*/ 0 w 16"/>
                <a:gd name="T31" fmla="*/ 10 h 14"/>
                <a:gd name="T32" fmla="*/ 0 w 16"/>
                <a:gd name="T33" fmla="*/ 7 h 14"/>
                <a:gd name="T34" fmla="*/ 0 w 16"/>
                <a:gd name="T35" fmla="*/ 6 h 14"/>
                <a:gd name="T36" fmla="*/ 1 w 16"/>
                <a:gd name="T37" fmla="*/ 4 h 14"/>
                <a:gd name="T38" fmla="*/ 2 w 16"/>
                <a:gd name="T39" fmla="*/ 2 h 14"/>
                <a:gd name="T40" fmla="*/ 4 w 16"/>
                <a:gd name="T41" fmla="*/ 1 h 14"/>
                <a:gd name="T42" fmla="*/ 5 w 16"/>
                <a:gd name="T43" fmla="*/ 0 h 14"/>
                <a:gd name="T44" fmla="*/ 9 w 16"/>
                <a:gd name="T45" fmla="*/ 0 h 14"/>
                <a:gd name="T46" fmla="*/ 10 w 16"/>
                <a:gd name="T47" fmla="*/ 0 h 14"/>
                <a:gd name="T48" fmla="*/ 11 w 16"/>
                <a:gd name="T49" fmla="*/ 0 h 14"/>
                <a:gd name="T50" fmla="*/ 14 w 16"/>
                <a:gd name="T51" fmla="*/ 1 h 14"/>
                <a:gd name="T52" fmla="*/ 15 w 16"/>
                <a:gd name="T53" fmla="*/ 1 h 14"/>
                <a:gd name="T54" fmla="*/ 15 w 16"/>
                <a:gd name="T55" fmla="*/ 2 h 14"/>
                <a:gd name="T56" fmla="*/ 15 w 16"/>
                <a:gd name="T57" fmla="*/ 4 h 14"/>
                <a:gd name="T58" fmla="*/ 15 w 16"/>
                <a:gd name="T59" fmla="*/ 5 h 14"/>
                <a:gd name="T60" fmla="*/ 16 w 16"/>
                <a:gd name="T61" fmla="*/ 7 h 14"/>
                <a:gd name="T62" fmla="*/ 16 w 16"/>
                <a:gd name="T6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14">
                  <a:moveTo>
                    <a:pt x="16" y="9"/>
                  </a:moveTo>
                  <a:lnTo>
                    <a:pt x="16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6" y="7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9" name="Freeform 128">
              <a:extLst>
                <a:ext uri="{FF2B5EF4-FFF2-40B4-BE49-F238E27FC236}">
                  <a16:creationId xmlns:a16="http://schemas.microsoft.com/office/drawing/2014/main" id="{12FDB78E-A397-DC96-6E2F-FF58819FB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5342" y="1397896"/>
              <a:ext cx="27694" cy="5540"/>
            </a:xfrm>
            <a:custGeom>
              <a:avLst/>
              <a:gdLst>
                <a:gd name="T0" fmla="*/ 19 w 20"/>
                <a:gd name="T1" fmla="*/ 1 h 5"/>
                <a:gd name="T2" fmla="*/ 18 w 20"/>
                <a:gd name="T3" fmla="*/ 1 h 5"/>
                <a:gd name="T4" fmla="*/ 18 w 20"/>
                <a:gd name="T5" fmla="*/ 2 h 5"/>
                <a:gd name="T6" fmla="*/ 17 w 20"/>
                <a:gd name="T7" fmla="*/ 2 h 5"/>
                <a:gd name="T8" fmla="*/ 15 w 20"/>
                <a:gd name="T9" fmla="*/ 2 h 5"/>
                <a:gd name="T10" fmla="*/ 13 w 20"/>
                <a:gd name="T11" fmla="*/ 2 h 5"/>
                <a:gd name="T12" fmla="*/ 12 w 20"/>
                <a:gd name="T13" fmla="*/ 2 h 5"/>
                <a:gd name="T14" fmla="*/ 10 w 20"/>
                <a:gd name="T15" fmla="*/ 3 h 5"/>
                <a:gd name="T16" fmla="*/ 8 w 20"/>
                <a:gd name="T17" fmla="*/ 3 h 5"/>
                <a:gd name="T18" fmla="*/ 7 w 20"/>
                <a:gd name="T19" fmla="*/ 5 h 5"/>
                <a:gd name="T20" fmla="*/ 4 w 20"/>
                <a:gd name="T21" fmla="*/ 5 h 5"/>
                <a:gd name="T22" fmla="*/ 3 w 20"/>
                <a:gd name="T23" fmla="*/ 5 h 5"/>
                <a:gd name="T24" fmla="*/ 2 w 20"/>
                <a:gd name="T25" fmla="*/ 5 h 5"/>
                <a:gd name="T26" fmla="*/ 0 w 20"/>
                <a:gd name="T27" fmla="*/ 3 h 5"/>
                <a:gd name="T28" fmla="*/ 0 w 20"/>
                <a:gd name="T29" fmla="*/ 2 h 5"/>
                <a:gd name="T30" fmla="*/ 2 w 20"/>
                <a:gd name="T31" fmla="*/ 1 h 5"/>
                <a:gd name="T32" fmla="*/ 3 w 20"/>
                <a:gd name="T33" fmla="*/ 1 h 5"/>
                <a:gd name="T34" fmla="*/ 7 w 20"/>
                <a:gd name="T35" fmla="*/ 1 h 5"/>
                <a:gd name="T36" fmla="*/ 8 w 20"/>
                <a:gd name="T37" fmla="*/ 1 h 5"/>
                <a:gd name="T38" fmla="*/ 9 w 20"/>
                <a:gd name="T39" fmla="*/ 1 h 5"/>
                <a:gd name="T40" fmla="*/ 10 w 20"/>
                <a:gd name="T41" fmla="*/ 1 h 5"/>
                <a:gd name="T42" fmla="*/ 12 w 20"/>
                <a:gd name="T43" fmla="*/ 1 h 5"/>
                <a:gd name="T44" fmla="*/ 13 w 20"/>
                <a:gd name="T45" fmla="*/ 1 h 5"/>
                <a:gd name="T46" fmla="*/ 15 w 20"/>
                <a:gd name="T47" fmla="*/ 1 h 5"/>
                <a:gd name="T48" fmla="*/ 18 w 20"/>
                <a:gd name="T49" fmla="*/ 1 h 5"/>
                <a:gd name="T50" fmla="*/ 18 w 20"/>
                <a:gd name="T51" fmla="*/ 0 h 5"/>
                <a:gd name="T52" fmla="*/ 20 w 20"/>
                <a:gd name="T53" fmla="*/ 0 h 5"/>
                <a:gd name="T54" fmla="*/ 20 w 20"/>
                <a:gd name="T55" fmla="*/ 1 h 5"/>
                <a:gd name="T56" fmla="*/ 19 w 20"/>
                <a:gd name="T5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5">
                  <a:moveTo>
                    <a:pt x="19" y="1"/>
                  </a:moveTo>
                  <a:lnTo>
                    <a:pt x="18" y="1"/>
                  </a:lnTo>
                  <a:lnTo>
                    <a:pt x="18" y="2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7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0" name="Freeform 129">
              <a:extLst>
                <a:ext uri="{FF2B5EF4-FFF2-40B4-BE49-F238E27FC236}">
                  <a16:creationId xmlns:a16="http://schemas.microsoft.com/office/drawing/2014/main" id="{29F2CD4A-5645-3A64-6B43-A87B8E1EA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883" y="1392359"/>
              <a:ext cx="16617" cy="11076"/>
            </a:xfrm>
            <a:custGeom>
              <a:avLst/>
              <a:gdLst>
                <a:gd name="T0" fmla="*/ 10 w 11"/>
                <a:gd name="T1" fmla="*/ 7 h 7"/>
                <a:gd name="T2" fmla="*/ 8 w 11"/>
                <a:gd name="T3" fmla="*/ 7 h 7"/>
                <a:gd name="T4" fmla="*/ 3 w 11"/>
                <a:gd name="T5" fmla="*/ 7 h 7"/>
                <a:gd name="T6" fmla="*/ 1 w 11"/>
                <a:gd name="T7" fmla="*/ 7 h 7"/>
                <a:gd name="T8" fmla="*/ 0 w 11"/>
                <a:gd name="T9" fmla="*/ 6 h 7"/>
                <a:gd name="T10" fmla="*/ 0 w 11"/>
                <a:gd name="T11" fmla="*/ 4 h 7"/>
                <a:gd name="T12" fmla="*/ 0 w 11"/>
                <a:gd name="T13" fmla="*/ 2 h 7"/>
                <a:gd name="T14" fmla="*/ 0 w 11"/>
                <a:gd name="T15" fmla="*/ 1 h 7"/>
                <a:gd name="T16" fmla="*/ 1 w 11"/>
                <a:gd name="T17" fmla="*/ 0 h 7"/>
                <a:gd name="T18" fmla="*/ 3 w 11"/>
                <a:gd name="T19" fmla="*/ 1 h 7"/>
                <a:gd name="T20" fmla="*/ 5 w 11"/>
                <a:gd name="T21" fmla="*/ 1 h 7"/>
                <a:gd name="T22" fmla="*/ 6 w 11"/>
                <a:gd name="T23" fmla="*/ 2 h 7"/>
                <a:gd name="T24" fmla="*/ 7 w 11"/>
                <a:gd name="T25" fmla="*/ 4 h 7"/>
                <a:gd name="T26" fmla="*/ 7 w 11"/>
                <a:gd name="T27" fmla="*/ 5 h 7"/>
                <a:gd name="T28" fmla="*/ 8 w 11"/>
                <a:gd name="T29" fmla="*/ 5 h 7"/>
                <a:gd name="T30" fmla="*/ 11 w 11"/>
                <a:gd name="T31" fmla="*/ 6 h 7"/>
                <a:gd name="T32" fmla="*/ 11 w 11"/>
                <a:gd name="T33" fmla="*/ 7 h 7"/>
                <a:gd name="T34" fmla="*/ 10 w 11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7">
                  <a:moveTo>
                    <a:pt x="10" y="7"/>
                  </a:moveTo>
                  <a:lnTo>
                    <a:pt x="8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2"/>
                  </a:lnTo>
                  <a:lnTo>
                    <a:pt x="7" y="4"/>
                  </a:lnTo>
                  <a:lnTo>
                    <a:pt x="7" y="5"/>
                  </a:lnTo>
                  <a:lnTo>
                    <a:pt x="8" y="5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1" name="Freeform 130">
              <a:extLst>
                <a:ext uri="{FF2B5EF4-FFF2-40B4-BE49-F238E27FC236}">
                  <a16:creationId xmlns:a16="http://schemas.microsoft.com/office/drawing/2014/main" id="{9D792A65-478A-73BA-5268-6961A602D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037" y="1392359"/>
              <a:ext cx="16617" cy="22156"/>
            </a:xfrm>
            <a:custGeom>
              <a:avLst/>
              <a:gdLst>
                <a:gd name="T0" fmla="*/ 7 w 14"/>
                <a:gd name="T1" fmla="*/ 2 h 16"/>
                <a:gd name="T2" fmla="*/ 9 w 14"/>
                <a:gd name="T3" fmla="*/ 2 h 16"/>
                <a:gd name="T4" fmla="*/ 10 w 14"/>
                <a:gd name="T5" fmla="*/ 2 h 16"/>
                <a:gd name="T6" fmla="*/ 10 w 14"/>
                <a:gd name="T7" fmla="*/ 4 h 16"/>
                <a:gd name="T8" fmla="*/ 11 w 14"/>
                <a:gd name="T9" fmla="*/ 4 h 16"/>
                <a:gd name="T10" fmla="*/ 10 w 14"/>
                <a:gd name="T11" fmla="*/ 5 h 16"/>
                <a:gd name="T12" fmla="*/ 11 w 14"/>
                <a:gd name="T13" fmla="*/ 6 h 16"/>
                <a:gd name="T14" fmla="*/ 11 w 14"/>
                <a:gd name="T15" fmla="*/ 5 h 16"/>
                <a:gd name="T16" fmla="*/ 12 w 14"/>
                <a:gd name="T17" fmla="*/ 6 h 16"/>
                <a:gd name="T18" fmla="*/ 12 w 14"/>
                <a:gd name="T19" fmla="*/ 7 h 16"/>
                <a:gd name="T20" fmla="*/ 14 w 14"/>
                <a:gd name="T21" fmla="*/ 9 h 16"/>
                <a:gd name="T22" fmla="*/ 14 w 14"/>
                <a:gd name="T23" fmla="*/ 10 h 16"/>
                <a:gd name="T24" fmla="*/ 14 w 14"/>
                <a:gd name="T25" fmla="*/ 11 h 16"/>
                <a:gd name="T26" fmla="*/ 12 w 14"/>
                <a:gd name="T27" fmla="*/ 12 h 16"/>
                <a:gd name="T28" fmla="*/ 12 w 14"/>
                <a:gd name="T29" fmla="*/ 11 h 16"/>
                <a:gd name="T30" fmla="*/ 11 w 14"/>
                <a:gd name="T31" fmla="*/ 11 h 16"/>
                <a:gd name="T32" fmla="*/ 10 w 14"/>
                <a:gd name="T33" fmla="*/ 10 h 16"/>
                <a:gd name="T34" fmla="*/ 9 w 14"/>
                <a:gd name="T35" fmla="*/ 10 h 16"/>
                <a:gd name="T36" fmla="*/ 7 w 14"/>
                <a:gd name="T37" fmla="*/ 11 h 16"/>
                <a:gd name="T38" fmla="*/ 6 w 14"/>
                <a:gd name="T39" fmla="*/ 12 h 16"/>
                <a:gd name="T40" fmla="*/ 5 w 14"/>
                <a:gd name="T41" fmla="*/ 12 h 16"/>
                <a:gd name="T42" fmla="*/ 4 w 14"/>
                <a:gd name="T43" fmla="*/ 14 h 16"/>
                <a:gd name="T44" fmla="*/ 4 w 14"/>
                <a:gd name="T45" fmla="*/ 15 h 16"/>
                <a:gd name="T46" fmla="*/ 2 w 14"/>
                <a:gd name="T47" fmla="*/ 15 h 16"/>
                <a:gd name="T48" fmla="*/ 1 w 14"/>
                <a:gd name="T49" fmla="*/ 16 h 16"/>
                <a:gd name="T50" fmla="*/ 0 w 14"/>
                <a:gd name="T51" fmla="*/ 15 h 16"/>
                <a:gd name="T52" fmla="*/ 1 w 14"/>
                <a:gd name="T53" fmla="*/ 14 h 16"/>
                <a:gd name="T54" fmla="*/ 1 w 14"/>
                <a:gd name="T55" fmla="*/ 12 h 16"/>
                <a:gd name="T56" fmla="*/ 0 w 14"/>
                <a:gd name="T57" fmla="*/ 12 h 16"/>
                <a:gd name="T58" fmla="*/ 0 w 14"/>
                <a:gd name="T59" fmla="*/ 11 h 16"/>
                <a:gd name="T60" fmla="*/ 0 w 14"/>
                <a:gd name="T61" fmla="*/ 10 h 16"/>
                <a:gd name="T62" fmla="*/ 1 w 14"/>
                <a:gd name="T63" fmla="*/ 10 h 16"/>
                <a:gd name="T64" fmla="*/ 1 w 14"/>
                <a:gd name="T65" fmla="*/ 9 h 16"/>
                <a:gd name="T66" fmla="*/ 2 w 14"/>
                <a:gd name="T67" fmla="*/ 9 h 16"/>
                <a:gd name="T68" fmla="*/ 4 w 14"/>
                <a:gd name="T69" fmla="*/ 9 h 16"/>
                <a:gd name="T70" fmla="*/ 4 w 14"/>
                <a:gd name="T71" fmla="*/ 7 h 16"/>
                <a:gd name="T72" fmla="*/ 5 w 14"/>
                <a:gd name="T73" fmla="*/ 7 h 16"/>
                <a:gd name="T74" fmla="*/ 5 w 14"/>
                <a:gd name="T75" fmla="*/ 9 h 16"/>
                <a:gd name="T76" fmla="*/ 6 w 14"/>
                <a:gd name="T77" fmla="*/ 9 h 16"/>
                <a:gd name="T78" fmla="*/ 6 w 14"/>
                <a:gd name="T79" fmla="*/ 7 h 16"/>
                <a:gd name="T80" fmla="*/ 6 w 14"/>
                <a:gd name="T81" fmla="*/ 6 h 16"/>
                <a:gd name="T82" fmla="*/ 5 w 14"/>
                <a:gd name="T83" fmla="*/ 5 h 16"/>
                <a:gd name="T84" fmla="*/ 5 w 14"/>
                <a:gd name="T85" fmla="*/ 4 h 16"/>
                <a:gd name="T86" fmla="*/ 5 w 14"/>
                <a:gd name="T87" fmla="*/ 1 h 16"/>
                <a:gd name="T88" fmla="*/ 6 w 14"/>
                <a:gd name="T89" fmla="*/ 0 h 16"/>
                <a:gd name="T90" fmla="*/ 7 w 14"/>
                <a:gd name="T91" fmla="*/ 0 h 16"/>
                <a:gd name="T92" fmla="*/ 9 w 14"/>
                <a:gd name="T93" fmla="*/ 1 h 16"/>
                <a:gd name="T94" fmla="*/ 7 w 14"/>
                <a:gd name="T9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" h="16">
                  <a:moveTo>
                    <a:pt x="7" y="2"/>
                  </a:moveTo>
                  <a:lnTo>
                    <a:pt x="9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2" name="Freeform 131">
              <a:extLst>
                <a:ext uri="{FF2B5EF4-FFF2-40B4-BE49-F238E27FC236}">
                  <a16:creationId xmlns:a16="http://schemas.microsoft.com/office/drawing/2014/main" id="{A25A0289-7E56-ED56-A71D-A7EEFDB28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038" y="1370209"/>
              <a:ext cx="66463" cy="60923"/>
            </a:xfrm>
            <a:custGeom>
              <a:avLst/>
              <a:gdLst>
                <a:gd name="T0" fmla="*/ 39 w 49"/>
                <a:gd name="T1" fmla="*/ 6 h 44"/>
                <a:gd name="T2" fmla="*/ 42 w 49"/>
                <a:gd name="T3" fmla="*/ 5 h 44"/>
                <a:gd name="T4" fmla="*/ 46 w 49"/>
                <a:gd name="T5" fmla="*/ 6 h 44"/>
                <a:gd name="T6" fmla="*/ 47 w 49"/>
                <a:gd name="T7" fmla="*/ 10 h 44"/>
                <a:gd name="T8" fmla="*/ 44 w 49"/>
                <a:gd name="T9" fmla="*/ 10 h 44"/>
                <a:gd name="T10" fmla="*/ 41 w 49"/>
                <a:gd name="T11" fmla="*/ 10 h 44"/>
                <a:gd name="T12" fmla="*/ 44 w 49"/>
                <a:gd name="T13" fmla="*/ 12 h 44"/>
                <a:gd name="T14" fmla="*/ 46 w 49"/>
                <a:gd name="T15" fmla="*/ 16 h 44"/>
                <a:gd name="T16" fmla="*/ 47 w 49"/>
                <a:gd name="T17" fmla="*/ 21 h 44"/>
                <a:gd name="T18" fmla="*/ 49 w 49"/>
                <a:gd name="T19" fmla="*/ 25 h 44"/>
                <a:gd name="T20" fmla="*/ 46 w 49"/>
                <a:gd name="T21" fmla="*/ 21 h 44"/>
                <a:gd name="T22" fmla="*/ 44 w 49"/>
                <a:gd name="T23" fmla="*/ 16 h 44"/>
                <a:gd name="T24" fmla="*/ 41 w 49"/>
                <a:gd name="T25" fmla="*/ 12 h 44"/>
                <a:gd name="T26" fmla="*/ 39 w 49"/>
                <a:gd name="T27" fmla="*/ 12 h 44"/>
                <a:gd name="T28" fmla="*/ 36 w 49"/>
                <a:gd name="T29" fmla="*/ 14 h 44"/>
                <a:gd name="T30" fmla="*/ 34 w 49"/>
                <a:gd name="T31" fmla="*/ 16 h 44"/>
                <a:gd name="T32" fmla="*/ 29 w 49"/>
                <a:gd name="T33" fmla="*/ 16 h 44"/>
                <a:gd name="T34" fmla="*/ 27 w 49"/>
                <a:gd name="T35" fmla="*/ 19 h 44"/>
                <a:gd name="T36" fmla="*/ 24 w 49"/>
                <a:gd name="T37" fmla="*/ 19 h 44"/>
                <a:gd name="T38" fmla="*/ 22 w 49"/>
                <a:gd name="T39" fmla="*/ 21 h 44"/>
                <a:gd name="T40" fmla="*/ 19 w 49"/>
                <a:gd name="T41" fmla="*/ 21 h 44"/>
                <a:gd name="T42" fmla="*/ 15 w 49"/>
                <a:gd name="T43" fmla="*/ 20 h 44"/>
                <a:gd name="T44" fmla="*/ 14 w 49"/>
                <a:gd name="T45" fmla="*/ 22 h 44"/>
                <a:gd name="T46" fmla="*/ 11 w 49"/>
                <a:gd name="T47" fmla="*/ 22 h 44"/>
                <a:gd name="T48" fmla="*/ 11 w 49"/>
                <a:gd name="T49" fmla="*/ 24 h 44"/>
                <a:gd name="T50" fmla="*/ 9 w 49"/>
                <a:gd name="T51" fmla="*/ 25 h 44"/>
                <a:gd name="T52" fmla="*/ 6 w 49"/>
                <a:gd name="T53" fmla="*/ 27 h 44"/>
                <a:gd name="T54" fmla="*/ 5 w 49"/>
                <a:gd name="T55" fmla="*/ 32 h 44"/>
                <a:gd name="T56" fmla="*/ 7 w 49"/>
                <a:gd name="T57" fmla="*/ 35 h 44"/>
                <a:gd name="T58" fmla="*/ 7 w 49"/>
                <a:gd name="T59" fmla="*/ 39 h 44"/>
                <a:gd name="T60" fmla="*/ 5 w 49"/>
                <a:gd name="T61" fmla="*/ 41 h 44"/>
                <a:gd name="T62" fmla="*/ 2 w 49"/>
                <a:gd name="T63" fmla="*/ 44 h 44"/>
                <a:gd name="T64" fmla="*/ 0 w 49"/>
                <a:gd name="T65" fmla="*/ 37 h 44"/>
                <a:gd name="T66" fmla="*/ 4 w 49"/>
                <a:gd name="T67" fmla="*/ 36 h 44"/>
                <a:gd name="T68" fmla="*/ 5 w 49"/>
                <a:gd name="T69" fmla="*/ 34 h 44"/>
                <a:gd name="T70" fmla="*/ 2 w 49"/>
                <a:gd name="T71" fmla="*/ 32 h 44"/>
                <a:gd name="T72" fmla="*/ 2 w 49"/>
                <a:gd name="T73" fmla="*/ 27 h 44"/>
                <a:gd name="T74" fmla="*/ 9 w 49"/>
                <a:gd name="T75" fmla="*/ 22 h 44"/>
                <a:gd name="T76" fmla="*/ 14 w 49"/>
                <a:gd name="T77" fmla="*/ 21 h 44"/>
                <a:gd name="T78" fmla="*/ 14 w 49"/>
                <a:gd name="T79" fmla="*/ 17 h 44"/>
                <a:gd name="T80" fmla="*/ 16 w 49"/>
                <a:gd name="T81" fmla="*/ 16 h 44"/>
                <a:gd name="T82" fmla="*/ 17 w 49"/>
                <a:gd name="T83" fmla="*/ 14 h 44"/>
                <a:gd name="T84" fmla="*/ 21 w 49"/>
                <a:gd name="T85" fmla="*/ 11 h 44"/>
                <a:gd name="T86" fmla="*/ 24 w 49"/>
                <a:gd name="T87" fmla="*/ 10 h 44"/>
                <a:gd name="T88" fmla="*/ 24 w 49"/>
                <a:gd name="T89" fmla="*/ 14 h 44"/>
                <a:gd name="T90" fmla="*/ 27 w 49"/>
                <a:gd name="T91" fmla="*/ 14 h 44"/>
                <a:gd name="T92" fmla="*/ 31 w 49"/>
                <a:gd name="T93" fmla="*/ 11 h 44"/>
                <a:gd name="T94" fmla="*/ 32 w 49"/>
                <a:gd name="T95" fmla="*/ 7 h 44"/>
                <a:gd name="T96" fmla="*/ 32 w 49"/>
                <a:gd name="T97" fmla="*/ 4 h 44"/>
                <a:gd name="T98" fmla="*/ 32 w 49"/>
                <a:gd name="T99" fmla="*/ 0 h 44"/>
                <a:gd name="T100" fmla="*/ 35 w 49"/>
                <a:gd name="T101" fmla="*/ 1 h 44"/>
                <a:gd name="T102" fmla="*/ 34 w 49"/>
                <a:gd name="T103" fmla="*/ 6 h 44"/>
                <a:gd name="T104" fmla="*/ 35 w 49"/>
                <a:gd name="T10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" h="44">
                  <a:moveTo>
                    <a:pt x="35" y="10"/>
                  </a:moveTo>
                  <a:lnTo>
                    <a:pt x="36" y="9"/>
                  </a:lnTo>
                  <a:lnTo>
                    <a:pt x="39" y="6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4" y="5"/>
                  </a:lnTo>
                  <a:lnTo>
                    <a:pt x="45" y="5"/>
                  </a:lnTo>
                  <a:lnTo>
                    <a:pt x="46" y="6"/>
                  </a:lnTo>
                  <a:lnTo>
                    <a:pt x="47" y="7"/>
                  </a:lnTo>
                  <a:lnTo>
                    <a:pt x="47" y="9"/>
                  </a:lnTo>
                  <a:lnTo>
                    <a:pt x="47" y="10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4" y="10"/>
                  </a:lnTo>
                  <a:lnTo>
                    <a:pt x="42" y="9"/>
                  </a:lnTo>
                  <a:lnTo>
                    <a:pt x="41" y="9"/>
                  </a:lnTo>
                  <a:lnTo>
                    <a:pt x="41" y="10"/>
                  </a:lnTo>
                  <a:lnTo>
                    <a:pt x="42" y="11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5" y="15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7" y="20"/>
                  </a:lnTo>
                  <a:lnTo>
                    <a:pt x="47" y="21"/>
                  </a:lnTo>
                  <a:lnTo>
                    <a:pt x="47" y="22"/>
                  </a:lnTo>
                  <a:lnTo>
                    <a:pt x="49" y="24"/>
                  </a:lnTo>
                  <a:lnTo>
                    <a:pt x="49" y="25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6" y="21"/>
                  </a:lnTo>
                  <a:lnTo>
                    <a:pt x="46" y="20"/>
                  </a:lnTo>
                  <a:lnTo>
                    <a:pt x="45" y="19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4"/>
                  </a:lnTo>
                  <a:lnTo>
                    <a:pt x="41" y="12"/>
                  </a:lnTo>
                  <a:lnTo>
                    <a:pt x="41" y="11"/>
                  </a:lnTo>
                  <a:lnTo>
                    <a:pt x="40" y="11"/>
                  </a:lnTo>
                  <a:lnTo>
                    <a:pt x="39" y="12"/>
                  </a:lnTo>
                  <a:lnTo>
                    <a:pt x="39" y="14"/>
                  </a:lnTo>
                  <a:lnTo>
                    <a:pt x="37" y="14"/>
                  </a:lnTo>
                  <a:lnTo>
                    <a:pt x="36" y="14"/>
                  </a:lnTo>
                  <a:lnTo>
                    <a:pt x="36" y="15"/>
                  </a:lnTo>
                  <a:lnTo>
                    <a:pt x="35" y="16"/>
                  </a:lnTo>
                  <a:lnTo>
                    <a:pt x="34" y="16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22" y="20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20" y="21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6" y="20"/>
                  </a:lnTo>
                  <a:lnTo>
                    <a:pt x="15" y="20"/>
                  </a:lnTo>
                  <a:lnTo>
                    <a:pt x="15" y="21"/>
                  </a:lnTo>
                  <a:lnTo>
                    <a:pt x="15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5" y="29"/>
                  </a:lnTo>
                  <a:lnTo>
                    <a:pt x="4" y="31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7" y="34"/>
                  </a:lnTo>
                  <a:lnTo>
                    <a:pt x="7" y="35"/>
                  </a:lnTo>
                  <a:lnTo>
                    <a:pt x="7" y="36"/>
                  </a:lnTo>
                  <a:lnTo>
                    <a:pt x="7" y="37"/>
                  </a:lnTo>
                  <a:lnTo>
                    <a:pt x="7" y="39"/>
                  </a:lnTo>
                  <a:lnTo>
                    <a:pt x="7" y="40"/>
                  </a:lnTo>
                  <a:lnTo>
                    <a:pt x="6" y="41"/>
                  </a:lnTo>
                  <a:lnTo>
                    <a:pt x="5" y="41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1" y="42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2" y="31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7"/>
                  </a:lnTo>
                  <a:lnTo>
                    <a:pt x="15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7" y="15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20" y="12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2" y="9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6" y="14"/>
                  </a:lnTo>
                  <a:lnTo>
                    <a:pt x="27" y="14"/>
                  </a:lnTo>
                  <a:lnTo>
                    <a:pt x="30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2" y="6"/>
                  </a:lnTo>
                  <a:lnTo>
                    <a:pt x="32" y="5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4" y="5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3" name="Freeform 132">
              <a:extLst>
                <a:ext uri="{FF2B5EF4-FFF2-40B4-BE49-F238E27FC236}">
                  <a16:creationId xmlns:a16="http://schemas.microsoft.com/office/drawing/2014/main" id="{EF03E21F-F238-9CF6-6F60-DA602F599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344" y="1348053"/>
              <a:ext cx="44307" cy="49848"/>
            </a:xfrm>
            <a:custGeom>
              <a:avLst/>
              <a:gdLst>
                <a:gd name="T0" fmla="*/ 6 w 31"/>
                <a:gd name="T1" fmla="*/ 6 h 35"/>
                <a:gd name="T2" fmla="*/ 7 w 31"/>
                <a:gd name="T3" fmla="*/ 6 h 35"/>
                <a:gd name="T4" fmla="*/ 9 w 31"/>
                <a:gd name="T5" fmla="*/ 5 h 35"/>
                <a:gd name="T6" fmla="*/ 10 w 31"/>
                <a:gd name="T7" fmla="*/ 5 h 35"/>
                <a:gd name="T8" fmla="*/ 10 w 31"/>
                <a:gd name="T9" fmla="*/ 6 h 35"/>
                <a:gd name="T10" fmla="*/ 11 w 31"/>
                <a:gd name="T11" fmla="*/ 7 h 35"/>
                <a:gd name="T12" fmla="*/ 11 w 31"/>
                <a:gd name="T13" fmla="*/ 8 h 35"/>
                <a:gd name="T14" fmla="*/ 12 w 31"/>
                <a:gd name="T15" fmla="*/ 10 h 35"/>
                <a:gd name="T16" fmla="*/ 14 w 31"/>
                <a:gd name="T17" fmla="*/ 10 h 35"/>
                <a:gd name="T18" fmla="*/ 16 w 31"/>
                <a:gd name="T19" fmla="*/ 11 h 35"/>
                <a:gd name="T20" fmla="*/ 17 w 31"/>
                <a:gd name="T21" fmla="*/ 11 h 35"/>
                <a:gd name="T22" fmla="*/ 20 w 31"/>
                <a:gd name="T23" fmla="*/ 10 h 35"/>
                <a:gd name="T24" fmla="*/ 22 w 31"/>
                <a:gd name="T25" fmla="*/ 8 h 35"/>
                <a:gd name="T26" fmla="*/ 26 w 31"/>
                <a:gd name="T27" fmla="*/ 6 h 35"/>
                <a:gd name="T28" fmla="*/ 29 w 31"/>
                <a:gd name="T29" fmla="*/ 3 h 35"/>
                <a:gd name="T30" fmla="*/ 30 w 31"/>
                <a:gd name="T31" fmla="*/ 3 h 35"/>
                <a:gd name="T32" fmla="*/ 31 w 31"/>
                <a:gd name="T33" fmla="*/ 3 h 35"/>
                <a:gd name="T34" fmla="*/ 31 w 31"/>
                <a:gd name="T35" fmla="*/ 5 h 35"/>
                <a:gd name="T36" fmla="*/ 31 w 31"/>
                <a:gd name="T37" fmla="*/ 6 h 35"/>
                <a:gd name="T38" fmla="*/ 30 w 31"/>
                <a:gd name="T39" fmla="*/ 6 h 35"/>
                <a:gd name="T40" fmla="*/ 29 w 31"/>
                <a:gd name="T41" fmla="*/ 8 h 35"/>
                <a:gd name="T42" fmla="*/ 29 w 31"/>
                <a:gd name="T43" fmla="*/ 10 h 35"/>
                <a:gd name="T44" fmla="*/ 29 w 31"/>
                <a:gd name="T45" fmla="*/ 15 h 35"/>
                <a:gd name="T46" fmla="*/ 29 w 31"/>
                <a:gd name="T47" fmla="*/ 16 h 35"/>
                <a:gd name="T48" fmla="*/ 27 w 31"/>
                <a:gd name="T49" fmla="*/ 20 h 35"/>
                <a:gd name="T50" fmla="*/ 26 w 31"/>
                <a:gd name="T51" fmla="*/ 21 h 35"/>
                <a:gd name="T52" fmla="*/ 26 w 31"/>
                <a:gd name="T53" fmla="*/ 23 h 35"/>
                <a:gd name="T54" fmla="*/ 25 w 31"/>
                <a:gd name="T55" fmla="*/ 25 h 35"/>
                <a:gd name="T56" fmla="*/ 25 w 31"/>
                <a:gd name="T57" fmla="*/ 27 h 35"/>
                <a:gd name="T58" fmla="*/ 21 w 31"/>
                <a:gd name="T59" fmla="*/ 33 h 35"/>
                <a:gd name="T60" fmla="*/ 20 w 31"/>
                <a:gd name="T61" fmla="*/ 35 h 35"/>
                <a:gd name="T62" fmla="*/ 19 w 31"/>
                <a:gd name="T63" fmla="*/ 35 h 35"/>
                <a:gd name="T64" fmla="*/ 17 w 31"/>
                <a:gd name="T65" fmla="*/ 35 h 35"/>
                <a:gd name="T66" fmla="*/ 16 w 31"/>
                <a:gd name="T67" fmla="*/ 33 h 35"/>
                <a:gd name="T68" fmla="*/ 14 w 31"/>
                <a:gd name="T69" fmla="*/ 32 h 35"/>
                <a:gd name="T70" fmla="*/ 12 w 31"/>
                <a:gd name="T71" fmla="*/ 31 h 35"/>
                <a:gd name="T72" fmla="*/ 11 w 31"/>
                <a:gd name="T73" fmla="*/ 30 h 35"/>
                <a:gd name="T74" fmla="*/ 9 w 31"/>
                <a:gd name="T75" fmla="*/ 28 h 35"/>
                <a:gd name="T76" fmla="*/ 6 w 31"/>
                <a:gd name="T77" fmla="*/ 27 h 35"/>
                <a:gd name="T78" fmla="*/ 5 w 31"/>
                <a:gd name="T79" fmla="*/ 25 h 35"/>
                <a:gd name="T80" fmla="*/ 4 w 31"/>
                <a:gd name="T81" fmla="*/ 22 h 35"/>
                <a:gd name="T82" fmla="*/ 4 w 31"/>
                <a:gd name="T83" fmla="*/ 21 h 35"/>
                <a:gd name="T84" fmla="*/ 2 w 31"/>
                <a:gd name="T85" fmla="*/ 17 h 35"/>
                <a:gd name="T86" fmla="*/ 1 w 31"/>
                <a:gd name="T87" fmla="*/ 13 h 35"/>
                <a:gd name="T88" fmla="*/ 0 w 31"/>
                <a:gd name="T89" fmla="*/ 8 h 35"/>
                <a:gd name="T90" fmla="*/ 0 w 31"/>
                <a:gd name="T91" fmla="*/ 5 h 35"/>
                <a:gd name="T92" fmla="*/ 0 w 31"/>
                <a:gd name="T93" fmla="*/ 1 h 35"/>
                <a:gd name="T94" fmla="*/ 0 w 31"/>
                <a:gd name="T95" fmla="*/ 0 h 35"/>
                <a:gd name="T96" fmla="*/ 1 w 31"/>
                <a:gd name="T97" fmla="*/ 0 h 35"/>
                <a:gd name="T98" fmla="*/ 2 w 31"/>
                <a:gd name="T99" fmla="*/ 0 h 35"/>
                <a:gd name="T100" fmla="*/ 4 w 31"/>
                <a:gd name="T101" fmla="*/ 1 h 35"/>
                <a:gd name="T102" fmla="*/ 4 w 31"/>
                <a:gd name="T103" fmla="*/ 3 h 35"/>
                <a:gd name="T104" fmla="*/ 4 w 31"/>
                <a:gd name="T105" fmla="*/ 5 h 35"/>
                <a:gd name="T106" fmla="*/ 5 w 31"/>
                <a:gd name="T107" fmla="*/ 5 h 35"/>
                <a:gd name="T108" fmla="*/ 6 w 31"/>
                <a:gd name="T10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5">
                  <a:moveTo>
                    <a:pt x="6" y="6"/>
                  </a:moveTo>
                  <a:lnTo>
                    <a:pt x="7" y="6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20" y="10"/>
                  </a:lnTo>
                  <a:lnTo>
                    <a:pt x="22" y="8"/>
                  </a:lnTo>
                  <a:lnTo>
                    <a:pt x="26" y="6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1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9" y="10"/>
                  </a:lnTo>
                  <a:lnTo>
                    <a:pt x="29" y="15"/>
                  </a:lnTo>
                  <a:lnTo>
                    <a:pt x="29" y="16"/>
                  </a:lnTo>
                  <a:lnTo>
                    <a:pt x="27" y="20"/>
                  </a:lnTo>
                  <a:lnTo>
                    <a:pt x="26" y="21"/>
                  </a:lnTo>
                  <a:lnTo>
                    <a:pt x="26" y="23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1" y="33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6" y="33"/>
                  </a:lnTo>
                  <a:lnTo>
                    <a:pt x="14" y="32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5" y="25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17"/>
                  </a:lnTo>
                  <a:lnTo>
                    <a:pt x="1" y="13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15E86465-776F-9EC6-CB2C-246C2186E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8572" y="1342512"/>
              <a:ext cx="11076" cy="11076"/>
            </a:xfrm>
            <a:custGeom>
              <a:avLst/>
              <a:gdLst>
                <a:gd name="T0" fmla="*/ 8 w 9"/>
                <a:gd name="T1" fmla="*/ 2 h 9"/>
                <a:gd name="T2" fmla="*/ 8 w 9"/>
                <a:gd name="T3" fmla="*/ 3 h 9"/>
                <a:gd name="T4" fmla="*/ 6 w 9"/>
                <a:gd name="T5" fmla="*/ 3 h 9"/>
                <a:gd name="T6" fmla="*/ 6 w 9"/>
                <a:gd name="T7" fmla="*/ 4 h 9"/>
                <a:gd name="T8" fmla="*/ 8 w 9"/>
                <a:gd name="T9" fmla="*/ 7 h 9"/>
                <a:gd name="T10" fmla="*/ 8 w 9"/>
                <a:gd name="T11" fmla="*/ 8 h 9"/>
                <a:gd name="T12" fmla="*/ 6 w 9"/>
                <a:gd name="T13" fmla="*/ 9 h 9"/>
                <a:gd name="T14" fmla="*/ 5 w 9"/>
                <a:gd name="T15" fmla="*/ 9 h 9"/>
                <a:gd name="T16" fmla="*/ 5 w 9"/>
                <a:gd name="T17" fmla="*/ 8 h 9"/>
                <a:gd name="T18" fmla="*/ 6 w 9"/>
                <a:gd name="T19" fmla="*/ 7 h 9"/>
                <a:gd name="T20" fmla="*/ 6 w 9"/>
                <a:gd name="T21" fmla="*/ 5 h 9"/>
                <a:gd name="T22" fmla="*/ 6 w 9"/>
                <a:gd name="T23" fmla="*/ 4 h 9"/>
                <a:gd name="T24" fmla="*/ 5 w 9"/>
                <a:gd name="T25" fmla="*/ 4 h 9"/>
                <a:gd name="T26" fmla="*/ 3 w 9"/>
                <a:gd name="T27" fmla="*/ 4 h 9"/>
                <a:gd name="T28" fmla="*/ 1 w 9"/>
                <a:gd name="T29" fmla="*/ 5 h 9"/>
                <a:gd name="T30" fmla="*/ 0 w 9"/>
                <a:gd name="T31" fmla="*/ 4 h 9"/>
                <a:gd name="T32" fmla="*/ 1 w 9"/>
                <a:gd name="T33" fmla="*/ 3 h 9"/>
                <a:gd name="T34" fmla="*/ 3 w 9"/>
                <a:gd name="T35" fmla="*/ 3 h 9"/>
                <a:gd name="T36" fmla="*/ 3 w 9"/>
                <a:gd name="T37" fmla="*/ 2 h 9"/>
                <a:gd name="T38" fmla="*/ 4 w 9"/>
                <a:gd name="T39" fmla="*/ 2 h 9"/>
                <a:gd name="T40" fmla="*/ 5 w 9"/>
                <a:gd name="T41" fmla="*/ 2 h 9"/>
                <a:gd name="T42" fmla="*/ 6 w 9"/>
                <a:gd name="T43" fmla="*/ 0 h 9"/>
                <a:gd name="T44" fmla="*/ 8 w 9"/>
                <a:gd name="T45" fmla="*/ 0 h 9"/>
                <a:gd name="T46" fmla="*/ 9 w 9"/>
                <a:gd name="T47" fmla="*/ 0 h 9"/>
                <a:gd name="T48" fmla="*/ 8 w 9"/>
                <a:gd name="T4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lnTo>
                    <a:pt x="8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7"/>
                  </a:lnTo>
                  <a:lnTo>
                    <a:pt x="8" y="8"/>
                  </a:lnTo>
                  <a:lnTo>
                    <a:pt x="6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5"/>
                  </a:lnTo>
                  <a:lnTo>
                    <a:pt x="6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5" name="Freeform 134">
              <a:extLst>
                <a:ext uri="{FF2B5EF4-FFF2-40B4-BE49-F238E27FC236}">
                  <a16:creationId xmlns:a16="http://schemas.microsoft.com/office/drawing/2014/main" id="{44DB8E94-6B09-7BC0-E5B6-6DD871E8B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038" y="1331435"/>
              <a:ext cx="16617" cy="11076"/>
            </a:xfrm>
            <a:custGeom>
              <a:avLst/>
              <a:gdLst>
                <a:gd name="T0" fmla="*/ 10 w 12"/>
                <a:gd name="T1" fmla="*/ 0 h 7"/>
                <a:gd name="T2" fmla="*/ 10 w 12"/>
                <a:gd name="T3" fmla="*/ 1 h 7"/>
                <a:gd name="T4" fmla="*/ 12 w 12"/>
                <a:gd name="T5" fmla="*/ 1 h 7"/>
                <a:gd name="T6" fmla="*/ 12 w 12"/>
                <a:gd name="T7" fmla="*/ 2 h 7"/>
                <a:gd name="T8" fmla="*/ 12 w 12"/>
                <a:gd name="T9" fmla="*/ 4 h 7"/>
                <a:gd name="T10" fmla="*/ 12 w 12"/>
                <a:gd name="T11" fmla="*/ 5 h 7"/>
                <a:gd name="T12" fmla="*/ 10 w 12"/>
                <a:gd name="T13" fmla="*/ 5 h 7"/>
                <a:gd name="T14" fmla="*/ 9 w 12"/>
                <a:gd name="T15" fmla="*/ 5 h 7"/>
                <a:gd name="T16" fmla="*/ 8 w 12"/>
                <a:gd name="T17" fmla="*/ 6 h 7"/>
                <a:gd name="T18" fmla="*/ 8 w 12"/>
                <a:gd name="T19" fmla="*/ 7 h 7"/>
                <a:gd name="T20" fmla="*/ 7 w 12"/>
                <a:gd name="T21" fmla="*/ 7 h 7"/>
                <a:gd name="T22" fmla="*/ 5 w 12"/>
                <a:gd name="T23" fmla="*/ 7 h 7"/>
                <a:gd name="T24" fmla="*/ 4 w 12"/>
                <a:gd name="T25" fmla="*/ 6 h 7"/>
                <a:gd name="T26" fmla="*/ 2 w 12"/>
                <a:gd name="T27" fmla="*/ 6 h 7"/>
                <a:gd name="T28" fmla="*/ 0 w 12"/>
                <a:gd name="T29" fmla="*/ 6 h 7"/>
                <a:gd name="T30" fmla="*/ 0 w 12"/>
                <a:gd name="T31" fmla="*/ 5 h 7"/>
                <a:gd name="T32" fmla="*/ 0 w 12"/>
                <a:gd name="T33" fmla="*/ 4 h 7"/>
                <a:gd name="T34" fmla="*/ 2 w 12"/>
                <a:gd name="T35" fmla="*/ 4 h 7"/>
                <a:gd name="T36" fmla="*/ 3 w 12"/>
                <a:gd name="T37" fmla="*/ 2 h 7"/>
                <a:gd name="T38" fmla="*/ 3 w 12"/>
                <a:gd name="T39" fmla="*/ 1 h 7"/>
                <a:gd name="T40" fmla="*/ 4 w 12"/>
                <a:gd name="T41" fmla="*/ 0 h 7"/>
                <a:gd name="T42" fmla="*/ 5 w 12"/>
                <a:gd name="T43" fmla="*/ 0 h 7"/>
                <a:gd name="T44" fmla="*/ 7 w 12"/>
                <a:gd name="T45" fmla="*/ 1 h 7"/>
                <a:gd name="T46" fmla="*/ 7 w 12"/>
                <a:gd name="T47" fmla="*/ 0 h 7"/>
                <a:gd name="T48" fmla="*/ 8 w 12"/>
                <a:gd name="T49" fmla="*/ 0 h 7"/>
                <a:gd name="T50" fmla="*/ 9 w 12"/>
                <a:gd name="T51" fmla="*/ 0 h 7"/>
                <a:gd name="T52" fmla="*/ 10 w 12"/>
                <a:gd name="T5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lnTo>
                    <a:pt x="10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6" name="Freeform 135">
              <a:extLst>
                <a:ext uri="{FF2B5EF4-FFF2-40B4-BE49-F238E27FC236}">
                  <a16:creationId xmlns:a16="http://schemas.microsoft.com/office/drawing/2014/main" id="{8274712A-5901-FCAC-2778-F9D6806E8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496" y="1325897"/>
              <a:ext cx="5540" cy="5540"/>
            </a:xfrm>
            <a:custGeom>
              <a:avLst/>
              <a:gdLst>
                <a:gd name="T0" fmla="*/ 2 w 3"/>
                <a:gd name="T1" fmla="*/ 5 h 5"/>
                <a:gd name="T2" fmla="*/ 1 w 3"/>
                <a:gd name="T3" fmla="*/ 5 h 5"/>
                <a:gd name="T4" fmla="*/ 1 w 3"/>
                <a:gd name="T5" fmla="*/ 4 h 5"/>
                <a:gd name="T6" fmla="*/ 0 w 3"/>
                <a:gd name="T7" fmla="*/ 4 h 5"/>
                <a:gd name="T8" fmla="*/ 0 w 3"/>
                <a:gd name="T9" fmla="*/ 3 h 5"/>
                <a:gd name="T10" fmla="*/ 0 w 3"/>
                <a:gd name="T11" fmla="*/ 2 h 5"/>
                <a:gd name="T12" fmla="*/ 1 w 3"/>
                <a:gd name="T13" fmla="*/ 0 h 5"/>
                <a:gd name="T14" fmla="*/ 2 w 3"/>
                <a:gd name="T15" fmla="*/ 2 h 5"/>
                <a:gd name="T16" fmla="*/ 3 w 3"/>
                <a:gd name="T17" fmla="*/ 3 h 5"/>
                <a:gd name="T18" fmla="*/ 3 w 3"/>
                <a:gd name="T19" fmla="*/ 4 h 5"/>
                <a:gd name="T20" fmla="*/ 2 w 3"/>
                <a:gd name="T2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7" name="Freeform 136">
              <a:extLst>
                <a:ext uri="{FF2B5EF4-FFF2-40B4-BE49-F238E27FC236}">
                  <a16:creationId xmlns:a16="http://schemas.microsoft.com/office/drawing/2014/main" id="{14CE3B6D-522F-2762-3F85-F0120E399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189" y="1325897"/>
              <a:ext cx="66463" cy="72001"/>
            </a:xfrm>
            <a:custGeom>
              <a:avLst/>
              <a:gdLst>
                <a:gd name="T0" fmla="*/ 35 w 46"/>
                <a:gd name="T1" fmla="*/ 49 h 50"/>
                <a:gd name="T2" fmla="*/ 30 w 46"/>
                <a:gd name="T3" fmla="*/ 50 h 50"/>
                <a:gd name="T4" fmla="*/ 26 w 46"/>
                <a:gd name="T5" fmla="*/ 50 h 50"/>
                <a:gd name="T6" fmla="*/ 21 w 46"/>
                <a:gd name="T7" fmla="*/ 50 h 50"/>
                <a:gd name="T8" fmla="*/ 17 w 46"/>
                <a:gd name="T9" fmla="*/ 50 h 50"/>
                <a:gd name="T10" fmla="*/ 14 w 46"/>
                <a:gd name="T11" fmla="*/ 50 h 50"/>
                <a:gd name="T12" fmla="*/ 10 w 46"/>
                <a:gd name="T13" fmla="*/ 49 h 50"/>
                <a:gd name="T14" fmla="*/ 6 w 46"/>
                <a:gd name="T15" fmla="*/ 47 h 50"/>
                <a:gd name="T16" fmla="*/ 1 w 46"/>
                <a:gd name="T17" fmla="*/ 40 h 50"/>
                <a:gd name="T18" fmla="*/ 0 w 46"/>
                <a:gd name="T19" fmla="*/ 37 h 50"/>
                <a:gd name="T20" fmla="*/ 0 w 46"/>
                <a:gd name="T21" fmla="*/ 34 h 50"/>
                <a:gd name="T22" fmla="*/ 2 w 46"/>
                <a:gd name="T23" fmla="*/ 32 h 50"/>
                <a:gd name="T24" fmla="*/ 4 w 46"/>
                <a:gd name="T25" fmla="*/ 28 h 50"/>
                <a:gd name="T26" fmla="*/ 6 w 46"/>
                <a:gd name="T27" fmla="*/ 22 h 50"/>
                <a:gd name="T28" fmla="*/ 11 w 46"/>
                <a:gd name="T29" fmla="*/ 14 h 50"/>
                <a:gd name="T30" fmla="*/ 15 w 46"/>
                <a:gd name="T31" fmla="*/ 10 h 50"/>
                <a:gd name="T32" fmla="*/ 17 w 46"/>
                <a:gd name="T33" fmla="*/ 8 h 50"/>
                <a:gd name="T34" fmla="*/ 20 w 46"/>
                <a:gd name="T35" fmla="*/ 5 h 50"/>
                <a:gd name="T36" fmla="*/ 21 w 46"/>
                <a:gd name="T37" fmla="*/ 3 h 50"/>
                <a:gd name="T38" fmla="*/ 25 w 46"/>
                <a:gd name="T39" fmla="*/ 2 h 50"/>
                <a:gd name="T40" fmla="*/ 26 w 46"/>
                <a:gd name="T41" fmla="*/ 0 h 50"/>
                <a:gd name="T42" fmla="*/ 27 w 46"/>
                <a:gd name="T43" fmla="*/ 3 h 50"/>
                <a:gd name="T44" fmla="*/ 30 w 46"/>
                <a:gd name="T45" fmla="*/ 8 h 50"/>
                <a:gd name="T46" fmla="*/ 31 w 46"/>
                <a:gd name="T47" fmla="*/ 10 h 50"/>
                <a:gd name="T48" fmla="*/ 32 w 46"/>
                <a:gd name="T49" fmla="*/ 15 h 50"/>
                <a:gd name="T50" fmla="*/ 34 w 46"/>
                <a:gd name="T51" fmla="*/ 18 h 50"/>
                <a:gd name="T52" fmla="*/ 39 w 46"/>
                <a:gd name="T53" fmla="*/ 25 h 50"/>
                <a:gd name="T54" fmla="*/ 40 w 46"/>
                <a:gd name="T55" fmla="*/ 29 h 50"/>
                <a:gd name="T56" fmla="*/ 42 w 46"/>
                <a:gd name="T57" fmla="*/ 32 h 50"/>
                <a:gd name="T58" fmla="*/ 42 w 46"/>
                <a:gd name="T59" fmla="*/ 35 h 50"/>
                <a:gd name="T60" fmla="*/ 46 w 46"/>
                <a:gd name="T61" fmla="*/ 40 h 50"/>
                <a:gd name="T62" fmla="*/ 46 w 46"/>
                <a:gd name="T63" fmla="*/ 44 h 50"/>
                <a:gd name="T64" fmla="*/ 44 w 46"/>
                <a:gd name="T65" fmla="*/ 45 h 50"/>
                <a:gd name="T66" fmla="*/ 41 w 46"/>
                <a:gd name="T67" fmla="*/ 48 h 50"/>
                <a:gd name="T68" fmla="*/ 39 w 46"/>
                <a:gd name="T69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50">
                  <a:moveTo>
                    <a:pt x="39" y="49"/>
                  </a:moveTo>
                  <a:lnTo>
                    <a:pt x="35" y="49"/>
                  </a:lnTo>
                  <a:lnTo>
                    <a:pt x="31" y="49"/>
                  </a:lnTo>
                  <a:lnTo>
                    <a:pt x="30" y="50"/>
                  </a:lnTo>
                  <a:lnTo>
                    <a:pt x="27" y="50"/>
                  </a:lnTo>
                  <a:lnTo>
                    <a:pt x="26" y="50"/>
                  </a:lnTo>
                  <a:lnTo>
                    <a:pt x="24" y="50"/>
                  </a:lnTo>
                  <a:lnTo>
                    <a:pt x="21" y="50"/>
                  </a:lnTo>
                  <a:lnTo>
                    <a:pt x="20" y="50"/>
                  </a:lnTo>
                  <a:lnTo>
                    <a:pt x="17" y="50"/>
                  </a:lnTo>
                  <a:lnTo>
                    <a:pt x="15" y="50"/>
                  </a:lnTo>
                  <a:lnTo>
                    <a:pt x="14" y="50"/>
                  </a:lnTo>
                  <a:lnTo>
                    <a:pt x="12" y="49"/>
                  </a:lnTo>
                  <a:lnTo>
                    <a:pt x="10" y="49"/>
                  </a:lnTo>
                  <a:lnTo>
                    <a:pt x="7" y="49"/>
                  </a:lnTo>
                  <a:lnTo>
                    <a:pt x="6" y="47"/>
                  </a:lnTo>
                  <a:lnTo>
                    <a:pt x="5" y="45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" y="33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4" y="28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9" y="18"/>
                  </a:lnTo>
                  <a:lnTo>
                    <a:pt x="11" y="14"/>
                  </a:lnTo>
                  <a:lnTo>
                    <a:pt x="14" y="12"/>
                  </a:lnTo>
                  <a:lnTo>
                    <a:pt x="15" y="10"/>
                  </a:lnTo>
                  <a:lnTo>
                    <a:pt x="16" y="9"/>
                  </a:lnTo>
                  <a:lnTo>
                    <a:pt x="17" y="8"/>
                  </a:lnTo>
                  <a:lnTo>
                    <a:pt x="19" y="7"/>
                  </a:lnTo>
                  <a:lnTo>
                    <a:pt x="20" y="5"/>
                  </a:lnTo>
                  <a:lnTo>
                    <a:pt x="21" y="4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9" y="5"/>
                  </a:lnTo>
                  <a:lnTo>
                    <a:pt x="30" y="8"/>
                  </a:lnTo>
                  <a:lnTo>
                    <a:pt x="31" y="9"/>
                  </a:lnTo>
                  <a:lnTo>
                    <a:pt x="31" y="10"/>
                  </a:lnTo>
                  <a:lnTo>
                    <a:pt x="32" y="13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4" y="18"/>
                  </a:lnTo>
                  <a:lnTo>
                    <a:pt x="37" y="23"/>
                  </a:lnTo>
                  <a:lnTo>
                    <a:pt x="39" y="25"/>
                  </a:lnTo>
                  <a:lnTo>
                    <a:pt x="40" y="28"/>
                  </a:lnTo>
                  <a:lnTo>
                    <a:pt x="40" y="29"/>
                  </a:lnTo>
                  <a:lnTo>
                    <a:pt x="41" y="30"/>
                  </a:lnTo>
                  <a:lnTo>
                    <a:pt x="42" y="32"/>
                  </a:lnTo>
                  <a:lnTo>
                    <a:pt x="42" y="34"/>
                  </a:lnTo>
                  <a:lnTo>
                    <a:pt x="42" y="35"/>
                  </a:lnTo>
                  <a:lnTo>
                    <a:pt x="45" y="39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4"/>
                  </a:lnTo>
                  <a:lnTo>
                    <a:pt x="45" y="44"/>
                  </a:lnTo>
                  <a:lnTo>
                    <a:pt x="44" y="45"/>
                  </a:lnTo>
                  <a:lnTo>
                    <a:pt x="42" y="47"/>
                  </a:lnTo>
                  <a:lnTo>
                    <a:pt x="41" y="48"/>
                  </a:lnTo>
                  <a:lnTo>
                    <a:pt x="40" y="49"/>
                  </a:lnTo>
                  <a:lnTo>
                    <a:pt x="39" y="4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8" name="Freeform 137">
              <a:extLst>
                <a:ext uri="{FF2B5EF4-FFF2-40B4-BE49-F238E27FC236}">
                  <a16:creationId xmlns:a16="http://schemas.microsoft.com/office/drawing/2014/main" id="{E5D99208-7F24-A022-B010-10F74A1D7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954" y="1287129"/>
              <a:ext cx="16617" cy="33231"/>
            </a:xfrm>
            <a:custGeom>
              <a:avLst/>
              <a:gdLst>
                <a:gd name="T0" fmla="*/ 12 w 14"/>
                <a:gd name="T1" fmla="*/ 0 h 21"/>
                <a:gd name="T2" fmla="*/ 14 w 14"/>
                <a:gd name="T3" fmla="*/ 1 h 21"/>
                <a:gd name="T4" fmla="*/ 14 w 14"/>
                <a:gd name="T5" fmla="*/ 2 h 21"/>
                <a:gd name="T6" fmla="*/ 14 w 14"/>
                <a:gd name="T7" fmla="*/ 6 h 21"/>
                <a:gd name="T8" fmla="*/ 12 w 14"/>
                <a:gd name="T9" fmla="*/ 6 h 21"/>
                <a:gd name="T10" fmla="*/ 11 w 14"/>
                <a:gd name="T11" fmla="*/ 5 h 21"/>
                <a:gd name="T12" fmla="*/ 10 w 14"/>
                <a:gd name="T13" fmla="*/ 6 h 21"/>
                <a:gd name="T14" fmla="*/ 9 w 14"/>
                <a:gd name="T15" fmla="*/ 6 h 21"/>
                <a:gd name="T16" fmla="*/ 10 w 14"/>
                <a:gd name="T17" fmla="*/ 7 h 21"/>
                <a:gd name="T18" fmla="*/ 10 w 14"/>
                <a:gd name="T19" fmla="*/ 9 h 21"/>
                <a:gd name="T20" fmla="*/ 9 w 14"/>
                <a:gd name="T21" fmla="*/ 9 h 21"/>
                <a:gd name="T22" fmla="*/ 9 w 14"/>
                <a:gd name="T23" fmla="*/ 10 h 21"/>
                <a:gd name="T24" fmla="*/ 9 w 14"/>
                <a:gd name="T25" fmla="*/ 11 h 21"/>
                <a:gd name="T26" fmla="*/ 9 w 14"/>
                <a:gd name="T27" fmla="*/ 12 h 21"/>
                <a:gd name="T28" fmla="*/ 10 w 14"/>
                <a:gd name="T29" fmla="*/ 12 h 21"/>
                <a:gd name="T30" fmla="*/ 10 w 14"/>
                <a:gd name="T31" fmla="*/ 14 h 21"/>
                <a:gd name="T32" fmla="*/ 9 w 14"/>
                <a:gd name="T33" fmla="*/ 14 h 21"/>
                <a:gd name="T34" fmla="*/ 9 w 14"/>
                <a:gd name="T35" fmla="*/ 15 h 21"/>
                <a:gd name="T36" fmla="*/ 9 w 14"/>
                <a:gd name="T37" fmla="*/ 16 h 21"/>
                <a:gd name="T38" fmla="*/ 9 w 14"/>
                <a:gd name="T39" fmla="*/ 17 h 21"/>
                <a:gd name="T40" fmla="*/ 7 w 14"/>
                <a:gd name="T41" fmla="*/ 19 h 21"/>
                <a:gd name="T42" fmla="*/ 6 w 14"/>
                <a:gd name="T43" fmla="*/ 20 h 21"/>
                <a:gd name="T44" fmla="*/ 5 w 14"/>
                <a:gd name="T45" fmla="*/ 21 h 21"/>
                <a:gd name="T46" fmla="*/ 1 w 14"/>
                <a:gd name="T47" fmla="*/ 21 h 21"/>
                <a:gd name="T48" fmla="*/ 1 w 14"/>
                <a:gd name="T49" fmla="*/ 20 h 21"/>
                <a:gd name="T50" fmla="*/ 1 w 14"/>
                <a:gd name="T51" fmla="*/ 19 h 21"/>
                <a:gd name="T52" fmla="*/ 1 w 14"/>
                <a:gd name="T53" fmla="*/ 17 h 21"/>
                <a:gd name="T54" fmla="*/ 1 w 14"/>
                <a:gd name="T55" fmla="*/ 16 h 21"/>
                <a:gd name="T56" fmla="*/ 2 w 14"/>
                <a:gd name="T57" fmla="*/ 16 h 21"/>
                <a:gd name="T58" fmla="*/ 1 w 14"/>
                <a:gd name="T59" fmla="*/ 15 h 21"/>
                <a:gd name="T60" fmla="*/ 1 w 14"/>
                <a:gd name="T61" fmla="*/ 12 h 21"/>
                <a:gd name="T62" fmla="*/ 0 w 14"/>
                <a:gd name="T63" fmla="*/ 12 h 21"/>
                <a:gd name="T64" fmla="*/ 0 w 14"/>
                <a:gd name="T65" fmla="*/ 11 h 21"/>
                <a:gd name="T66" fmla="*/ 0 w 14"/>
                <a:gd name="T67" fmla="*/ 10 h 21"/>
                <a:gd name="T68" fmla="*/ 1 w 14"/>
                <a:gd name="T69" fmla="*/ 10 h 21"/>
                <a:gd name="T70" fmla="*/ 4 w 14"/>
                <a:gd name="T71" fmla="*/ 9 h 21"/>
                <a:gd name="T72" fmla="*/ 4 w 14"/>
                <a:gd name="T73" fmla="*/ 7 h 21"/>
                <a:gd name="T74" fmla="*/ 5 w 14"/>
                <a:gd name="T75" fmla="*/ 6 h 21"/>
                <a:gd name="T76" fmla="*/ 5 w 14"/>
                <a:gd name="T77" fmla="*/ 5 h 21"/>
                <a:gd name="T78" fmla="*/ 5 w 14"/>
                <a:gd name="T79" fmla="*/ 4 h 21"/>
                <a:gd name="T80" fmla="*/ 5 w 14"/>
                <a:gd name="T81" fmla="*/ 2 h 21"/>
                <a:gd name="T82" fmla="*/ 6 w 14"/>
                <a:gd name="T83" fmla="*/ 1 h 21"/>
                <a:gd name="T84" fmla="*/ 7 w 14"/>
                <a:gd name="T85" fmla="*/ 1 h 21"/>
                <a:gd name="T86" fmla="*/ 9 w 14"/>
                <a:gd name="T87" fmla="*/ 1 h 21"/>
                <a:gd name="T88" fmla="*/ 10 w 14"/>
                <a:gd name="T89" fmla="*/ 1 h 21"/>
                <a:gd name="T90" fmla="*/ 11 w 14"/>
                <a:gd name="T91" fmla="*/ 0 h 21"/>
                <a:gd name="T92" fmla="*/ 12 w 14"/>
                <a:gd name="T9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" h="21">
                  <a:moveTo>
                    <a:pt x="12" y="0"/>
                  </a:moveTo>
                  <a:lnTo>
                    <a:pt x="14" y="1"/>
                  </a:lnTo>
                  <a:lnTo>
                    <a:pt x="14" y="2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10" y="6"/>
                  </a:lnTo>
                  <a:lnTo>
                    <a:pt x="9" y="6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9" y="9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9" y="14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9" y="17"/>
                  </a:lnTo>
                  <a:lnTo>
                    <a:pt x="7" y="19"/>
                  </a:lnTo>
                  <a:lnTo>
                    <a:pt x="6" y="20"/>
                  </a:lnTo>
                  <a:lnTo>
                    <a:pt x="5" y="21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4" y="9"/>
                  </a:lnTo>
                  <a:lnTo>
                    <a:pt x="4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9" name="Freeform 138">
              <a:extLst>
                <a:ext uri="{FF2B5EF4-FFF2-40B4-BE49-F238E27FC236}">
                  <a16:creationId xmlns:a16="http://schemas.microsoft.com/office/drawing/2014/main" id="{CAC3ABD6-EC6C-DC03-A53D-9370EC71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345" y="1281591"/>
              <a:ext cx="22156" cy="11076"/>
            </a:xfrm>
            <a:custGeom>
              <a:avLst/>
              <a:gdLst>
                <a:gd name="T0" fmla="*/ 13 w 13"/>
                <a:gd name="T1" fmla="*/ 2 h 11"/>
                <a:gd name="T2" fmla="*/ 13 w 13"/>
                <a:gd name="T3" fmla="*/ 3 h 11"/>
                <a:gd name="T4" fmla="*/ 13 w 13"/>
                <a:gd name="T5" fmla="*/ 5 h 11"/>
                <a:gd name="T6" fmla="*/ 12 w 13"/>
                <a:gd name="T7" fmla="*/ 5 h 11"/>
                <a:gd name="T8" fmla="*/ 12 w 13"/>
                <a:gd name="T9" fmla="*/ 6 h 11"/>
                <a:gd name="T10" fmla="*/ 11 w 13"/>
                <a:gd name="T11" fmla="*/ 6 h 11"/>
                <a:gd name="T12" fmla="*/ 10 w 13"/>
                <a:gd name="T13" fmla="*/ 7 h 11"/>
                <a:gd name="T14" fmla="*/ 10 w 13"/>
                <a:gd name="T15" fmla="*/ 8 h 11"/>
                <a:gd name="T16" fmla="*/ 8 w 13"/>
                <a:gd name="T17" fmla="*/ 10 h 11"/>
                <a:gd name="T18" fmla="*/ 8 w 13"/>
                <a:gd name="T19" fmla="*/ 11 h 11"/>
                <a:gd name="T20" fmla="*/ 7 w 13"/>
                <a:gd name="T21" fmla="*/ 11 h 11"/>
                <a:gd name="T22" fmla="*/ 6 w 13"/>
                <a:gd name="T23" fmla="*/ 11 h 11"/>
                <a:gd name="T24" fmla="*/ 5 w 13"/>
                <a:gd name="T25" fmla="*/ 11 h 11"/>
                <a:gd name="T26" fmla="*/ 5 w 13"/>
                <a:gd name="T27" fmla="*/ 10 h 11"/>
                <a:gd name="T28" fmla="*/ 3 w 13"/>
                <a:gd name="T29" fmla="*/ 8 h 11"/>
                <a:gd name="T30" fmla="*/ 2 w 13"/>
                <a:gd name="T31" fmla="*/ 8 h 11"/>
                <a:gd name="T32" fmla="*/ 2 w 13"/>
                <a:gd name="T33" fmla="*/ 7 h 11"/>
                <a:gd name="T34" fmla="*/ 0 w 13"/>
                <a:gd name="T35" fmla="*/ 6 h 11"/>
                <a:gd name="T36" fmla="*/ 0 w 13"/>
                <a:gd name="T37" fmla="*/ 5 h 11"/>
                <a:gd name="T38" fmla="*/ 1 w 13"/>
                <a:gd name="T39" fmla="*/ 3 h 11"/>
                <a:gd name="T40" fmla="*/ 1 w 13"/>
                <a:gd name="T41" fmla="*/ 2 h 11"/>
                <a:gd name="T42" fmla="*/ 2 w 13"/>
                <a:gd name="T43" fmla="*/ 2 h 11"/>
                <a:gd name="T44" fmla="*/ 2 w 13"/>
                <a:gd name="T45" fmla="*/ 3 h 11"/>
                <a:gd name="T46" fmla="*/ 3 w 13"/>
                <a:gd name="T47" fmla="*/ 3 h 11"/>
                <a:gd name="T48" fmla="*/ 5 w 13"/>
                <a:gd name="T49" fmla="*/ 3 h 11"/>
                <a:gd name="T50" fmla="*/ 6 w 13"/>
                <a:gd name="T51" fmla="*/ 2 h 11"/>
                <a:gd name="T52" fmla="*/ 8 w 13"/>
                <a:gd name="T53" fmla="*/ 0 h 11"/>
                <a:gd name="T54" fmla="*/ 10 w 13"/>
                <a:gd name="T55" fmla="*/ 0 h 11"/>
                <a:gd name="T56" fmla="*/ 11 w 13"/>
                <a:gd name="T57" fmla="*/ 0 h 11"/>
                <a:gd name="T58" fmla="*/ 11 w 13"/>
                <a:gd name="T59" fmla="*/ 1 h 11"/>
                <a:gd name="T60" fmla="*/ 11 w 13"/>
                <a:gd name="T61" fmla="*/ 2 h 11"/>
                <a:gd name="T62" fmla="*/ 12 w 13"/>
                <a:gd name="T63" fmla="*/ 2 h 11"/>
                <a:gd name="T64" fmla="*/ 13 w 13"/>
                <a:gd name="T6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1">
                  <a:moveTo>
                    <a:pt x="13" y="2"/>
                  </a:moveTo>
                  <a:lnTo>
                    <a:pt x="13" y="3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7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0" name="Freeform 139">
              <a:extLst>
                <a:ext uri="{FF2B5EF4-FFF2-40B4-BE49-F238E27FC236}">
                  <a16:creationId xmlns:a16="http://schemas.microsoft.com/office/drawing/2014/main" id="{A1B77BE4-6A15-16FD-3FE0-BD719F0FA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189" y="1264973"/>
              <a:ext cx="27694" cy="22156"/>
            </a:xfrm>
            <a:custGeom>
              <a:avLst/>
              <a:gdLst>
                <a:gd name="T0" fmla="*/ 9 w 20"/>
                <a:gd name="T1" fmla="*/ 2 h 15"/>
                <a:gd name="T2" fmla="*/ 10 w 20"/>
                <a:gd name="T3" fmla="*/ 2 h 15"/>
                <a:gd name="T4" fmla="*/ 12 w 20"/>
                <a:gd name="T5" fmla="*/ 2 h 15"/>
                <a:gd name="T6" fmla="*/ 13 w 20"/>
                <a:gd name="T7" fmla="*/ 2 h 15"/>
                <a:gd name="T8" fmla="*/ 12 w 20"/>
                <a:gd name="T9" fmla="*/ 4 h 15"/>
                <a:gd name="T10" fmla="*/ 12 w 20"/>
                <a:gd name="T11" fmla="*/ 5 h 15"/>
                <a:gd name="T12" fmla="*/ 13 w 20"/>
                <a:gd name="T13" fmla="*/ 5 h 15"/>
                <a:gd name="T14" fmla="*/ 14 w 20"/>
                <a:gd name="T15" fmla="*/ 5 h 15"/>
                <a:gd name="T16" fmla="*/ 14 w 20"/>
                <a:gd name="T17" fmla="*/ 6 h 15"/>
                <a:gd name="T18" fmla="*/ 15 w 20"/>
                <a:gd name="T19" fmla="*/ 6 h 15"/>
                <a:gd name="T20" fmla="*/ 18 w 20"/>
                <a:gd name="T21" fmla="*/ 6 h 15"/>
                <a:gd name="T22" fmla="*/ 19 w 20"/>
                <a:gd name="T23" fmla="*/ 6 h 15"/>
                <a:gd name="T24" fmla="*/ 19 w 20"/>
                <a:gd name="T25" fmla="*/ 7 h 15"/>
                <a:gd name="T26" fmla="*/ 20 w 20"/>
                <a:gd name="T27" fmla="*/ 7 h 15"/>
                <a:gd name="T28" fmla="*/ 19 w 20"/>
                <a:gd name="T29" fmla="*/ 9 h 15"/>
                <a:gd name="T30" fmla="*/ 18 w 20"/>
                <a:gd name="T31" fmla="*/ 9 h 15"/>
                <a:gd name="T32" fmla="*/ 17 w 20"/>
                <a:gd name="T33" fmla="*/ 9 h 15"/>
                <a:gd name="T34" fmla="*/ 15 w 20"/>
                <a:gd name="T35" fmla="*/ 9 h 15"/>
                <a:gd name="T36" fmla="*/ 15 w 20"/>
                <a:gd name="T37" fmla="*/ 10 h 15"/>
                <a:gd name="T38" fmla="*/ 17 w 20"/>
                <a:gd name="T39" fmla="*/ 11 h 15"/>
                <a:gd name="T40" fmla="*/ 17 w 20"/>
                <a:gd name="T41" fmla="*/ 12 h 15"/>
                <a:gd name="T42" fmla="*/ 17 w 20"/>
                <a:gd name="T43" fmla="*/ 14 h 15"/>
                <a:gd name="T44" fmla="*/ 15 w 20"/>
                <a:gd name="T45" fmla="*/ 14 h 15"/>
                <a:gd name="T46" fmla="*/ 15 w 20"/>
                <a:gd name="T47" fmla="*/ 12 h 15"/>
                <a:gd name="T48" fmla="*/ 14 w 20"/>
                <a:gd name="T49" fmla="*/ 12 h 15"/>
                <a:gd name="T50" fmla="*/ 14 w 20"/>
                <a:gd name="T51" fmla="*/ 14 h 15"/>
                <a:gd name="T52" fmla="*/ 14 w 20"/>
                <a:gd name="T53" fmla="*/ 15 h 15"/>
                <a:gd name="T54" fmla="*/ 13 w 20"/>
                <a:gd name="T55" fmla="*/ 15 h 15"/>
                <a:gd name="T56" fmla="*/ 12 w 20"/>
                <a:gd name="T57" fmla="*/ 14 h 15"/>
                <a:gd name="T58" fmla="*/ 10 w 20"/>
                <a:gd name="T59" fmla="*/ 14 h 15"/>
                <a:gd name="T60" fmla="*/ 10 w 20"/>
                <a:gd name="T61" fmla="*/ 12 h 15"/>
                <a:gd name="T62" fmla="*/ 10 w 20"/>
                <a:gd name="T63" fmla="*/ 11 h 15"/>
                <a:gd name="T64" fmla="*/ 9 w 20"/>
                <a:gd name="T65" fmla="*/ 10 h 15"/>
                <a:gd name="T66" fmla="*/ 9 w 20"/>
                <a:gd name="T67" fmla="*/ 9 h 15"/>
                <a:gd name="T68" fmla="*/ 10 w 20"/>
                <a:gd name="T69" fmla="*/ 10 h 15"/>
                <a:gd name="T70" fmla="*/ 10 w 20"/>
                <a:gd name="T71" fmla="*/ 9 h 15"/>
                <a:gd name="T72" fmla="*/ 9 w 20"/>
                <a:gd name="T73" fmla="*/ 7 h 15"/>
                <a:gd name="T74" fmla="*/ 8 w 20"/>
                <a:gd name="T75" fmla="*/ 7 h 15"/>
                <a:gd name="T76" fmla="*/ 8 w 20"/>
                <a:gd name="T77" fmla="*/ 6 h 15"/>
                <a:gd name="T78" fmla="*/ 9 w 20"/>
                <a:gd name="T79" fmla="*/ 5 h 15"/>
                <a:gd name="T80" fmla="*/ 8 w 20"/>
                <a:gd name="T81" fmla="*/ 4 h 15"/>
                <a:gd name="T82" fmla="*/ 8 w 20"/>
                <a:gd name="T83" fmla="*/ 2 h 15"/>
                <a:gd name="T84" fmla="*/ 7 w 20"/>
                <a:gd name="T85" fmla="*/ 2 h 15"/>
                <a:gd name="T86" fmla="*/ 5 w 20"/>
                <a:gd name="T87" fmla="*/ 4 h 15"/>
                <a:gd name="T88" fmla="*/ 4 w 20"/>
                <a:gd name="T89" fmla="*/ 4 h 15"/>
                <a:gd name="T90" fmla="*/ 3 w 20"/>
                <a:gd name="T91" fmla="*/ 4 h 15"/>
                <a:gd name="T92" fmla="*/ 2 w 20"/>
                <a:gd name="T93" fmla="*/ 4 h 15"/>
                <a:gd name="T94" fmla="*/ 2 w 20"/>
                <a:gd name="T95" fmla="*/ 2 h 15"/>
                <a:gd name="T96" fmla="*/ 0 w 20"/>
                <a:gd name="T97" fmla="*/ 2 h 15"/>
                <a:gd name="T98" fmla="*/ 0 w 20"/>
                <a:gd name="T99" fmla="*/ 1 h 15"/>
                <a:gd name="T100" fmla="*/ 2 w 20"/>
                <a:gd name="T101" fmla="*/ 1 h 15"/>
                <a:gd name="T102" fmla="*/ 3 w 20"/>
                <a:gd name="T103" fmla="*/ 1 h 15"/>
                <a:gd name="T104" fmla="*/ 4 w 20"/>
                <a:gd name="T105" fmla="*/ 2 h 15"/>
                <a:gd name="T106" fmla="*/ 4 w 20"/>
                <a:gd name="T107" fmla="*/ 1 h 15"/>
                <a:gd name="T108" fmla="*/ 5 w 20"/>
                <a:gd name="T109" fmla="*/ 0 h 15"/>
                <a:gd name="T110" fmla="*/ 7 w 20"/>
                <a:gd name="T111" fmla="*/ 0 h 15"/>
                <a:gd name="T112" fmla="*/ 8 w 20"/>
                <a:gd name="T113" fmla="*/ 0 h 15"/>
                <a:gd name="T114" fmla="*/ 9 w 20"/>
                <a:gd name="T115" fmla="*/ 1 h 15"/>
                <a:gd name="T116" fmla="*/ 9 w 20"/>
                <a:gd name="T1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" h="15">
                  <a:moveTo>
                    <a:pt x="9" y="2"/>
                  </a:moveTo>
                  <a:lnTo>
                    <a:pt x="10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20" y="7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9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1" name="Freeform 140">
              <a:extLst>
                <a:ext uri="{FF2B5EF4-FFF2-40B4-BE49-F238E27FC236}">
                  <a16:creationId xmlns:a16="http://schemas.microsoft.com/office/drawing/2014/main" id="{FCB10138-61C7-2B1D-7C96-FE329A347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6881" y="1242820"/>
              <a:ext cx="11076" cy="16617"/>
            </a:xfrm>
            <a:custGeom>
              <a:avLst/>
              <a:gdLst>
                <a:gd name="T0" fmla="*/ 9 w 9"/>
                <a:gd name="T1" fmla="*/ 11 h 11"/>
                <a:gd name="T2" fmla="*/ 8 w 9"/>
                <a:gd name="T3" fmla="*/ 11 h 11"/>
                <a:gd name="T4" fmla="*/ 7 w 9"/>
                <a:gd name="T5" fmla="*/ 11 h 11"/>
                <a:gd name="T6" fmla="*/ 5 w 9"/>
                <a:gd name="T7" fmla="*/ 10 h 11"/>
                <a:gd name="T8" fmla="*/ 4 w 9"/>
                <a:gd name="T9" fmla="*/ 8 h 11"/>
                <a:gd name="T10" fmla="*/ 3 w 9"/>
                <a:gd name="T11" fmla="*/ 8 h 11"/>
                <a:gd name="T12" fmla="*/ 2 w 9"/>
                <a:gd name="T13" fmla="*/ 7 h 11"/>
                <a:gd name="T14" fmla="*/ 2 w 9"/>
                <a:gd name="T15" fmla="*/ 6 h 11"/>
                <a:gd name="T16" fmla="*/ 2 w 9"/>
                <a:gd name="T17" fmla="*/ 2 h 11"/>
                <a:gd name="T18" fmla="*/ 0 w 9"/>
                <a:gd name="T19" fmla="*/ 1 h 11"/>
                <a:gd name="T20" fmla="*/ 2 w 9"/>
                <a:gd name="T21" fmla="*/ 0 h 11"/>
                <a:gd name="T22" fmla="*/ 3 w 9"/>
                <a:gd name="T23" fmla="*/ 1 h 11"/>
                <a:gd name="T24" fmla="*/ 5 w 9"/>
                <a:gd name="T25" fmla="*/ 2 h 11"/>
                <a:gd name="T26" fmla="*/ 5 w 9"/>
                <a:gd name="T27" fmla="*/ 3 h 11"/>
                <a:gd name="T28" fmla="*/ 7 w 9"/>
                <a:gd name="T29" fmla="*/ 5 h 11"/>
                <a:gd name="T30" fmla="*/ 7 w 9"/>
                <a:gd name="T31" fmla="*/ 6 h 11"/>
                <a:gd name="T32" fmla="*/ 7 w 9"/>
                <a:gd name="T33" fmla="*/ 7 h 11"/>
                <a:gd name="T34" fmla="*/ 8 w 9"/>
                <a:gd name="T35" fmla="*/ 8 h 11"/>
                <a:gd name="T36" fmla="*/ 9 w 9"/>
                <a:gd name="T37" fmla="*/ 10 h 11"/>
                <a:gd name="T38" fmla="*/ 9 w 9"/>
                <a:gd name="T3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11">
                  <a:moveTo>
                    <a:pt x="9" y="11"/>
                  </a:moveTo>
                  <a:lnTo>
                    <a:pt x="8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4" y="8"/>
                  </a:lnTo>
                  <a:lnTo>
                    <a:pt x="3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10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2" name="Freeform 141">
              <a:extLst>
                <a:ext uri="{FF2B5EF4-FFF2-40B4-BE49-F238E27FC236}">
                  <a16:creationId xmlns:a16="http://schemas.microsoft.com/office/drawing/2014/main" id="{666CA5A9-2C75-1A9F-8311-303BAB011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344" y="1237283"/>
              <a:ext cx="5540" cy="5540"/>
            </a:xfrm>
            <a:custGeom>
              <a:avLst/>
              <a:gdLst>
                <a:gd name="T0" fmla="*/ 4 w 5"/>
                <a:gd name="T1" fmla="*/ 8 h 8"/>
                <a:gd name="T2" fmla="*/ 3 w 5"/>
                <a:gd name="T3" fmla="*/ 8 h 8"/>
                <a:gd name="T4" fmla="*/ 1 w 5"/>
                <a:gd name="T5" fmla="*/ 5 h 8"/>
                <a:gd name="T6" fmla="*/ 0 w 5"/>
                <a:gd name="T7" fmla="*/ 4 h 8"/>
                <a:gd name="T8" fmla="*/ 0 w 5"/>
                <a:gd name="T9" fmla="*/ 1 h 8"/>
                <a:gd name="T10" fmla="*/ 0 w 5"/>
                <a:gd name="T11" fmla="*/ 0 h 8"/>
                <a:gd name="T12" fmla="*/ 1 w 5"/>
                <a:gd name="T13" fmla="*/ 0 h 8"/>
                <a:gd name="T14" fmla="*/ 3 w 5"/>
                <a:gd name="T15" fmla="*/ 1 h 8"/>
                <a:gd name="T16" fmla="*/ 4 w 5"/>
                <a:gd name="T17" fmla="*/ 3 h 8"/>
                <a:gd name="T18" fmla="*/ 5 w 5"/>
                <a:gd name="T19" fmla="*/ 4 h 8"/>
                <a:gd name="T20" fmla="*/ 5 w 5"/>
                <a:gd name="T21" fmla="*/ 5 h 8"/>
                <a:gd name="T22" fmla="*/ 5 w 5"/>
                <a:gd name="T23" fmla="*/ 6 h 8"/>
                <a:gd name="T24" fmla="*/ 4 w 5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8">
                  <a:moveTo>
                    <a:pt x="4" y="8"/>
                  </a:moveTo>
                  <a:lnTo>
                    <a:pt x="3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4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3" name="Freeform 142">
              <a:extLst>
                <a:ext uri="{FF2B5EF4-FFF2-40B4-BE49-F238E27FC236}">
                  <a16:creationId xmlns:a16="http://schemas.microsoft.com/office/drawing/2014/main" id="{4FBF1376-BFE4-3CE7-DC72-8BCC066EA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809" y="1143129"/>
              <a:ext cx="166154" cy="293541"/>
            </a:xfrm>
            <a:custGeom>
              <a:avLst/>
              <a:gdLst>
                <a:gd name="T0" fmla="*/ 21 w 119"/>
                <a:gd name="T1" fmla="*/ 26 h 213"/>
                <a:gd name="T2" fmla="*/ 13 w 119"/>
                <a:gd name="T3" fmla="*/ 36 h 213"/>
                <a:gd name="T4" fmla="*/ 33 w 119"/>
                <a:gd name="T5" fmla="*/ 28 h 213"/>
                <a:gd name="T6" fmla="*/ 59 w 119"/>
                <a:gd name="T7" fmla="*/ 15 h 213"/>
                <a:gd name="T8" fmla="*/ 74 w 119"/>
                <a:gd name="T9" fmla="*/ 18 h 213"/>
                <a:gd name="T10" fmla="*/ 93 w 119"/>
                <a:gd name="T11" fmla="*/ 23 h 213"/>
                <a:gd name="T12" fmla="*/ 98 w 119"/>
                <a:gd name="T13" fmla="*/ 41 h 213"/>
                <a:gd name="T14" fmla="*/ 100 w 119"/>
                <a:gd name="T15" fmla="*/ 51 h 213"/>
                <a:gd name="T16" fmla="*/ 114 w 119"/>
                <a:gd name="T17" fmla="*/ 48 h 213"/>
                <a:gd name="T18" fmla="*/ 118 w 119"/>
                <a:gd name="T19" fmla="*/ 34 h 213"/>
                <a:gd name="T20" fmla="*/ 119 w 119"/>
                <a:gd name="T21" fmla="*/ 44 h 213"/>
                <a:gd name="T22" fmla="*/ 114 w 119"/>
                <a:gd name="T23" fmla="*/ 59 h 213"/>
                <a:gd name="T24" fmla="*/ 100 w 119"/>
                <a:gd name="T25" fmla="*/ 59 h 213"/>
                <a:gd name="T26" fmla="*/ 99 w 119"/>
                <a:gd name="T27" fmla="*/ 71 h 213"/>
                <a:gd name="T28" fmla="*/ 101 w 119"/>
                <a:gd name="T29" fmla="*/ 79 h 213"/>
                <a:gd name="T30" fmla="*/ 105 w 119"/>
                <a:gd name="T31" fmla="*/ 84 h 213"/>
                <a:gd name="T32" fmla="*/ 94 w 119"/>
                <a:gd name="T33" fmla="*/ 99 h 213"/>
                <a:gd name="T34" fmla="*/ 86 w 119"/>
                <a:gd name="T35" fmla="*/ 111 h 213"/>
                <a:gd name="T36" fmla="*/ 90 w 119"/>
                <a:gd name="T37" fmla="*/ 131 h 213"/>
                <a:gd name="T38" fmla="*/ 100 w 119"/>
                <a:gd name="T39" fmla="*/ 146 h 213"/>
                <a:gd name="T40" fmla="*/ 104 w 119"/>
                <a:gd name="T41" fmla="*/ 168 h 213"/>
                <a:gd name="T42" fmla="*/ 114 w 119"/>
                <a:gd name="T43" fmla="*/ 175 h 213"/>
                <a:gd name="T44" fmla="*/ 89 w 119"/>
                <a:gd name="T45" fmla="*/ 193 h 213"/>
                <a:gd name="T46" fmla="*/ 76 w 119"/>
                <a:gd name="T47" fmla="*/ 203 h 213"/>
                <a:gd name="T48" fmla="*/ 64 w 119"/>
                <a:gd name="T49" fmla="*/ 211 h 213"/>
                <a:gd name="T50" fmla="*/ 64 w 119"/>
                <a:gd name="T51" fmla="*/ 194 h 213"/>
                <a:gd name="T52" fmla="*/ 56 w 119"/>
                <a:gd name="T53" fmla="*/ 189 h 213"/>
                <a:gd name="T54" fmla="*/ 50 w 119"/>
                <a:gd name="T55" fmla="*/ 185 h 213"/>
                <a:gd name="T56" fmla="*/ 46 w 119"/>
                <a:gd name="T57" fmla="*/ 178 h 213"/>
                <a:gd name="T58" fmla="*/ 48 w 119"/>
                <a:gd name="T59" fmla="*/ 174 h 213"/>
                <a:gd name="T60" fmla="*/ 39 w 119"/>
                <a:gd name="T61" fmla="*/ 174 h 213"/>
                <a:gd name="T62" fmla="*/ 39 w 119"/>
                <a:gd name="T63" fmla="*/ 160 h 213"/>
                <a:gd name="T64" fmla="*/ 50 w 119"/>
                <a:gd name="T65" fmla="*/ 153 h 213"/>
                <a:gd name="T66" fmla="*/ 51 w 119"/>
                <a:gd name="T67" fmla="*/ 148 h 213"/>
                <a:gd name="T68" fmla="*/ 59 w 119"/>
                <a:gd name="T69" fmla="*/ 145 h 213"/>
                <a:gd name="T70" fmla="*/ 70 w 119"/>
                <a:gd name="T71" fmla="*/ 131 h 213"/>
                <a:gd name="T72" fmla="*/ 76 w 119"/>
                <a:gd name="T73" fmla="*/ 128 h 213"/>
                <a:gd name="T74" fmla="*/ 64 w 119"/>
                <a:gd name="T75" fmla="*/ 120 h 213"/>
                <a:gd name="T76" fmla="*/ 64 w 119"/>
                <a:gd name="T77" fmla="*/ 115 h 213"/>
                <a:gd name="T78" fmla="*/ 61 w 119"/>
                <a:gd name="T79" fmla="*/ 113 h 213"/>
                <a:gd name="T80" fmla="*/ 59 w 119"/>
                <a:gd name="T81" fmla="*/ 105 h 213"/>
                <a:gd name="T82" fmla="*/ 58 w 119"/>
                <a:gd name="T83" fmla="*/ 95 h 213"/>
                <a:gd name="T84" fmla="*/ 50 w 119"/>
                <a:gd name="T85" fmla="*/ 93 h 213"/>
                <a:gd name="T86" fmla="*/ 60 w 119"/>
                <a:gd name="T87" fmla="*/ 91 h 213"/>
                <a:gd name="T88" fmla="*/ 68 w 119"/>
                <a:gd name="T89" fmla="*/ 89 h 213"/>
                <a:gd name="T90" fmla="*/ 79 w 119"/>
                <a:gd name="T91" fmla="*/ 81 h 213"/>
                <a:gd name="T92" fmla="*/ 71 w 119"/>
                <a:gd name="T93" fmla="*/ 70 h 213"/>
                <a:gd name="T94" fmla="*/ 54 w 119"/>
                <a:gd name="T95" fmla="*/ 64 h 213"/>
                <a:gd name="T96" fmla="*/ 43 w 119"/>
                <a:gd name="T97" fmla="*/ 49 h 213"/>
                <a:gd name="T98" fmla="*/ 34 w 119"/>
                <a:gd name="T99" fmla="*/ 40 h 213"/>
                <a:gd name="T100" fmla="*/ 25 w 119"/>
                <a:gd name="T101" fmla="*/ 48 h 213"/>
                <a:gd name="T102" fmla="*/ 13 w 119"/>
                <a:gd name="T103" fmla="*/ 51 h 213"/>
                <a:gd name="T104" fmla="*/ 3 w 119"/>
                <a:gd name="T105" fmla="*/ 43 h 213"/>
                <a:gd name="T106" fmla="*/ 1 w 119"/>
                <a:gd name="T107" fmla="*/ 29 h 213"/>
                <a:gd name="T108" fmla="*/ 15 w 119"/>
                <a:gd name="T109" fmla="*/ 19 h 213"/>
                <a:gd name="T110" fmla="*/ 23 w 119"/>
                <a:gd name="T111" fmla="*/ 9 h 213"/>
                <a:gd name="T112" fmla="*/ 29 w 119"/>
                <a:gd name="T113" fmla="*/ 1 h 213"/>
                <a:gd name="T114" fmla="*/ 20 w 119"/>
                <a:gd name="T115" fmla="*/ 1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213">
                  <a:moveTo>
                    <a:pt x="19" y="18"/>
                  </a:moveTo>
                  <a:lnTo>
                    <a:pt x="19" y="19"/>
                  </a:lnTo>
                  <a:lnTo>
                    <a:pt x="20" y="20"/>
                  </a:lnTo>
                  <a:lnTo>
                    <a:pt x="21" y="21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0" y="28"/>
                  </a:lnTo>
                  <a:lnTo>
                    <a:pt x="19" y="29"/>
                  </a:lnTo>
                  <a:lnTo>
                    <a:pt x="18" y="30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19" y="31"/>
                  </a:lnTo>
                  <a:lnTo>
                    <a:pt x="21" y="30"/>
                  </a:lnTo>
                  <a:lnTo>
                    <a:pt x="26" y="28"/>
                  </a:lnTo>
                  <a:lnTo>
                    <a:pt x="29" y="28"/>
                  </a:lnTo>
                  <a:lnTo>
                    <a:pt x="33" y="28"/>
                  </a:lnTo>
                  <a:lnTo>
                    <a:pt x="35" y="28"/>
                  </a:lnTo>
                  <a:lnTo>
                    <a:pt x="39" y="26"/>
                  </a:lnTo>
                  <a:lnTo>
                    <a:pt x="43" y="24"/>
                  </a:lnTo>
                  <a:lnTo>
                    <a:pt x="46" y="23"/>
                  </a:lnTo>
                  <a:lnTo>
                    <a:pt x="50" y="20"/>
                  </a:lnTo>
                  <a:lnTo>
                    <a:pt x="55" y="16"/>
                  </a:lnTo>
                  <a:lnTo>
                    <a:pt x="59" y="15"/>
                  </a:lnTo>
                  <a:lnTo>
                    <a:pt x="60" y="14"/>
                  </a:lnTo>
                  <a:lnTo>
                    <a:pt x="61" y="13"/>
                  </a:lnTo>
                  <a:lnTo>
                    <a:pt x="64" y="14"/>
                  </a:lnTo>
                  <a:lnTo>
                    <a:pt x="65" y="15"/>
                  </a:lnTo>
                  <a:lnTo>
                    <a:pt x="68" y="16"/>
                  </a:lnTo>
                  <a:lnTo>
                    <a:pt x="71" y="18"/>
                  </a:lnTo>
                  <a:lnTo>
                    <a:pt x="74" y="18"/>
                  </a:lnTo>
                  <a:lnTo>
                    <a:pt x="76" y="18"/>
                  </a:lnTo>
                  <a:lnTo>
                    <a:pt x="80" y="19"/>
                  </a:lnTo>
                  <a:lnTo>
                    <a:pt x="84" y="20"/>
                  </a:lnTo>
                  <a:lnTo>
                    <a:pt x="85" y="20"/>
                  </a:lnTo>
                  <a:lnTo>
                    <a:pt x="88" y="21"/>
                  </a:lnTo>
                  <a:lnTo>
                    <a:pt x="91" y="21"/>
                  </a:lnTo>
                  <a:lnTo>
                    <a:pt x="93" y="23"/>
                  </a:lnTo>
                  <a:lnTo>
                    <a:pt x="93" y="26"/>
                  </a:lnTo>
                  <a:lnTo>
                    <a:pt x="94" y="31"/>
                  </a:lnTo>
                  <a:lnTo>
                    <a:pt x="95" y="34"/>
                  </a:lnTo>
                  <a:lnTo>
                    <a:pt x="96" y="36"/>
                  </a:lnTo>
                  <a:lnTo>
                    <a:pt x="98" y="39"/>
                  </a:lnTo>
                  <a:lnTo>
                    <a:pt x="98" y="40"/>
                  </a:lnTo>
                  <a:lnTo>
                    <a:pt x="98" y="41"/>
                  </a:lnTo>
                  <a:lnTo>
                    <a:pt x="96" y="43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8"/>
                  </a:lnTo>
                  <a:lnTo>
                    <a:pt x="96" y="49"/>
                  </a:lnTo>
                  <a:lnTo>
                    <a:pt x="99" y="50"/>
                  </a:lnTo>
                  <a:lnTo>
                    <a:pt x="100" y="51"/>
                  </a:lnTo>
                  <a:lnTo>
                    <a:pt x="104" y="53"/>
                  </a:lnTo>
                  <a:lnTo>
                    <a:pt x="105" y="53"/>
                  </a:lnTo>
                  <a:lnTo>
                    <a:pt x="108" y="54"/>
                  </a:lnTo>
                  <a:lnTo>
                    <a:pt x="110" y="53"/>
                  </a:lnTo>
                  <a:lnTo>
                    <a:pt x="111" y="51"/>
                  </a:lnTo>
                  <a:lnTo>
                    <a:pt x="114" y="49"/>
                  </a:lnTo>
                  <a:lnTo>
                    <a:pt x="114" y="48"/>
                  </a:lnTo>
                  <a:lnTo>
                    <a:pt x="115" y="45"/>
                  </a:lnTo>
                  <a:lnTo>
                    <a:pt x="115" y="44"/>
                  </a:lnTo>
                  <a:lnTo>
                    <a:pt x="115" y="41"/>
                  </a:lnTo>
                  <a:lnTo>
                    <a:pt x="115" y="40"/>
                  </a:lnTo>
                  <a:lnTo>
                    <a:pt x="115" y="38"/>
                  </a:lnTo>
                  <a:lnTo>
                    <a:pt x="116" y="35"/>
                  </a:lnTo>
                  <a:lnTo>
                    <a:pt x="118" y="34"/>
                  </a:lnTo>
                  <a:lnTo>
                    <a:pt x="118" y="31"/>
                  </a:lnTo>
                  <a:lnTo>
                    <a:pt x="119" y="31"/>
                  </a:lnTo>
                  <a:lnTo>
                    <a:pt x="119" y="33"/>
                  </a:lnTo>
                  <a:lnTo>
                    <a:pt x="119" y="34"/>
                  </a:lnTo>
                  <a:lnTo>
                    <a:pt x="119" y="36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19" y="45"/>
                  </a:lnTo>
                  <a:lnTo>
                    <a:pt x="119" y="49"/>
                  </a:lnTo>
                  <a:lnTo>
                    <a:pt x="119" y="53"/>
                  </a:lnTo>
                  <a:lnTo>
                    <a:pt x="118" y="54"/>
                  </a:lnTo>
                  <a:lnTo>
                    <a:pt x="118" y="56"/>
                  </a:lnTo>
                  <a:lnTo>
                    <a:pt x="115" y="58"/>
                  </a:lnTo>
                  <a:lnTo>
                    <a:pt x="114" y="59"/>
                  </a:lnTo>
                  <a:lnTo>
                    <a:pt x="111" y="60"/>
                  </a:lnTo>
                  <a:lnTo>
                    <a:pt x="110" y="60"/>
                  </a:lnTo>
                  <a:lnTo>
                    <a:pt x="106" y="60"/>
                  </a:lnTo>
                  <a:lnTo>
                    <a:pt x="105" y="60"/>
                  </a:lnTo>
                  <a:lnTo>
                    <a:pt x="101" y="58"/>
                  </a:lnTo>
                  <a:lnTo>
                    <a:pt x="100" y="58"/>
                  </a:lnTo>
                  <a:lnTo>
                    <a:pt x="100" y="59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0" y="65"/>
                  </a:lnTo>
                  <a:lnTo>
                    <a:pt x="99" y="68"/>
                  </a:lnTo>
                  <a:lnTo>
                    <a:pt x="98" y="69"/>
                  </a:lnTo>
                  <a:lnTo>
                    <a:pt x="98" y="70"/>
                  </a:lnTo>
                  <a:lnTo>
                    <a:pt x="99" y="71"/>
                  </a:lnTo>
                  <a:lnTo>
                    <a:pt x="99" y="73"/>
                  </a:lnTo>
                  <a:lnTo>
                    <a:pt x="99" y="74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1" y="76"/>
                  </a:lnTo>
                  <a:lnTo>
                    <a:pt x="103" y="78"/>
                  </a:lnTo>
                  <a:lnTo>
                    <a:pt x="101" y="79"/>
                  </a:lnTo>
                  <a:lnTo>
                    <a:pt x="101" y="80"/>
                  </a:lnTo>
                  <a:lnTo>
                    <a:pt x="101" y="81"/>
                  </a:lnTo>
                  <a:lnTo>
                    <a:pt x="103" y="81"/>
                  </a:lnTo>
                  <a:lnTo>
                    <a:pt x="104" y="81"/>
                  </a:lnTo>
                  <a:lnTo>
                    <a:pt x="106" y="81"/>
                  </a:lnTo>
                  <a:lnTo>
                    <a:pt x="106" y="83"/>
                  </a:lnTo>
                  <a:lnTo>
                    <a:pt x="105" y="84"/>
                  </a:lnTo>
                  <a:lnTo>
                    <a:pt x="104" y="85"/>
                  </a:lnTo>
                  <a:lnTo>
                    <a:pt x="103" y="86"/>
                  </a:lnTo>
                  <a:lnTo>
                    <a:pt x="100" y="90"/>
                  </a:lnTo>
                  <a:lnTo>
                    <a:pt x="100" y="94"/>
                  </a:lnTo>
                  <a:lnTo>
                    <a:pt x="99" y="95"/>
                  </a:lnTo>
                  <a:lnTo>
                    <a:pt x="96" y="98"/>
                  </a:lnTo>
                  <a:lnTo>
                    <a:pt x="94" y="99"/>
                  </a:lnTo>
                  <a:lnTo>
                    <a:pt x="93" y="101"/>
                  </a:lnTo>
                  <a:lnTo>
                    <a:pt x="91" y="101"/>
                  </a:lnTo>
                  <a:lnTo>
                    <a:pt x="89" y="104"/>
                  </a:lnTo>
                  <a:lnTo>
                    <a:pt x="88" y="105"/>
                  </a:lnTo>
                  <a:lnTo>
                    <a:pt x="86" y="106"/>
                  </a:lnTo>
                  <a:lnTo>
                    <a:pt x="86" y="109"/>
                  </a:lnTo>
                  <a:lnTo>
                    <a:pt x="86" y="111"/>
                  </a:lnTo>
                  <a:lnTo>
                    <a:pt x="88" y="115"/>
                  </a:lnTo>
                  <a:lnTo>
                    <a:pt x="90" y="119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8"/>
                  </a:lnTo>
                  <a:lnTo>
                    <a:pt x="90" y="130"/>
                  </a:lnTo>
                  <a:lnTo>
                    <a:pt x="90" y="131"/>
                  </a:lnTo>
                  <a:lnTo>
                    <a:pt x="90" y="134"/>
                  </a:lnTo>
                  <a:lnTo>
                    <a:pt x="91" y="135"/>
                  </a:lnTo>
                  <a:lnTo>
                    <a:pt x="91" y="138"/>
                  </a:lnTo>
                  <a:lnTo>
                    <a:pt x="94" y="140"/>
                  </a:lnTo>
                  <a:lnTo>
                    <a:pt x="98" y="143"/>
                  </a:lnTo>
                  <a:lnTo>
                    <a:pt x="100" y="145"/>
                  </a:lnTo>
                  <a:lnTo>
                    <a:pt x="100" y="146"/>
                  </a:lnTo>
                  <a:lnTo>
                    <a:pt x="101" y="151"/>
                  </a:lnTo>
                  <a:lnTo>
                    <a:pt x="103" y="154"/>
                  </a:lnTo>
                  <a:lnTo>
                    <a:pt x="104" y="158"/>
                  </a:lnTo>
                  <a:lnTo>
                    <a:pt x="104" y="163"/>
                  </a:lnTo>
                  <a:lnTo>
                    <a:pt x="104" y="164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5" y="168"/>
                  </a:lnTo>
                  <a:lnTo>
                    <a:pt x="108" y="169"/>
                  </a:lnTo>
                  <a:lnTo>
                    <a:pt x="109" y="170"/>
                  </a:lnTo>
                  <a:lnTo>
                    <a:pt x="111" y="170"/>
                  </a:lnTo>
                  <a:lnTo>
                    <a:pt x="113" y="173"/>
                  </a:lnTo>
                  <a:lnTo>
                    <a:pt x="114" y="174"/>
                  </a:lnTo>
                  <a:lnTo>
                    <a:pt x="114" y="175"/>
                  </a:lnTo>
                  <a:lnTo>
                    <a:pt x="113" y="176"/>
                  </a:lnTo>
                  <a:lnTo>
                    <a:pt x="111" y="178"/>
                  </a:lnTo>
                  <a:lnTo>
                    <a:pt x="108" y="180"/>
                  </a:lnTo>
                  <a:lnTo>
                    <a:pt x="104" y="184"/>
                  </a:lnTo>
                  <a:lnTo>
                    <a:pt x="100" y="185"/>
                  </a:lnTo>
                  <a:lnTo>
                    <a:pt x="96" y="189"/>
                  </a:lnTo>
                  <a:lnTo>
                    <a:pt x="89" y="193"/>
                  </a:lnTo>
                  <a:lnTo>
                    <a:pt x="85" y="195"/>
                  </a:lnTo>
                  <a:lnTo>
                    <a:pt x="84" y="195"/>
                  </a:lnTo>
                  <a:lnTo>
                    <a:pt x="81" y="196"/>
                  </a:lnTo>
                  <a:lnTo>
                    <a:pt x="80" y="198"/>
                  </a:lnTo>
                  <a:lnTo>
                    <a:pt x="80" y="199"/>
                  </a:lnTo>
                  <a:lnTo>
                    <a:pt x="79" y="200"/>
                  </a:lnTo>
                  <a:lnTo>
                    <a:pt x="76" y="203"/>
                  </a:lnTo>
                  <a:lnTo>
                    <a:pt x="75" y="204"/>
                  </a:lnTo>
                  <a:lnTo>
                    <a:pt x="73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8" y="211"/>
                  </a:lnTo>
                  <a:lnTo>
                    <a:pt x="65" y="213"/>
                  </a:lnTo>
                  <a:lnTo>
                    <a:pt x="64" y="211"/>
                  </a:lnTo>
                  <a:lnTo>
                    <a:pt x="64" y="209"/>
                  </a:lnTo>
                  <a:lnTo>
                    <a:pt x="65" y="208"/>
                  </a:lnTo>
                  <a:lnTo>
                    <a:pt x="65" y="203"/>
                  </a:lnTo>
                  <a:lnTo>
                    <a:pt x="65" y="199"/>
                  </a:lnTo>
                  <a:lnTo>
                    <a:pt x="65" y="196"/>
                  </a:lnTo>
                  <a:lnTo>
                    <a:pt x="65" y="195"/>
                  </a:lnTo>
                  <a:lnTo>
                    <a:pt x="64" y="194"/>
                  </a:lnTo>
                  <a:lnTo>
                    <a:pt x="63" y="193"/>
                  </a:lnTo>
                  <a:lnTo>
                    <a:pt x="61" y="191"/>
                  </a:lnTo>
                  <a:lnTo>
                    <a:pt x="60" y="191"/>
                  </a:lnTo>
                  <a:lnTo>
                    <a:pt x="59" y="191"/>
                  </a:lnTo>
                  <a:lnTo>
                    <a:pt x="58" y="191"/>
                  </a:lnTo>
                  <a:lnTo>
                    <a:pt x="58" y="190"/>
                  </a:lnTo>
                  <a:lnTo>
                    <a:pt x="56" y="189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4" y="186"/>
                  </a:lnTo>
                  <a:lnTo>
                    <a:pt x="54" y="188"/>
                  </a:lnTo>
                  <a:lnTo>
                    <a:pt x="53" y="188"/>
                  </a:lnTo>
                  <a:lnTo>
                    <a:pt x="51" y="186"/>
                  </a:lnTo>
                  <a:lnTo>
                    <a:pt x="50" y="185"/>
                  </a:lnTo>
                  <a:lnTo>
                    <a:pt x="50" y="184"/>
                  </a:lnTo>
                  <a:lnTo>
                    <a:pt x="50" y="183"/>
                  </a:lnTo>
                  <a:lnTo>
                    <a:pt x="50" y="181"/>
                  </a:lnTo>
                  <a:lnTo>
                    <a:pt x="49" y="180"/>
                  </a:lnTo>
                  <a:lnTo>
                    <a:pt x="49" y="179"/>
                  </a:lnTo>
                  <a:lnTo>
                    <a:pt x="48" y="178"/>
                  </a:lnTo>
                  <a:lnTo>
                    <a:pt x="46" y="178"/>
                  </a:lnTo>
                  <a:lnTo>
                    <a:pt x="45" y="178"/>
                  </a:lnTo>
                  <a:lnTo>
                    <a:pt x="44" y="179"/>
                  </a:lnTo>
                  <a:lnTo>
                    <a:pt x="44" y="178"/>
                  </a:lnTo>
                  <a:lnTo>
                    <a:pt x="45" y="176"/>
                  </a:lnTo>
                  <a:lnTo>
                    <a:pt x="46" y="175"/>
                  </a:lnTo>
                  <a:lnTo>
                    <a:pt x="48" y="175"/>
                  </a:lnTo>
                  <a:lnTo>
                    <a:pt x="48" y="174"/>
                  </a:lnTo>
                  <a:lnTo>
                    <a:pt x="46" y="173"/>
                  </a:lnTo>
                  <a:lnTo>
                    <a:pt x="45" y="173"/>
                  </a:lnTo>
                  <a:lnTo>
                    <a:pt x="44" y="174"/>
                  </a:lnTo>
                  <a:lnTo>
                    <a:pt x="43" y="175"/>
                  </a:lnTo>
                  <a:lnTo>
                    <a:pt x="41" y="175"/>
                  </a:lnTo>
                  <a:lnTo>
                    <a:pt x="40" y="175"/>
                  </a:lnTo>
                  <a:lnTo>
                    <a:pt x="39" y="174"/>
                  </a:lnTo>
                  <a:lnTo>
                    <a:pt x="39" y="173"/>
                  </a:lnTo>
                  <a:lnTo>
                    <a:pt x="36" y="173"/>
                  </a:lnTo>
                  <a:lnTo>
                    <a:pt x="36" y="171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6" y="163"/>
                  </a:lnTo>
                  <a:lnTo>
                    <a:pt x="39" y="160"/>
                  </a:lnTo>
                  <a:lnTo>
                    <a:pt x="40" y="159"/>
                  </a:lnTo>
                  <a:lnTo>
                    <a:pt x="40" y="158"/>
                  </a:lnTo>
                  <a:lnTo>
                    <a:pt x="41" y="156"/>
                  </a:lnTo>
                  <a:lnTo>
                    <a:pt x="44" y="154"/>
                  </a:lnTo>
                  <a:lnTo>
                    <a:pt x="45" y="153"/>
                  </a:lnTo>
                  <a:lnTo>
                    <a:pt x="46" y="153"/>
                  </a:lnTo>
                  <a:lnTo>
                    <a:pt x="50" y="153"/>
                  </a:lnTo>
                  <a:lnTo>
                    <a:pt x="51" y="153"/>
                  </a:lnTo>
                  <a:lnTo>
                    <a:pt x="53" y="153"/>
                  </a:lnTo>
                  <a:lnTo>
                    <a:pt x="54" y="151"/>
                  </a:lnTo>
                  <a:lnTo>
                    <a:pt x="53" y="150"/>
                  </a:lnTo>
                  <a:lnTo>
                    <a:pt x="51" y="149"/>
                  </a:lnTo>
                  <a:lnTo>
                    <a:pt x="50" y="148"/>
                  </a:lnTo>
                  <a:lnTo>
                    <a:pt x="51" y="148"/>
                  </a:lnTo>
                  <a:lnTo>
                    <a:pt x="53" y="149"/>
                  </a:lnTo>
                  <a:lnTo>
                    <a:pt x="55" y="149"/>
                  </a:lnTo>
                  <a:lnTo>
                    <a:pt x="56" y="149"/>
                  </a:lnTo>
                  <a:lnTo>
                    <a:pt x="58" y="149"/>
                  </a:lnTo>
                  <a:lnTo>
                    <a:pt x="59" y="149"/>
                  </a:lnTo>
                  <a:lnTo>
                    <a:pt x="59" y="148"/>
                  </a:lnTo>
                  <a:lnTo>
                    <a:pt x="59" y="145"/>
                  </a:lnTo>
                  <a:lnTo>
                    <a:pt x="60" y="144"/>
                  </a:lnTo>
                  <a:lnTo>
                    <a:pt x="61" y="141"/>
                  </a:lnTo>
                  <a:lnTo>
                    <a:pt x="64" y="138"/>
                  </a:lnTo>
                  <a:lnTo>
                    <a:pt x="66" y="135"/>
                  </a:lnTo>
                  <a:lnTo>
                    <a:pt x="68" y="133"/>
                  </a:lnTo>
                  <a:lnTo>
                    <a:pt x="69" y="131"/>
                  </a:lnTo>
                  <a:lnTo>
                    <a:pt x="70" y="131"/>
                  </a:lnTo>
                  <a:lnTo>
                    <a:pt x="70" y="130"/>
                  </a:lnTo>
                  <a:lnTo>
                    <a:pt x="74" y="130"/>
                  </a:lnTo>
                  <a:lnTo>
                    <a:pt x="75" y="130"/>
                  </a:lnTo>
                  <a:lnTo>
                    <a:pt x="76" y="129"/>
                  </a:lnTo>
                  <a:lnTo>
                    <a:pt x="78" y="129"/>
                  </a:lnTo>
                  <a:lnTo>
                    <a:pt x="78" y="128"/>
                  </a:lnTo>
                  <a:lnTo>
                    <a:pt x="76" y="128"/>
                  </a:lnTo>
                  <a:lnTo>
                    <a:pt x="75" y="126"/>
                  </a:lnTo>
                  <a:lnTo>
                    <a:pt x="73" y="126"/>
                  </a:lnTo>
                  <a:lnTo>
                    <a:pt x="71" y="125"/>
                  </a:lnTo>
                  <a:lnTo>
                    <a:pt x="70" y="124"/>
                  </a:lnTo>
                  <a:lnTo>
                    <a:pt x="68" y="123"/>
                  </a:lnTo>
                  <a:lnTo>
                    <a:pt x="66" y="121"/>
                  </a:lnTo>
                  <a:lnTo>
                    <a:pt x="64" y="120"/>
                  </a:lnTo>
                  <a:lnTo>
                    <a:pt x="63" y="120"/>
                  </a:lnTo>
                  <a:lnTo>
                    <a:pt x="61" y="119"/>
                  </a:lnTo>
                  <a:lnTo>
                    <a:pt x="61" y="118"/>
                  </a:lnTo>
                  <a:lnTo>
                    <a:pt x="61" y="116"/>
                  </a:lnTo>
                  <a:lnTo>
                    <a:pt x="61" y="115"/>
                  </a:lnTo>
                  <a:lnTo>
                    <a:pt x="63" y="114"/>
                  </a:lnTo>
                  <a:lnTo>
                    <a:pt x="64" y="115"/>
                  </a:lnTo>
                  <a:lnTo>
                    <a:pt x="65" y="115"/>
                  </a:lnTo>
                  <a:lnTo>
                    <a:pt x="65" y="116"/>
                  </a:lnTo>
                  <a:lnTo>
                    <a:pt x="65" y="115"/>
                  </a:lnTo>
                  <a:lnTo>
                    <a:pt x="65" y="114"/>
                  </a:lnTo>
                  <a:lnTo>
                    <a:pt x="64" y="113"/>
                  </a:lnTo>
                  <a:lnTo>
                    <a:pt x="63" y="113"/>
                  </a:lnTo>
                  <a:lnTo>
                    <a:pt x="61" y="113"/>
                  </a:lnTo>
                  <a:lnTo>
                    <a:pt x="60" y="113"/>
                  </a:lnTo>
                  <a:lnTo>
                    <a:pt x="59" y="113"/>
                  </a:lnTo>
                  <a:lnTo>
                    <a:pt x="59" y="111"/>
                  </a:lnTo>
                  <a:lnTo>
                    <a:pt x="59" y="110"/>
                  </a:lnTo>
                  <a:lnTo>
                    <a:pt x="59" y="109"/>
                  </a:lnTo>
                  <a:lnTo>
                    <a:pt x="60" y="106"/>
                  </a:lnTo>
                  <a:lnTo>
                    <a:pt x="59" y="105"/>
                  </a:lnTo>
                  <a:lnTo>
                    <a:pt x="59" y="103"/>
                  </a:lnTo>
                  <a:lnTo>
                    <a:pt x="60" y="101"/>
                  </a:lnTo>
                  <a:lnTo>
                    <a:pt x="60" y="99"/>
                  </a:lnTo>
                  <a:lnTo>
                    <a:pt x="60" y="98"/>
                  </a:lnTo>
                  <a:lnTo>
                    <a:pt x="59" y="96"/>
                  </a:lnTo>
                  <a:lnTo>
                    <a:pt x="58" y="96"/>
                  </a:lnTo>
                  <a:lnTo>
                    <a:pt x="58" y="95"/>
                  </a:lnTo>
                  <a:lnTo>
                    <a:pt x="56" y="96"/>
                  </a:lnTo>
                  <a:lnTo>
                    <a:pt x="55" y="98"/>
                  </a:lnTo>
                  <a:lnTo>
                    <a:pt x="54" y="99"/>
                  </a:lnTo>
                  <a:lnTo>
                    <a:pt x="53" y="99"/>
                  </a:lnTo>
                  <a:lnTo>
                    <a:pt x="51" y="98"/>
                  </a:lnTo>
                  <a:lnTo>
                    <a:pt x="51" y="96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49" y="89"/>
                  </a:lnTo>
                  <a:lnTo>
                    <a:pt x="50" y="86"/>
                  </a:lnTo>
                  <a:lnTo>
                    <a:pt x="53" y="86"/>
                  </a:lnTo>
                  <a:lnTo>
                    <a:pt x="55" y="88"/>
                  </a:lnTo>
                  <a:lnTo>
                    <a:pt x="58" y="89"/>
                  </a:lnTo>
                  <a:lnTo>
                    <a:pt x="60" y="91"/>
                  </a:lnTo>
                  <a:lnTo>
                    <a:pt x="61" y="93"/>
                  </a:lnTo>
                  <a:lnTo>
                    <a:pt x="63" y="91"/>
                  </a:lnTo>
                  <a:lnTo>
                    <a:pt x="63" y="89"/>
                  </a:lnTo>
                  <a:lnTo>
                    <a:pt x="64" y="88"/>
                  </a:lnTo>
                  <a:lnTo>
                    <a:pt x="65" y="88"/>
                  </a:lnTo>
                  <a:lnTo>
                    <a:pt x="66" y="89"/>
                  </a:lnTo>
                  <a:lnTo>
                    <a:pt x="68" y="89"/>
                  </a:lnTo>
                  <a:lnTo>
                    <a:pt x="68" y="88"/>
                  </a:lnTo>
                  <a:lnTo>
                    <a:pt x="70" y="86"/>
                  </a:lnTo>
                  <a:lnTo>
                    <a:pt x="71" y="86"/>
                  </a:lnTo>
                  <a:lnTo>
                    <a:pt x="73" y="86"/>
                  </a:lnTo>
                  <a:lnTo>
                    <a:pt x="75" y="85"/>
                  </a:lnTo>
                  <a:lnTo>
                    <a:pt x="76" y="84"/>
                  </a:lnTo>
                  <a:lnTo>
                    <a:pt x="79" y="81"/>
                  </a:lnTo>
                  <a:lnTo>
                    <a:pt x="79" y="79"/>
                  </a:lnTo>
                  <a:lnTo>
                    <a:pt x="79" y="78"/>
                  </a:lnTo>
                  <a:lnTo>
                    <a:pt x="79" y="75"/>
                  </a:lnTo>
                  <a:lnTo>
                    <a:pt x="78" y="74"/>
                  </a:lnTo>
                  <a:lnTo>
                    <a:pt x="76" y="73"/>
                  </a:lnTo>
                  <a:lnTo>
                    <a:pt x="75" y="71"/>
                  </a:lnTo>
                  <a:lnTo>
                    <a:pt x="71" y="70"/>
                  </a:lnTo>
                  <a:lnTo>
                    <a:pt x="70" y="70"/>
                  </a:lnTo>
                  <a:lnTo>
                    <a:pt x="68" y="70"/>
                  </a:lnTo>
                  <a:lnTo>
                    <a:pt x="65" y="69"/>
                  </a:lnTo>
                  <a:lnTo>
                    <a:pt x="61" y="68"/>
                  </a:lnTo>
                  <a:lnTo>
                    <a:pt x="59" y="66"/>
                  </a:lnTo>
                  <a:lnTo>
                    <a:pt x="58" y="66"/>
                  </a:lnTo>
                  <a:lnTo>
                    <a:pt x="54" y="64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6" y="56"/>
                  </a:lnTo>
                  <a:lnTo>
                    <a:pt x="45" y="54"/>
                  </a:lnTo>
                  <a:lnTo>
                    <a:pt x="44" y="51"/>
                  </a:lnTo>
                  <a:lnTo>
                    <a:pt x="44" y="50"/>
                  </a:lnTo>
                  <a:lnTo>
                    <a:pt x="43" y="49"/>
                  </a:lnTo>
                  <a:lnTo>
                    <a:pt x="43" y="46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38" y="43"/>
                  </a:lnTo>
                  <a:lnTo>
                    <a:pt x="36" y="40"/>
                  </a:lnTo>
                  <a:lnTo>
                    <a:pt x="35" y="40"/>
                  </a:lnTo>
                  <a:lnTo>
                    <a:pt x="34" y="40"/>
                  </a:lnTo>
                  <a:lnTo>
                    <a:pt x="33" y="41"/>
                  </a:lnTo>
                  <a:lnTo>
                    <a:pt x="31" y="43"/>
                  </a:lnTo>
                  <a:lnTo>
                    <a:pt x="31" y="44"/>
                  </a:lnTo>
                  <a:lnTo>
                    <a:pt x="30" y="46"/>
                  </a:lnTo>
                  <a:lnTo>
                    <a:pt x="29" y="46"/>
                  </a:lnTo>
                  <a:lnTo>
                    <a:pt x="28" y="46"/>
                  </a:lnTo>
                  <a:lnTo>
                    <a:pt x="25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5" y="51"/>
                  </a:lnTo>
                  <a:lnTo>
                    <a:pt x="14" y="51"/>
                  </a:lnTo>
                  <a:lnTo>
                    <a:pt x="13" y="51"/>
                  </a:lnTo>
                  <a:lnTo>
                    <a:pt x="11" y="51"/>
                  </a:lnTo>
                  <a:lnTo>
                    <a:pt x="9" y="49"/>
                  </a:lnTo>
                  <a:lnTo>
                    <a:pt x="6" y="49"/>
                  </a:lnTo>
                  <a:lnTo>
                    <a:pt x="3" y="48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3" y="43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4" y="25"/>
                  </a:lnTo>
                  <a:lnTo>
                    <a:pt x="5" y="24"/>
                  </a:lnTo>
                  <a:lnTo>
                    <a:pt x="9" y="21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8" y="13"/>
                  </a:lnTo>
                  <a:lnTo>
                    <a:pt x="19" y="11"/>
                  </a:lnTo>
                  <a:lnTo>
                    <a:pt x="21" y="10"/>
                  </a:lnTo>
                  <a:lnTo>
                    <a:pt x="23" y="9"/>
                  </a:lnTo>
                  <a:lnTo>
                    <a:pt x="24" y="6"/>
                  </a:lnTo>
                  <a:lnTo>
                    <a:pt x="24" y="5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30" y="3"/>
                  </a:lnTo>
                  <a:lnTo>
                    <a:pt x="29" y="6"/>
                  </a:lnTo>
                  <a:lnTo>
                    <a:pt x="29" y="9"/>
                  </a:lnTo>
                  <a:lnTo>
                    <a:pt x="28" y="10"/>
                  </a:lnTo>
                  <a:lnTo>
                    <a:pt x="25" y="13"/>
                  </a:lnTo>
                  <a:lnTo>
                    <a:pt x="23" y="15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4" name="Freeform 143">
              <a:extLst>
                <a:ext uri="{FF2B5EF4-FFF2-40B4-BE49-F238E27FC236}">
                  <a16:creationId xmlns:a16="http://schemas.microsoft.com/office/drawing/2014/main" id="{4E66DFFD-BD7F-0DD7-A0A4-BC2B69278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3346" y="1120973"/>
              <a:ext cx="11076" cy="11076"/>
            </a:xfrm>
            <a:custGeom>
              <a:avLst/>
              <a:gdLst>
                <a:gd name="T0" fmla="*/ 8 w 10"/>
                <a:gd name="T1" fmla="*/ 7 h 7"/>
                <a:gd name="T2" fmla="*/ 5 w 10"/>
                <a:gd name="T3" fmla="*/ 7 h 7"/>
                <a:gd name="T4" fmla="*/ 3 w 10"/>
                <a:gd name="T5" fmla="*/ 6 h 7"/>
                <a:gd name="T6" fmla="*/ 2 w 10"/>
                <a:gd name="T7" fmla="*/ 6 h 7"/>
                <a:gd name="T8" fmla="*/ 1 w 10"/>
                <a:gd name="T9" fmla="*/ 5 h 7"/>
                <a:gd name="T10" fmla="*/ 1 w 10"/>
                <a:gd name="T11" fmla="*/ 3 h 7"/>
                <a:gd name="T12" fmla="*/ 0 w 10"/>
                <a:gd name="T13" fmla="*/ 3 h 7"/>
                <a:gd name="T14" fmla="*/ 0 w 10"/>
                <a:gd name="T15" fmla="*/ 2 h 7"/>
                <a:gd name="T16" fmla="*/ 1 w 10"/>
                <a:gd name="T17" fmla="*/ 1 h 7"/>
                <a:gd name="T18" fmla="*/ 2 w 10"/>
                <a:gd name="T19" fmla="*/ 0 h 7"/>
                <a:gd name="T20" fmla="*/ 3 w 10"/>
                <a:gd name="T21" fmla="*/ 0 h 7"/>
                <a:gd name="T22" fmla="*/ 5 w 10"/>
                <a:gd name="T23" fmla="*/ 1 h 7"/>
                <a:gd name="T24" fmla="*/ 6 w 10"/>
                <a:gd name="T25" fmla="*/ 1 h 7"/>
                <a:gd name="T26" fmla="*/ 6 w 10"/>
                <a:gd name="T27" fmla="*/ 2 h 7"/>
                <a:gd name="T28" fmla="*/ 7 w 10"/>
                <a:gd name="T29" fmla="*/ 2 h 7"/>
                <a:gd name="T30" fmla="*/ 8 w 10"/>
                <a:gd name="T31" fmla="*/ 3 h 7"/>
                <a:gd name="T32" fmla="*/ 10 w 10"/>
                <a:gd name="T33" fmla="*/ 5 h 7"/>
                <a:gd name="T34" fmla="*/ 10 w 10"/>
                <a:gd name="T35" fmla="*/ 6 h 7"/>
                <a:gd name="T36" fmla="*/ 8 w 10"/>
                <a:gd name="T3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8" y="7"/>
                  </a:moveTo>
                  <a:lnTo>
                    <a:pt x="5" y="7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5" name="Freeform 144">
              <a:extLst>
                <a:ext uri="{FF2B5EF4-FFF2-40B4-BE49-F238E27FC236}">
                  <a16:creationId xmlns:a16="http://schemas.microsoft.com/office/drawing/2014/main" id="{82BD7891-5B97-4CD0-F73E-7CC50CB63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883" y="910513"/>
              <a:ext cx="22156" cy="22156"/>
            </a:xfrm>
            <a:custGeom>
              <a:avLst/>
              <a:gdLst>
                <a:gd name="T0" fmla="*/ 10 w 14"/>
                <a:gd name="T1" fmla="*/ 19 h 19"/>
                <a:gd name="T2" fmla="*/ 8 w 14"/>
                <a:gd name="T3" fmla="*/ 19 h 19"/>
                <a:gd name="T4" fmla="*/ 6 w 14"/>
                <a:gd name="T5" fmla="*/ 19 h 19"/>
                <a:gd name="T6" fmla="*/ 4 w 14"/>
                <a:gd name="T7" fmla="*/ 18 h 19"/>
                <a:gd name="T8" fmla="*/ 3 w 14"/>
                <a:gd name="T9" fmla="*/ 18 h 19"/>
                <a:gd name="T10" fmla="*/ 3 w 14"/>
                <a:gd name="T11" fmla="*/ 16 h 19"/>
                <a:gd name="T12" fmla="*/ 3 w 14"/>
                <a:gd name="T13" fmla="*/ 15 h 19"/>
                <a:gd name="T14" fmla="*/ 4 w 14"/>
                <a:gd name="T15" fmla="*/ 14 h 19"/>
                <a:gd name="T16" fmla="*/ 3 w 14"/>
                <a:gd name="T17" fmla="*/ 14 h 19"/>
                <a:gd name="T18" fmla="*/ 1 w 14"/>
                <a:gd name="T19" fmla="*/ 13 h 19"/>
                <a:gd name="T20" fmla="*/ 0 w 14"/>
                <a:gd name="T21" fmla="*/ 11 h 19"/>
                <a:gd name="T22" fmla="*/ 0 w 14"/>
                <a:gd name="T23" fmla="*/ 10 h 19"/>
                <a:gd name="T24" fmla="*/ 1 w 14"/>
                <a:gd name="T25" fmla="*/ 8 h 19"/>
                <a:gd name="T26" fmla="*/ 4 w 14"/>
                <a:gd name="T27" fmla="*/ 3 h 19"/>
                <a:gd name="T28" fmla="*/ 5 w 14"/>
                <a:gd name="T29" fmla="*/ 1 h 19"/>
                <a:gd name="T30" fmla="*/ 6 w 14"/>
                <a:gd name="T31" fmla="*/ 0 h 19"/>
                <a:gd name="T32" fmla="*/ 8 w 14"/>
                <a:gd name="T33" fmla="*/ 0 h 19"/>
                <a:gd name="T34" fmla="*/ 9 w 14"/>
                <a:gd name="T35" fmla="*/ 0 h 19"/>
                <a:gd name="T36" fmla="*/ 11 w 14"/>
                <a:gd name="T37" fmla="*/ 4 h 19"/>
                <a:gd name="T38" fmla="*/ 13 w 14"/>
                <a:gd name="T39" fmla="*/ 6 h 19"/>
                <a:gd name="T40" fmla="*/ 14 w 14"/>
                <a:gd name="T41" fmla="*/ 8 h 19"/>
                <a:gd name="T42" fmla="*/ 13 w 14"/>
                <a:gd name="T43" fmla="*/ 9 h 19"/>
                <a:gd name="T44" fmla="*/ 13 w 14"/>
                <a:gd name="T45" fmla="*/ 10 h 19"/>
                <a:gd name="T46" fmla="*/ 11 w 14"/>
                <a:gd name="T47" fmla="*/ 10 h 19"/>
                <a:gd name="T48" fmla="*/ 10 w 14"/>
                <a:gd name="T49" fmla="*/ 10 h 19"/>
                <a:gd name="T50" fmla="*/ 10 w 14"/>
                <a:gd name="T51" fmla="*/ 11 h 19"/>
                <a:gd name="T52" fmla="*/ 10 w 14"/>
                <a:gd name="T53" fmla="*/ 13 h 19"/>
                <a:gd name="T54" fmla="*/ 11 w 14"/>
                <a:gd name="T55" fmla="*/ 13 h 19"/>
                <a:gd name="T56" fmla="*/ 11 w 14"/>
                <a:gd name="T57" fmla="*/ 15 h 19"/>
                <a:gd name="T58" fmla="*/ 11 w 14"/>
                <a:gd name="T59" fmla="*/ 18 h 19"/>
                <a:gd name="T60" fmla="*/ 10 w 14"/>
                <a:gd name="T61" fmla="*/ 18 h 19"/>
                <a:gd name="T62" fmla="*/ 10 w 14"/>
                <a:gd name="T6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" h="19">
                  <a:moveTo>
                    <a:pt x="10" y="19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4" y="3"/>
                  </a:lnTo>
                  <a:lnTo>
                    <a:pt x="5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4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6" name="Freeform 145">
              <a:extLst>
                <a:ext uri="{FF2B5EF4-FFF2-40B4-BE49-F238E27FC236}">
                  <a16:creationId xmlns:a16="http://schemas.microsoft.com/office/drawing/2014/main" id="{11F6BF2D-7E54-D3C6-2662-170CE2C4D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1958" y="882822"/>
              <a:ext cx="22156" cy="60923"/>
            </a:xfrm>
            <a:custGeom>
              <a:avLst/>
              <a:gdLst>
                <a:gd name="T0" fmla="*/ 16 w 16"/>
                <a:gd name="T1" fmla="*/ 42 h 44"/>
                <a:gd name="T2" fmla="*/ 16 w 16"/>
                <a:gd name="T3" fmla="*/ 43 h 44"/>
                <a:gd name="T4" fmla="*/ 16 w 16"/>
                <a:gd name="T5" fmla="*/ 44 h 44"/>
                <a:gd name="T6" fmla="*/ 15 w 16"/>
                <a:gd name="T7" fmla="*/ 44 h 44"/>
                <a:gd name="T8" fmla="*/ 13 w 16"/>
                <a:gd name="T9" fmla="*/ 44 h 44"/>
                <a:gd name="T10" fmla="*/ 12 w 16"/>
                <a:gd name="T11" fmla="*/ 44 h 44"/>
                <a:gd name="T12" fmla="*/ 11 w 16"/>
                <a:gd name="T13" fmla="*/ 43 h 44"/>
                <a:gd name="T14" fmla="*/ 7 w 16"/>
                <a:gd name="T15" fmla="*/ 43 h 44"/>
                <a:gd name="T16" fmla="*/ 5 w 16"/>
                <a:gd name="T17" fmla="*/ 43 h 44"/>
                <a:gd name="T18" fmla="*/ 2 w 16"/>
                <a:gd name="T19" fmla="*/ 43 h 44"/>
                <a:gd name="T20" fmla="*/ 0 w 16"/>
                <a:gd name="T21" fmla="*/ 43 h 44"/>
                <a:gd name="T22" fmla="*/ 1 w 16"/>
                <a:gd name="T23" fmla="*/ 43 h 44"/>
                <a:gd name="T24" fmla="*/ 3 w 16"/>
                <a:gd name="T25" fmla="*/ 43 h 44"/>
                <a:gd name="T26" fmla="*/ 5 w 16"/>
                <a:gd name="T27" fmla="*/ 42 h 44"/>
                <a:gd name="T28" fmla="*/ 7 w 16"/>
                <a:gd name="T29" fmla="*/ 42 h 44"/>
                <a:gd name="T30" fmla="*/ 12 w 16"/>
                <a:gd name="T31" fmla="*/ 42 h 44"/>
                <a:gd name="T32" fmla="*/ 13 w 16"/>
                <a:gd name="T33" fmla="*/ 42 h 44"/>
                <a:gd name="T34" fmla="*/ 13 w 16"/>
                <a:gd name="T35" fmla="*/ 40 h 44"/>
                <a:gd name="T36" fmla="*/ 12 w 16"/>
                <a:gd name="T37" fmla="*/ 40 h 44"/>
                <a:gd name="T38" fmla="*/ 12 w 16"/>
                <a:gd name="T39" fmla="*/ 39 h 44"/>
                <a:gd name="T40" fmla="*/ 12 w 16"/>
                <a:gd name="T41" fmla="*/ 38 h 44"/>
                <a:gd name="T42" fmla="*/ 13 w 16"/>
                <a:gd name="T43" fmla="*/ 34 h 44"/>
                <a:gd name="T44" fmla="*/ 13 w 16"/>
                <a:gd name="T45" fmla="*/ 33 h 44"/>
                <a:gd name="T46" fmla="*/ 13 w 16"/>
                <a:gd name="T47" fmla="*/ 29 h 44"/>
                <a:gd name="T48" fmla="*/ 13 w 16"/>
                <a:gd name="T49" fmla="*/ 28 h 44"/>
                <a:gd name="T50" fmla="*/ 15 w 16"/>
                <a:gd name="T51" fmla="*/ 25 h 44"/>
                <a:gd name="T52" fmla="*/ 15 w 16"/>
                <a:gd name="T53" fmla="*/ 24 h 44"/>
                <a:gd name="T54" fmla="*/ 15 w 16"/>
                <a:gd name="T55" fmla="*/ 22 h 44"/>
                <a:gd name="T56" fmla="*/ 15 w 16"/>
                <a:gd name="T57" fmla="*/ 20 h 44"/>
                <a:gd name="T58" fmla="*/ 13 w 16"/>
                <a:gd name="T59" fmla="*/ 18 h 44"/>
                <a:gd name="T60" fmla="*/ 12 w 16"/>
                <a:gd name="T61" fmla="*/ 13 h 44"/>
                <a:gd name="T62" fmla="*/ 12 w 16"/>
                <a:gd name="T63" fmla="*/ 10 h 44"/>
                <a:gd name="T64" fmla="*/ 12 w 16"/>
                <a:gd name="T65" fmla="*/ 8 h 44"/>
                <a:gd name="T66" fmla="*/ 11 w 16"/>
                <a:gd name="T67" fmla="*/ 5 h 44"/>
                <a:gd name="T68" fmla="*/ 10 w 16"/>
                <a:gd name="T69" fmla="*/ 4 h 44"/>
                <a:gd name="T70" fmla="*/ 8 w 16"/>
                <a:gd name="T71" fmla="*/ 2 h 44"/>
                <a:gd name="T72" fmla="*/ 7 w 16"/>
                <a:gd name="T73" fmla="*/ 2 h 44"/>
                <a:gd name="T74" fmla="*/ 7 w 16"/>
                <a:gd name="T75" fmla="*/ 0 h 44"/>
                <a:gd name="T76" fmla="*/ 8 w 16"/>
                <a:gd name="T77" fmla="*/ 0 h 44"/>
                <a:gd name="T78" fmla="*/ 10 w 16"/>
                <a:gd name="T79" fmla="*/ 2 h 44"/>
                <a:gd name="T80" fmla="*/ 12 w 16"/>
                <a:gd name="T81" fmla="*/ 4 h 44"/>
                <a:gd name="T82" fmla="*/ 13 w 16"/>
                <a:gd name="T83" fmla="*/ 8 h 44"/>
                <a:gd name="T84" fmla="*/ 13 w 16"/>
                <a:gd name="T85" fmla="*/ 10 h 44"/>
                <a:gd name="T86" fmla="*/ 15 w 16"/>
                <a:gd name="T87" fmla="*/ 14 h 44"/>
                <a:gd name="T88" fmla="*/ 16 w 16"/>
                <a:gd name="T89" fmla="*/ 19 h 44"/>
                <a:gd name="T90" fmla="*/ 16 w 16"/>
                <a:gd name="T91" fmla="*/ 22 h 44"/>
                <a:gd name="T92" fmla="*/ 16 w 16"/>
                <a:gd name="T93" fmla="*/ 24 h 44"/>
                <a:gd name="T94" fmla="*/ 16 w 16"/>
                <a:gd name="T95" fmla="*/ 25 h 44"/>
                <a:gd name="T96" fmla="*/ 16 w 16"/>
                <a:gd name="T97" fmla="*/ 28 h 44"/>
                <a:gd name="T98" fmla="*/ 15 w 16"/>
                <a:gd name="T99" fmla="*/ 33 h 44"/>
                <a:gd name="T100" fmla="*/ 15 w 16"/>
                <a:gd name="T101" fmla="*/ 34 h 44"/>
                <a:gd name="T102" fmla="*/ 15 w 16"/>
                <a:gd name="T103" fmla="*/ 35 h 44"/>
                <a:gd name="T104" fmla="*/ 13 w 16"/>
                <a:gd name="T105" fmla="*/ 37 h 44"/>
                <a:gd name="T106" fmla="*/ 13 w 16"/>
                <a:gd name="T107" fmla="*/ 38 h 44"/>
                <a:gd name="T108" fmla="*/ 13 w 16"/>
                <a:gd name="T109" fmla="*/ 39 h 44"/>
                <a:gd name="T110" fmla="*/ 15 w 16"/>
                <a:gd name="T111" fmla="*/ 40 h 44"/>
                <a:gd name="T112" fmla="*/ 16 w 16"/>
                <a:gd name="T113" fmla="*/ 40 h 44"/>
                <a:gd name="T114" fmla="*/ 16 w 16"/>
                <a:gd name="T115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" h="44">
                  <a:moveTo>
                    <a:pt x="16" y="42"/>
                  </a:moveTo>
                  <a:lnTo>
                    <a:pt x="16" y="43"/>
                  </a:lnTo>
                  <a:lnTo>
                    <a:pt x="16" y="44"/>
                  </a:lnTo>
                  <a:lnTo>
                    <a:pt x="15" y="44"/>
                  </a:lnTo>
                  <a:lnTo>
                    <a:pt x="13" y="44"/>
                  </a:lnTo>
                  <a:lnTo>
                    <a:pt x="12" y="44"/>
                  </a:lnTo>
                  <a:lnTo>
                    <a:pt x="11" y="43"/>
                  </a:lnTo>
                  <a:lnTo>
                    <a:pt x="7" y="43"/>
                  </a:lnTo>
                  <a:lnTo>
                    <a:pt x="5" y="43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1" y="43"/>
                  </a:lnTo>
                  <a:lnTo>
                    <a:pt x="3" y="43"/>
                  </a:lnTo>
                  <a:lnTo>
                    <a:pt x="5" y="42"/>
                  </a:lnTo>
                  <a:lnTo>
                    <a:pt x="7" y="42"/>
                  </a:lnTo>
                  <a:lnTo>
                    <a:pt x="12" y="42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2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3" y="34"/>
                  </a:lnTo>
                  <a:lnTo>
                    <a:pt x="13" y="33"/>
                  </a:lnTo>
                  <a:lnTo>
                    <a:pt x="13" y="29"/>
                  </a:lnTo>
                  <a:lnTo>
                    <a:pt x="13" y="28"/>
                  </a:lnTo>
                  <a:lnTo>
                    <a:pt x="15" y="25"/>
                  </a:lnTo>
                  <a:lnTo>
                    <a:pt x="15" y="24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3" y="18"/>
                  </a:lnTo>
                  <a:lnTo>
                    <a:pt x="12" y="13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5" y="14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6" y="25"/>
                  </a:lnTo>
                  <a:lnTo>
                    <a:pt x="16" y="28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6" y="4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7" name="Freeform 146">
              <a:extLst>
                <a:ext uri="{FF2B5EF4-FFF2-40B4-BE49-F238E27FC236}">
                  <a16:creationId xmlns:a16="http://schemas.microsoft.com/office/drawing/2014/main" id="{0C7A525B-F65A-DEB3-24FA-4F8F04B28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8422" y="877282"/>
              <a:ext cx="22156" cy="33231"/>
            </a:xfrm>
            <a:custGeom>
              <a:avLst/>
              <a:gdLst>
                <a:gd name="T0" fmla="*/ 19 w 19"/>
                <a:gd name="T1" fmla="*/ 17 h 25"/>
                <a:gd name="T2" fmla="*/ 19 w 19"/>
                <a:gd name="T3" fmla="*/ 19 h 25"/>
                <a:gd name="T4" fmla="*/ 17 w 19"/>
                <a:gd name="T5" fmla="*/ 20 h 25"/>
                <a:gd name="T6" fmla="*/ 15 w 19"/>
                <a:gd name="T7" fmla="*/ 20 h 25"/>
                <a:gd name="T8" fmla="*/ 14 w 19"/>
                <a:gd name="T9" fmla="*/ 20 h 25"/>
                <a:gd name="T10" fmla="*/ 12 w 19"/>
                <a:gd name="T11" fmla="*/ 20 h 25"/>
                <a:gd name="T12" fmla="*/ 12 w 19"/>
                <a:gd name="T13" fmla="*/ 19 h 25"/>
                <a:gd name="T14" fmla="*/ 11 w 19"/>
                <a:gd name="T15" fmla="*/ 19 h 25"/>
                <a:gd name="T16" fmla="*/ 10 w 19"/>
                <a:gd name="T17" fmla="*/ 19 h 25"/>
                <a:gd name="T18" fmla="*/ 9 w 19"/>
                <a:gd name="T19" fmla="*/ 20 h 25"/>
                <a:gd name="T20" fmla="*/ 10 w 19"/>
                <a:gd name="T21" fmla="*/ 21 h 25"/>
                <a:gd name="T22" fmla="*/ 10 w 19"/>
                <a:gd name="T23" fmla="*/ 22 h 25"/>
                <a:gd name="T24" fmla="*/ 10 w 19"/>
                <a:gd name="T25" fmla="*/ 24 h 25"/>
                <a:gd name="T26" fmla="*/ 7 w 19"/>
                <a:gd name="T27" fmla="*/ 25 h 25"/>
                <a:gd name="T28" fmla="*/ 6 w 19"/>
                <a:gd name="T29" fmla="*/ 25 h 25"/>
                <a:gd name="T30" fmla="*/ 6 w 19"/>
                <a:gd name="T31" fmla="*/ 24 h 25"/>
                <a:gd name="T32" fmla="*/ 5 w 19"/>
                <a:gd name="T33" fmla="*/ 24 h 25"/>
                <a:gd name="T34" fmla="*/ 4 w 19"/>
                <a:gd name="T35" fmla="*/ 21 h 25"/>
                <a:gd name="T36" fmla="*/ 4 w 19"/>
                <a:gd name="T37" fmla="*/ 20 h 25"/>
                <a:gd name="T38" fmla="*/ 2 w 19"/>
                <a:gd name="T39" fmla="*/ 20 h 25"/>
                <a:gd name="T40" fmla="*/ 2 w 19"/>
                <a:gd name="T41" fmla="*/ 17 h 25"/>
                <a:gd name="T42" fmla="*/ 2 w 19"/>
                <a:gd name="T43" fmla="*/ 16 h 25"/>
                <a:gd name="T44" fmla="*/ 2 w 19"/>
                <a:gd name="T45" fmla="*/ 15 h 25"/>
                <a:gd name="T46" fmla="*/ 1 w 19"/>
                <a:gd name="T47" fmla="*/ 12 h 25"/>
                <a:gd name="T48" fmla="*/ 0 w 19"/>
                <a:gd name="T49" fmla="*/ 11 h 25"/>
                <a:gd name="T50" fmla="*/ 0 w 19"/>
                <a:gd name="T51" fmla="*/ 10 h 25"/>
                <a:gd name="T52" fmla="*/ 0 w 19"/>
                <a:gd name="T53" fmla="*/ 9 h 25"/>
                <a:gd name="T54" fmla="*/ 0 w 19"/>
                <a:gd name="T55" fmla="*/ 7 h 25"/>
                <a:gd name="T56" fmla="*/ 1 w 19"/>
                <a:gd name="T57" fmla="*/ 6 h 25"/>
                <a:gd name="T58" fmla="*/ 2 w 19"/>
                <a:gd name="T59" fmla="*/ 2 h 25"/>
                <a:gd name="T60" fmla="*/ 5 w 19"/>
                <a:gd name="T61" fmla="*/ 0 h 25"/>
                <a:gd name="T62" fmla="*/ 6 w 19"/>
                <a:gd name="T63" fmla="*/ 0 h 25"/>
                <a:gd name="T64" fmla="*/ 7 w 19"/>
                <a:gd name="T65" fmla="*/ 0 h 25"/>
                <a:gd name="T66" fmla="*/ 9 w 19"/>
                <a:gd name="T67" fmla="*/ 0 h 25"/>
                <a:gd name="T68" fmla="*/ 9 w 19"/>
                <a:gd name="T69" fmla="*/ 1 h 25"/>
                <a:gd name="T70" fmla="*/ 9 w 19"/>
                <a:gd name="T71" fmla="*/ 2 h 25"/>
                <a:gd name="T72" fmla="*/ 11 w 19"/>
                <a:gd name="T73" fmla="*/ 4 h 25"/>
                <a:gd name="T74" fmla="*/ 12 w 19"/>
                <a:gd name="T75" fmla="*/ 6 h 25"/>
                <a:gd name="T76" fmla="*/ 12 w 19"/>
                <a:gd name="T77" fmla="*/ 7 h 25"/>
                <a:gd name="T78" fmla="*/ 12 w 19"/>
                <a:gd name="T79" fmla="*/ 9 h 25"/>
                <a:gd name="T80" fmla="*/ 14 w 19"/>
                <a:gd name="T81" fmla="*/ 10 h 25"/>
                <a:gd name="T82" fmla="*/ 14 w 19"/>
                <a:gd name="T83" fmla="*/ 11 h 25"/>
                <a:gd name="T84" fmla="*/ 15 w 19"/>
                <a:gd name="T85" fmla="*/ 12 h 25"/>
                <a:gd name="T86" fmla="*/ 16 w 19"/>
                <a:gd name="T87" fmla="*/ 12 h 25"/>
                <a:gd name="T88" fmla="*/ 17 w 19"/>
                <a:gd name="T89" fmla="*/ 12 h 25"/>
                <a:gd name="T90" fmla="*/ 19 w 19"/>
                <a:gd name="T91" fmla="*/ 15 h 25"/>
                <a:gd name="T92" fmla="*/ 19 w 19"/>
                <a:gd name="T9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" h="25">
                  <a:moveTo>
                    <a:pt x="19" y="17"/>
                  </a:moveTo>
                  <a:lnTo>
                    <a:pt x="19" y="19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0" y="19"/>
                  </a:lnTo>
                  <a:lnTo>
                    <a:pt x="9" y="20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7" y="12"/>
                  </a:lnTo>
                  <a:lnTo>
                    <a:pt x="19" y="15"/>
                  </a:lnTo>
                  <a:lnTo>
                    <a:pt x="19" y="1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8" name="Freeform 147">
              <a:extLst>
                <a:ext uri="{FF2B5EF4-FFF2-40B4-BE49-F238E27FC236}">
                  <a16:creationId xmlns:a16="http://schemas.microsoft.com/office/drawing/2014/main" id="{B82F7983-67A6-8E60-60A3-D29B5A855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652" y="871747"/>
              <a:ext cx="44307" cy="27694"/>
            </a:xfrm>
            <a:custGeom>
              <a:avLst/>
              <a:gdLst>
                <a:gd name="T0" fmla="*/ 27 w 30"/>
                <a:gd name="T1" fmla="*/ 9 h 19"/>
                <a:gd name="T2" fmla="*/ 25 w 30"/>
                <a:gd name="T3" fmla="*/ 11 h 19"/>
                <a:gd name="T4" fmla="*/ 23 w 30"/>
                <a:gd name="T5" fmla="*/ 11 h 19"/>
                <a:gd name="T6" fmla="*/ 22 w 30"/>
                <a:gd name="T7" fmla="*/ 11 h 19"/>
                <a:gd name="T8" fmla="*/ 20 w 30"/>
                <a:gd name="T9" fmla="*/ 11 h 19"/>
                <a:gd name="T10" fmla="*/ 18 w 30"/>
                <a:gd name="T11" fmla="*/ 10 h 19"/>
                <a:gd name="T12" fmla="*/ 17 w 30"/>
                <a:gd name="T13" fmla="*/ 10 h 19"/>
                <a:gd name="T14" fmla="*/ 16 w 30"/>
                <a:gd name="T15" fmla="*/ 11 h 19"/>
                <a:gd name="T16" fmla="*/ 16 w 30"/>
                <a:gd name="T17" fmla="*/ 12 h 19"/>
                <a:gd name="T18" fmla="*/ 17 w 30"/>
                <a:gd name="T19" fmla="*/ 14 h 19"/>
                <a:gd name="T20" fmla="*/ 18 w 30"/>
                <a:gd name="T21" fmla="*/ 15 h 19"/>
                <a:gd name="T22" fmla="*/ 17 w 30"/>
                <a:gd name="T23" fmla="*/ 16 h 19"/>
                <a:gd name="T24" fmla="*/ 15 w 30"/>
                <a:gd name="T25" fmla="*/ 16 h 19"/>
                <a:gd name="T26" fmla="*/ 15 w 30"/>
                <a:gd name="T27" fmla="*/ 15 h 19"/>
                <a:gd name="T28" fmla="*/ 12 w 30"/>
                <a:gd name="T29" fmla="*/ 16 h 19"/>
                <a:gd name="T30" fmla="*/ 10 w 30"/>
                <a:gd name="T31" fmla="*/ 16 h 19"/>
                <a:gd name="T32" fmla="*/ 8 w 30"/>
                <a:gd name="T33" fmla="*/ 16 h 19"/>
                <a:gd name="T34" fmla="*/ 7 w 30"/>
                <a:gd name="T35" fmla="*/ 16 h 19"/>
                <a:gd name="T36" fmla="*/ 6 w 30"/>
                <a:gd name="T37" fmla="*/ 16 h 19"/>
                <a:gd name="T38" fmla="*/ 6 w 30"/>
                <a:gd name="T39" fmla="*/ 17 h 19"/>
                <a:gd name="T40" fmla="*/ 6 w 30"/>
                <a:gd name="T41" fmla="*/ 19 h 19"/>
                <a:gd name="T42" fmla="*/ 5 w 30"/>
                <a:gd name="T43" fmla="*/ 19 h 19"/>
                <a:gd name="T44" fmla="*/ 3 w 30"/>
                <a:gd name="T45" fmla="*/ 19 h 19"/>
                <a:gd name="T46" fmla="*/ 2 w 30"/>
                <a:gd name="T47" fmla="*/ 17 h 19"/>
                <a:gd name="T48" fmla="*/ 1 w 30"/>
                <a:gd name="T49" fmla="*/ 16 h 19"/>
                <a:gd name="T50" fmla="*/ 1 w 30"/>
                <a:gd name="T51" fmla="*/ 15 h 19"/>
                <a:gd name="T52" fmla="*/ 0 w 30"/>
                <a:gd name="T53" fmla="*/ 15 h 19"/>
                <a:gd name="T54" fmla="*/ 1 w 30"/>
                <a:gd name="T55" fmla="*/ 15 h 19"/>
                <a:gd name="T56" fmla="*/ 2 w 30"/>
                <a:gd name="T57" fmla="*/ 15 h 19"/>
                <a:gd name="T58" fmla="*/ 5 w 30"/>
                <a:gd name="T59" fmla="*/ 15 h 19"/>
                <a:gd name="T60" fmla="*/ 7 w 30"/>
                <a:gd name="T61" fmla="*/ 15 h 19"/>
                <a:gd name="T62" fmla="*/ 11 w 30"/>
                <a:gd name="T63" fmla="*/ 14 h 19"/>
                <a:gd name="T64" fmla="*/ 13 w 30"/>
                <a:gd name="T65" fmla="*/ 12 h 19"/>
                <a:gd name="T66" fmla="*/ 15 w 30"/>
                <a:gd name="T67" fmla="*/ 12 h 19"/>
                <a:gd name="T68" fmla="*/ 16 w 30"/>
                <a:gd name="T69" fmla="*/ 9 h 19"/>
                <a:gd name="T70" fmla="*/ 17 w 30"/>
                <a:gd name="T71" fmla="*/ 9 h 19"/>
                <a:gd name="T72" fmla="*/ 20 w 30"/>
                <a:gd name="T73" fmla="*/ 7 h 19"/>
                <a:gd name="T74" fmla="*/ 21 w 30"/>
                <a:gd name="T75" fmla="*/ 6 h 19"/>
                <a:gd name="T76" fmla="*/ 23 w 30"/>
                <a:gd name="T77" fmla="*/ 5 h 19"/>
                <a:gd name="T78" fmla="*/ 25 w 30"/>
                <a:gd name="T79" fmla="*/ 2 h 19"/>
                <a:gd name="T80" fmla="*/ 26 w 30"/>
                <a:gd name="T81" fmla="*/ 1 h 19"/>
                <a:gd name="T82" fmla="*/ 27 w 30"/>
                <a:gd name="T83" fmla="*/ 0 h 19"/>
                <a:gd name="T84" fmla="*/ 28 w 30"/>
                <a:gd name="T85" fmla="*/ 1 h 19"/>
                <a:gd name="T86" fmla="*/ 30 w 30"/>
                <a:gd name="T87" fmla="*/ 2 h 19"/>
                <a:gd name="T88" fmla="*/ 28 w 30"/>
                <a:gd name="T89" fmla="*/ 4 h 19"/>
                <a:gd name="T90" fmla="*/ 28 w 30"/>
                <a:gd name="T91" fmla="*/ 6 h 19"/>
                <a:gd name="T92" fmla="*/ 27 w 30"/>
                <a:gd name="T9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19">
                  <a:moveTo>
                    <a:pt x="27" y="9"/>
                  </a:move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18" y="10"/>
                  </a:lnTo>
                  <a:lnTo>
                    <a:pt x="17" y="10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7" y="14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5" y="12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3" y="5"/>
                  </a:lnTo>
                  <a:lnTo>
                    <a:pt x="25" y="2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7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9" name="Freeform 148">
              <a:extLst>
                <a:ext uri="{FF2B5EF4-FFF2-40B4-BE49-F238E27FC236}">
                  <a16:creationId xmlns:a16="http://schemas.microsoft.com/office/drawing/2014/main" id="{99826974-4BDB-5252-A8C8-C766EE6C7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0724" y="821899"/>
              <a:ext cx="27694" cy="33231"/>
            </a:xfrm>
            <a:custGeom>
              <a:avLst/>
              <a:gdLst>
                <a:gd name="T0" fmla="*/ 15 w 19"/>
                <a:gd name="T1" fmla="*/ 2 h 22"/>
                <a:gd name="T2" fmla="*/ 15 w 19"/>
                <a:gd name="T3" fmla="*/ 4 h 22"/>
                <a:gd name="T4" fmla="*/ 17 w 19"/>
                <a:gd name="T5" fmla="*/ 4 h 22"/>
                <a:gd name="T6" fmla="*/ 18 w 19"/>
                <a:gd name="T7" fmla="*/ 5 h 22"/>
                <a:gd name="T8" fmla="*/ 19 w 19"/>
                <a:gd name="T9" fmla="*/ 6 h 22"/>
                <a:gd name="T10" fmla="*/ 19 w 19"/>
                <a:gd name="T11" fmla="*/ 7 h 22"/>
                <a:gd name="T12" fmla="*/ 18 w 19"/>
                <a:gd name="T13" fmla="*/ 9 h 22"/>
                <a:gd name="T14" fmla="*/ 17 w 19"/>
                <a:gd name="T15" fmla="*/ 9 h 22"/>
                <a:gd name="T16" fmla="*/ 15 w 19"/>
                <a:gd name="T17" fmla="*/ 10 h 22"/>
                <a:gd name="T18" fmla="*/ 14 w 19"/>
                <a:gd name="T19" fmla="*/ 10 h 22"/>
                <a:gd name="T20" fmla="*/ 14 w 19"/>
                <a:gd name="T21" fmla="*/ 12 h 22"/>
                <a:gd name="T22" fmla="*/ 13 w 19"/>
                <a:gd name="T23" fmla="*/ 14 h 22"/>
                <a:gd name="T24" fmla="*/ 13 w 19"/>
                <a:gd name="T25" fmla="*/ 15 h 22"/>
                <a:gd name="T26" fmla="*/ 10 w 19"/>
                <a:gd name="T27" fmla="*/ 17 h 22"/>
                <a:gd name="T28" fmla="*/ 9 w 19"/>
                <a:gd name="T29" fmla="*/ 20 h 22"/>
                <a:gd name="T30" fmla="*/ 7 w 19"/>
                <a:gd name="T31" fmla="*/ 21 h 22"/>
                <a:gd name="T32" fmla="*/ 5 w 19"/>
                <a:gd name="T33" fmla="*/ 22 h 22"/>
                <a:gd name="T34" fmla="*/ 4 w 19"/>
                <a:gd name="T35" fmla="*/ 22 h 22"/>
                <a:gd name="T36" fmla="*/ 3 w 19"/>
                <a:gd name="T37" fmla="*/ 22 h 22"/>
                <a:gd name="T38" fmla="*/ 2 w 19"/>
                <a:gd name="T39" fmla="*/ 22 h 22"/>
                <a:gd name="T40" fmla="*/ 0 w 19"/>
                <a:gd name="T41" fmla="*/ 21 h 22"/>
                <a:gd name="T42" fmla="*/ 0 w 19"/>
                <a:gd name="T43" fmla="*/ 20 h 22"/>
                <a:gd name="T44" fmla="*/ 2 w 19"/>
                <a:gd name="T45" fmla="*/ 19 h 22"/>
                <a:gd name="T46" fmla="*/ 3 w 19"/>
                <a:gd name="T47" fmla="*/ 19 h 22"/>
                <a:gd name="T48" fmla="*/ 3 w 19"/>
                <a:gd name="T49" fmla="*/ 21 h 22"/>
                <a:gd name="T50" fmla="*/ 4 w 19"/>
                <a:gd name="T51" fmla="*/ 21 h 22"/>
                <a:gd name="T52" fmla="*/ 5 w 19"/>
                <a:gd name="T53" fmla="*/ 21 h 22"/>
                <a:gd name="T54" fmla="*/ 7 w 19"/>
                <a:gd name="T55" fmla="*/ 20 h 22"/>
                <a:gd name="T56" fmla="*/ 8 w 19"/>
                <a:gd name="T57" fmla="*/ 17 h 22"/>
                <a:gd name="T58" fmla="*/ 10 w 19"/>
                <a:gd name="T59" fmla="*/ 15 h 22"/>
                <a:gd name="T60" fmla="*/ 12 w 19"/>
                <a:gd name="T61" fmla="*/ 14 h 22"/>
                <a:gd name="T62" fmla="*/ 12 w 19"/>
                <a:gd name="T63" fmla="*/ 12 h 22"/>
                <a:gd name="T64" fmla="*/ 12 w 19"/>
                <a:gd name="T65" fmla="*/ 11 h 22"/>
                <a:gd name="T66" fmla="*/ 13 w 19"/>
                <a:gd name="T67" fmla="*/ 10 h 22"/>
                <a:gd name="T68" fmla="*/ 14 w 19"/>
                <a:gd name="T69" fmla="*/ 9 h 22"/>
                <a:gd name="T70" fmla="*/ 15 w 19"/>
                <a:gd name="T71" fmla="*/ 7 h 22"/>
                <a:gd name="T72" fmla="*/ 15 w 19"/>
                <a:gd name="T73" fmla="*/ 6 h 22"/>
                <a:gd name="T74" fmla="*/ 15 w 19"/>
                <a:gd name="T75" fmla="*/ 5 h 22"/>
                <a:gd name="T76" fmla="*/ 15 w 19"/>
                <a:gd name="T77" fmla="*/ 4 h 22"/>
                <a:gd name="T78" fmla="*/ 14 w 19"/>
                <a:gd name="T79" fmla="*/ 2 h 22"/>
                <a:gd name="T80" fmla="*/ 13 w 19"/>
                <a:gd name="T81" fmla="*/ 2 h 22"/>
                <a:gd name="T82" fmla="*/ 10 w 19"/>
                <a:gd name="T83" fmla="*/ 2 h 22"/>
                <a:gd name="T84" fmla="*/ 9 w 19"/>
                <a:gd name="T85" fmla="*/ 4 h 22"/>
                <a:gd name="T86" fmla="*/ 8 w 19"/>
                <a:gd name="T87" fmla="*/ 4 h 22"/>
                <a:gd name="T88" fmla="*/ 7 w 19"/>
                <a:gd name="T89" fmla="*/ 4 h 22"/>
                <a:gd name="T90" fmla="*/ 7 w 19"/>
                <a:gd name="T91" fmla="*/ 2 h 22"/>
                <a:gd name="T92" fmla="*/ 7 w 19"/>
                <a:gd name="T93" fmla="*/ 1 h 22"/>
                <a:gd name="T94" fmla="*/ 8 w 19"/>
                <a:gd name="T95" fmla="*/ 1 h 22"/>
                <a:gd name="T96" fmla="*/ 10 w 19"/>
                <a:gd name="T97" fmla="*/ 0 h 22"/>
                <a:gd name="T98" fmla="*/ 13 w 19"/>
                <a:gd name="T99" fmla="*/ 0 h 22"/>
                <a:gd name="T100" fmla="*/ 14 w 19"/>
                <a:gd name="T101" fmla="*/ 1 h 22"/>
                <a:gd name="T102" fmla="*/ 15 w 19"/>
                <a:gd name="T103" fmla="*/ 1 h 22"/>
                <a:gd name="T104" fmla="*/ 15 w 19"/>
                <a:gd name="T10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" h="22">
                  <a:moveTo>
                    <a:pt x="15" y="2"/>
                  </a:moveTo>
                  <a:lnTo>
                    <a:pt x="15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5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9" y="20"/>
                  </a:lnTo>
                  <a:lnTo>
                    <a:pt x="7" y="21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4" y="21"/>
                  </a:lnTo>
                  <a:lnTo>
                    <a:pt x="5" y="21"/>
                  </a:lnTo>
                  <a:lnTo>
                    <a:pt x="7" y="20"/>
                  </a:lnTo>
                  <a:lnTo>
                    <a:pt x="8" y="17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7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0" name="Freeform 149">
              <a:extLst>
                <a:ext uri="{FF2B5EF4-FFF2-40B4-BE49-F238E27FC236}">
                  <a16:creationId xmlns:a16="http://schemas.microsoft.com/office/drawing/2014/main" id="{5DAA5F93-DE43-2A7B-A26E-537F2CFCC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421" y="788668"/>
              <a:ext cx="44307" cy="33231"/>
            </a:xfrm>
            <a:custGeom>
              <a:avLst/>
              <a:gdLst>
                <a:gd name="T0" fmla="*/ 10 w 31"/>
                <a:gd name="T1" fmla="*/ 19 h 21"/>
                <a:gd name="T2" fmla="*/ 17 w 31"/>
                <a:gd name="T3" fmla="*/ 15 h 21"/>
                <a:gd name="T4" fmla="*/ 23 w 31"/>
                <a:gd name="T5" fmla="*/ 11 h 21"/>
                <a:gd name="T6" fmla="*/ 26 w 31"/>
                <a:gd name="T7" fmla="*/ 9 h 21"/>
                <a:gd name="T8" fmla="*/ 25 w 31"/>
                <a:gd name="T9" fmla="*/ 5 h 21"/>
                <a:gd name="T10" fmla="*/ 23 w 31"/>
                <a:gd name="T11" fmla="*/ 3 h 21"/>
                <a:gd name="T12" fmla="*/ 25 w 31"/>
                <a:gd name="T13" fmla="*/ 1 h 21"/>
                <a:gd name="T14" fmla="*/ 27 w 31"/>
                <a:gd name="T15" fmla="*/ 3 h 21"/>
                <a:gd name="T16" fmla="*/ 28 w 31"/>
                <a:gd name="T17" fmla="*/ 5 h 21"/>
                <a:gd name="T18" fmla="*/ 31 w 31"/>
                <a:gd name="T19" fmla="*/ 6 h 21"/>
                <a:gd name="T20" fmla="*/ 28 w 31"/>
                <a:gd name="T21" fmla="*/ 8 h 21"/>
                <a:gd name="T22" fmla="*/ 27 w 31"/>
                <a:gd name="T23" fmla="*/ 9 h 21"/>
                <a:gd name="T24" fmla="*/ 25 w 31"/>
                <a:gd name="T25" fmla="*/ 13 h 21"/>
                <a:gd name="T26" fmla="*/ 17 w 31"/>
                <a:gd name="T27" fmla="*/ 16 h 21"/>
                <a:gd name="T28" fmla="*/ 13 w 31"/>
                <a:gd name="T29" fmla="*/ 18 h 21"/>
                <a:gd name="T30" fmla="*/ 11 w 31"/>
                <a:gd name="T31" fmla="*/ 19 h 21"/>
                <a:gd name="T32" fmla="*/ 10 w 31"/>
                <a:gd name="T33" fmla="*/ 21 h 21"/>
                <a:gd name="T34" fmla="*/ 7 w 31"/>
                <a:gd name="T35" fmla="*/ 21 h 21"/>
                <a:gd name="T36" fmla="*/ 6 w 31"/>
                <a:gd name="T37" fmla="*/ 19 h 21"/>
                <a:gd name="T38" fmla="*/ 5 w 31"/>
                <a:gd name="T39" fmla="*/ 16 h 21"/>
                <a:gd name="T40" fmla="*/ 2 w 31"/>
                <a:gd name="T41" fmla="*/ 14 h 21"/>
                <a:gd name="T42" fmla="*/ 1 w 31"/>
                <a:gd name="T43" fmla="*/ 13 h 21"/>
                <a:gd name="T44" fmla="*/ 1 w 31"/>
                <a:gd name="T45" fmla="*/ 9 h 21"/>
                <a:gd name="T46" fmla="*/ 1 w 31"/>
                <a:gd name="T47" fmla="*/ 5 h 21"/>
                <a:gd name="T48" fmla="*/ 2 w 31"/>
                <a:gd name="T49" fmla="*/ 3 h 21"/>
                <a:gd name="T50" fmla="*/ 5 w 31"/>
                <a:gd name="T51" fmla="*/ 0 h 21"/>
                <a:gd name="T52" fmla="*/ 6 w 31"/>
                <a:gd name="T53" fmla="*/ 1 h 21"/>
                <a:gd name="T54" fmla="*/ 3 w 31"/>
                <a:gd name="T55" fmla="*/ 3 h 21"/>
                <a:gd name="T56" fmla="*/ 2 w 31"/>
                <a:gd name="T57" fmla="*/ 5 h 21"/>
                <a:gd name="T58" fmla="*/ 2 w 31"/>
                <a:gd name="T59" fmla="*/ 9 h 21"/>
                <a:gd name="T60" fmla="*/ 5 w 31"/>
                <a:gd name="T61" fmla="*/ 13 h 21"/>
                <a:gd name="T62" fmla="*/ 7 w 31"/>
                <a:gd name="T6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21">
                  <a:moveTo>
                    <a:pt x="8" y="19"/>
                  </a:moveTo>
                  <a:lnTo>
                    <a:pt x="10" y="19"/>
                  </a:lnTo>
                  <a:lnTo>
                    <a:pt x="16" y="16"/>
                  </a:lnTo>
                  <a:lnTo>
                    <a:pt x="17" y="15"/>
                  </a:lnTo>
                  <a:lnTo>
                    <a:pt x="22" y="13"/>
                  </a:lnTo>
                  <a:lnTo>
                    <a:pt x="23" y="11"/>
                  </a:lnTo>
                  <a:lnTo>
                    <a:pt x="25" y="10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3"/>
                  </a:lnTo>
                  <a:lnTo>
                    <a:pt x="28" y="4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5" y="13"/>
                  </a:lnTo>
                  <a:lnTo>
                    <a:pt x="23" y="14"/>
                  </a:lnTo>
                  <a:lnTo>
                    <a:pt x="17" y="16"/>
                  </a:lnTo>
                  <a:lnTo>
                    <a:pt x="16" y="18"/>
                  </a:lnTo>
                  <a:lnTo>
                    <a:pt x="13" y="18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1" y="9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9"/>
                  </a:lnTo>
                  <a:lnTo>
                    <a:pt x="3" y="10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1" name="Freeform 171">
              <a:extLst>
                <a:ext uri="{FF2B5EF4-FFF2-40B4-BE49-F238E27FC236}">
                  <a16:creationId xmlns:a16="http://schemas.microsoft.com/office/drawing/2014/main" id="{7E6C4BC7-7532-914F-ED40-C7513FF04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115" y="993424"/>
              <a:ext cx="564922" cy="736622"/>
            </a:xfrm>
            <a:custGeom>
              <a:avLst/>
              <a:gdLst>
                <a:gd name="T0" fmla="*/ 232 w 407"/>
                <a:gd name="T1" fmla="*/ 70 h 533"/>
                <a:gd name="T2" fmla="*/ 249 w 407"/>
                <a:gd name="T3" fmla="*/ 98 h 533"/>
                <a:gd name="T4" fmla="*/ 289 w 407"/>
                <a:gd name="T5" fmla="*/ 116 h 533"/>
                <a:gd name="T6" fmla="*/ 316 w 407"/>
                <a:gd name="T7" fmla="*/ 121 h 533"/>
                <a:gd name="T8" fmla="*/ 329 w 407"/>
                <a:gd name="T9" fmla="*/ 134 h 533"/>
                <a:gd name="T10" fmla="*/ 356 w 407"/>
                <a:gd name="T11" fmla="*/ 143 h 533"/>
                <a:gd name="T12" fmla="*/ 371 w 407"/>
                <a:gd name="T13" fmla="*/ 156 h 533"/>
                <a:gd name="T14" fmla="*/ 379 w 407"/>
                <a:gd name="T15" fmla="*/ 151 h 533"/>
                <a:gd name="T16" fmla="*/ 387 w 407"/>
                <a:gd name="T17" fmla="*/ 173 h 533"/>
                <a:gd name="T18" fmla="*/ 396 w 407"/>
                <a:gd name="T19" fmla="*/ 186 h 533"/>
                <a:gd name="T20" fmla="*/ 396 w 407"/>
                <a:gd name="T21" fmla="*/ 201 h 533"/>
                <a:gd name="T22" fmla="*/ 393 w 407"/>
                <a:gd name="T23" fmla="*/ 223 h 533"/>
                <a:gd name="T24" fmla="*/ 407 w 407"/>
                <a:gd name="T25" fmla="*/ 241 h 533"/>
                <a:gd name="T26" fmla="*/ 396 w 407"/>
                <a:gd name="T27" fmla="*/ 255 h 533"/>
                <a:gd name="T28" fmla="*/ 368 w 407"/>
                <a:gd name="T29" fmla="*/ 258 h 533"/>
                <a:gd name="T30" fmla="*/ 347 w 407"/>
                <a:gd name="T31" fmla="*/ 269 h 533"/>
                <a:gd name="T32" fmla="*/ 338 w 407"/>
                <a:gd name="T33" fmla="*/ 283 h 533"/>
                <a:gd name="T34" fmla="*/ 348 w 407"/>
                <a:gd name="T35" fmla="*/ 288 h 533"/>
                <a:gd name="T36" fmla="*/ 338 w 407"/>
                <a:gd name="T37" fmla="*/ 291 h 533"/>
                <a:gd name="T38" fmla="*/ 322 w 407"/>
                <a:gd name="T39" fmla="*/ 283 h 533"/>
                <a:gd name="T40" fmla="*/ 329 w 407"/>
                <a:gd name="T41" fmla="*/ 271 h 533"/>
                <a:gd name="T42" fmla="*/ 289 w 407"/>
                <a:gd name="T43" fmla="*/ 278 h 533"/>
                <a:gd name="T44" fmla="*/ 273 w 407"/>
                <a:gd name="T45" fmla="*/ 288 h 533"/>
                <a:gd name="T46" fmla="*/ 251 w 407"/>
                <a:gd name="T47" fmla="*/ 281 h 533"/>
                <a:gd name="T48" fmla="*/ 276 w 407"/>
                <a:gd name="T49" fmla="*/ 333 h 533"/>
                <a:gd name="T50" fmla="*/ 158 w 407"/>
                <a:gd name="T51" fmla="*/ 345 h 533"/>
                <a:gd name="T52" fmla="*/ 139 w 407"/>
                <a:gd name="T53" fmla="*/ 385 h 533"/>
                <a:gd name="T54" fmla="*/ 129 w 407"/>
                <a:gd name="T55" fmla="*/ 416 h 533"/>
                <a:gd name="T56" fmla="*/ 106 w 407"/>
                <a:gd name="T57" fmla="*/ 446 h 533"/>
                <a:gd name="T58" fmla="*/ 111 w 407"/>
                <a:gd name="T59" fmla="*/ 498 h 533"/>
                <a:gd name="T60" fmla="*/ 107 w 407"/>
                <a:gd name="T61" fmla="*/ 524 h 533"/>
                <a:gd name="T62" fmla="*/ 98 w 407"/>
                <a:gd name="T63" fmla="*/ 529 h 533"/>
                <a:gd name="T64" fmla="*/ 82 w 407"/>
                <a:gd name="T65" fmla="*/ 503 h 533"/>
                <a:gd name="T66" fmla="*/ 86 w 407"/>
                <a:gd name="T67" fmla="*/ 444 h 533"/>
                <a:gd name="T68" fmla="*/ 67 w 407"/>
                <a:gd name="T69" fmla="*/ 391 h 533"/>
                <a:gd name="T70" fmla="*/ 25 w 407"/>
                <a:gd name="T71" fmla="*/ 359 h 533"/>
                <a:gd name="T72" fmla="*/ 8 w 407"/>
                <a:gd name="T73" fmla="*/ 348 h 533"/>
                <a:gd name="T74" fmla="*/ 11 w 407"/>
                <a:gd name="T75" fmla="*/ 316 h 533"/>
                <a:gd name="T76" fmla="*/ 17 w 407"/>
                <a:gd name="T77" fmla="*/ 294 h 533"/>
                <a:gd name="T78" fmla="*/ 57 w 407"/>
                <a:gd name="T79" fmla="*/ 251 h 533"/>
                <a:gd name="T80" fmla="*/ 104 w 407"/>
                <a:gd name="T81" fmla="*/ 229 h 533"/>
                <a:gd name="T82" fmla="*/ 127 w 407"/>
                <a:gd name="T83" fmla="*/ 185 h 533"/>
                <a:gd name="T84" fmla="*/ 143 w 407"/>
                <a:gd name="T85" fmla="*/ 135 h 533"/>
                <a:gd name="T86" fmla="*/ 157 w 407"/>
                <a:gd name="T87" fmla="*/ 111 h 533"/>
                <a:gd name="T88" fmla="*/ 157 w 407"/>
                <a:gd name="T89" fmla="*/ 108 h 533"/>
                <a:gd name="T90" fmla="*/ 181 w 407"/>
                <a:gd name="T91" fmla="*/ 105 h 533"/>
                <a:gd name="T92" fmla="*/ 182 w 407"/>
                <a:gd name="T93" fmla="*/ 84 h 533"/>
                <a:gd name="T94" fmla="*/ 168 w 407"/>
                <a:gd name="T95" fmla="*/ 81 h 533"/>
                <a:gd name="T96" fmla="*/ 162 w 407"/>
                <a:gd name="T97" fmla="*/ 94 h 533"/>
                <a:gd name="T98" fmla="*/ 174 w 407"/>
                <a:gd name="T99" fmla="*/ 103 h 533"/>
                <a:gd name="T100" fmla="*/ 149 w 407"/>
                <a:gd name="T101" fmla="*/ 99 h 533"/>
                <a:gd name="T102" fmla="*/ 143 w 407"/>
                <a:gd name="T103" fmla="*/ 99 h 533"/>
                <a:gd name="T104" fmla="*/ 147 w 407"/>
                <a:gd name="T105" fmla="*/ 85 h 533"/>
                <a:gd name="T106" fmla="*/ 158 w 407"/>
                <a:gd name="T107" fmla="*/ 80 h 533"/>
                <a:gd name="T108" fmla="*/ 178 w 407"/>
                <a:gd name="T109" fmla="*/ 73 h 533"/>
                <a:gd name="T110" fmla="*/ 177 w 407"/>
                <a:gd name="T111" fmla="*/ 55 h 533"/>
                <a:gd name="T112" fmla="*/ 202 w 407"/>
                <a:gd name="T113" fmla="*/ 45 h 533"/>
                <a:gd name="T114" fmla="*/ 221 w 407"/>
                <a:gd name="T115" fmla="*/ 19 h 533"/>
                <a:gd name="T116" fmla="*/ 229 w 407"/>
                <a:gd name="T117" fmla="*/ 11 h 533"/>
                <a:gd name="T118" fmla="*/ 234 w 407"/>
                <a:gd name="T119" fmla="*/ 31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7" h="533">
                  <a:moveTo>
                    <a:pt x="241" y="44"/>
                  </a:moveTo>
                  <a:lnTo>
                    <a:pt x="242" y="45"/>
                  </a:lnTo>
                  <a:lnTo>
                    <a:pt x="242" y="48"/>
                  </a:lnTo>
                  <a:lnTo>
                    <a:pt x="242" y="49"/>
                  </a:lnTo>
                  <a:lnTo>
                    <a:pt x="242" y="50"/>
                  </a:lnTo>
                  <a:lnTo>
                    <a:pt x="241" y="51"/>
                  </a:lnTo>
                  <a:lnTo>
                    <a:pt x="239" y="54"/>
                  </a:lnTo>
                  <a:lnTo>
                    <a:pt x="239" y="56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59"/>
                  </a:lnTo>
                  <a:lnTo>
                    <a:pt x="237" y="61"/>
                  </a:lnTo>
                  <a:lnTo>
                    <a:pt x="237" y="64"/>
                  </a:lnTo>
                  <a:lnTo>
                    <a:pt x="237" y="65"/>
                  </a:lnTo>
                  <a:lnTo>
                    <a:pt x="236" y="66"/>
                  </a:lnTo>
                  <a:lnTo>
                    <a:pt x="234" y="68"/>
                  </a:lnTo>
                  <a:lnTo>
                    <a:pt x="234" y="69"/>
                  </a:lnTo>
                  <a:lnTo>
                    <a:pt x="233" y="69"/>
                  </a:lnTo>
                  <a:lnTo>
                    <a:pt x="232" y="70"/>
                  </a:lnTo>
                  <a:lnTo>
                    <a:pt x="231" y="70"/>
                  </a:lnTo>
                  <a:lnTo>
                    <a:pt x="231" y="71"/>
                  </a:lnTo>
                  <a:lnTo>
                    <a:pt x="231" y="73"/>
                  </a:lnTo>
                  <a:lnTo>
                    <a:pt x="231" y="74"/>
                  </a:lnTo>
                  <a:lnTo>
                    <a:pt x="229" y="75"/>
                  </a:lnTo>
                  <a:lnTo>
                    <a:pt x="229" y="78"/>
                  </a:lnTo>
                  <a:lnTo>
                    <a:pt x="231" y="80"/>
                  </a:lnTo>
                  <a:lnTo>
                    <a:pt x="233" y="83"/>
                  </a:lnTo>
                  <a:lnTo>
                    <a:pt x="234" y="84"/>
                  </a:lnTo>
                  <a:lnTo>
                    <a:pt x="236" y="86"/>
                  </a:lnTo>
                  <a:lnTo>
                    <a:pt x="238" y="90"/>
                  </a:lnTo>
                  <a:lnTo>
                    <a:pt x="239" y="91"/>
                  </a:lnTo>
                  <a:lnTo>
                    <a:pt x="242" y="94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6" y="95"/>
                  </a:lnTo>
                  <a:lnTo>
                    <a:pt x="247" y="95"/>
                  </a:lnTo>
                  <a:lnTo>
                    <a:pt x="248" y="96"/>
                  </a:lnTo>
                  <a:lnTo>
                    <a:pt x="249" y="98"/>
                  </a:lnTo>
                  <a:lnTo>
                    <a:pt x="251" y="99"/>
                  </a:lnTo>
                  <a:lnTo>
                    <a:pt x="253" y="100"/>
                  </a:lnTo>
                  <a:lnTo>
                    <a:pt x="256" y="101"/>
                  </a:lnTo>
                  <a:lnTo>
                    <a:pt x="257" y="104"/>
                  </a:lnTo>
                  <a:lnTo>
                    <a:pt x="259" y="105"/>
                  </a:lnTo>
                  <a:lnTo>
                    <a:pt x="261" y="106"/>
                  </a:lnTo>
                  <a:lnTo>
                    <a:pt x="263" y="108"/>
                  </a:lnTo>
                  <a:lnTo>
                    <a:pt x="264" y="109"/>
                  </a:lnTo>
                  <a:lnTo>
                    <a:pt x="266" y="110"/>
                  </a:lnTo>
                  <a:lnTo>
                    <a:pt x="268" y="111"/>
                  </a:lnTo>
                  <a:lnTo>
                    <a:pt x="269" y="111"/>
                  </a:lnTo>
                  <a:lnTo>
                    <a:pt x="272" y="113"/>
                  </a:lnTo>
                  <a:lnTo>
                    <a:pt x="273" y="114"/>
                  </a:lnTo>
                  <a:lnTo>
                    <a:pt x="274" y="114"/>
                  </a:lnTo>
                  <a:lnTo>
                    <a:pt x="278" y="115"/>
                  </a:lnTo>
                  <a:lnTo>
                    <a:pt x="283" y="116"/>
                  </a:lnTo>
                  <a:lnTo>
                    <a:pt x="284" y="116"/>
                  </a:lnTo>
                  <a:lnTo>
                    <a:pt x="286" y="116"/>
                  </a:lnTo>
                  <a:lnTo>
                    <a:pt x="289" y="116"/>
                  </a:lnTo>
                  <a:lnTo>
                    <a:pt x="292" y="116"/>
                  </a:lnTo>
                  <a:lnTo>
                    <a:pt x="294" y="116"/>
                  </a:lnTo>
                  <a:lnTo>
                    <a:pt x="296" y="115"/>
                  </a:lnTo>
                  <a:lnTo>
                    <a:pt x="299" y="115"/>
                  </a:lnTo>
                  <a:lnTo>
                    <a:pt x="301" y="115"/>
                  </a:lnTo>
                  <a:lnTo>
                    <a:pt x="302" y="115"/>
                  </a:lnTo>
                  <a:lnTo>
                    <a:pt x="303" y="115"/>
                  </a:lnTo>
                  <a:lnTo>
                    <a:pt x="304" y="116"/>
                  </a:lnTo>
                  <a:lnTo>
                    <a:pt x="304" y="118"/>
                  </a:lnTo>
                  <a:lnTo>
                    <a:pt x="306" y="118"/>
                  </a:lnTo>
                  <a:lnTo>
                    <a:pt x="307" y="118"/>
                  </a:lnTo>
                  <a:lnTo>
                    <a:pt x="308" y="116"/>
                  </a:lnTo>
                  <a:lnTo>
                    <a:pt x="309" y="116"/>
                  </a:lnTo>
                  <a:lnTo>
                    <a:pt x="309" y="118"/>
                  </a:lnTo>
                  <a:lnTo>
                    <a:pt x="311" y="119"/>
                  </a:lnTo>
                  <a:lnTo>
                    <a:pt x="312" y="119"/>
                  </a:lnTo>
                  <a:lnTo>
                    <a:pt x="313" y="120"/>
                  </a:lnTo>
                  <a:lnTo>
                    <a:pt x="314" y="120"/>
                  </a:lnTo>
                  <a:lnTo>
                    <a:pt x="316" y="121"/>
                  </a:lnTo>
                  <a:lnTo>
                    <a:pt x="316" y="123"/>
                  </a:lnTo>
                  <a:lnTo>
                    <a:pt x="317" y="121"/>
                  </a:lnTo>
                  <a:lnTo>
                    <a:pt x="318" y="121"/>
                  </a:lnTo>
                  <a:lnTo>
                    <a:pt x="319" y="123"/>
                  </a:lnTo>
                  <a:lnTo>
                    <a:pt x="321" y="124"/>
                  </a:lnTo>
                  <a:lnTo>
                    <a:pt x="322" y="125"/>
                  </a:lnTo>
                  <a:lnTo>
                    <a:pt x="321" y="126"/>
                  </a:lnTo>
                  <a:lnTo>
                    <a:pt x="322" y="128"/>
                  </a:lnTo>
                  <a:lnTo>
                    <a:pt x="322" y="129"/>
                  </a:lnTo>
                  <a:lnTo>
                    <a:pt x="323" y="129"/>
                  </a:lnTo>
                  <a:lnTo>
                    <a:pt x="323" y="130"/>
                  </a:lnTo>
                  <a:lnTo>
                    <a:pt x="326" y="129"/>
                  </a:lnTo>
                  <a:lnTo>
                    <a:pt x="327" y="129"/>
                  </a:lnTo>
                  <a:lnTo>
                    <a:pt x="328" y="129"/>
                  </a:lnTo>
                  <a:lnTo>
                    <a:pt x="328" y="130"/>
                  </a:lnTo>
                  <a:lnTo>
                    <a:pt x="327" y="131"/>
                  </a:lnTo>
                  <a:lnTo>
                    <a:pt x="327" y="133"/>
                  </a:lnTo>
                  <a:lnTo>
                    <a:pt x="328" y="133"/>
                  </a:lnTo>
                  <a:lnTo>
                    <a:pt x="329" y="134"/>
                  </a:lnTo>
                  <a:lnTo>
                    <a:pt x="331" y="134"/>
                  </a:lnTo>
                  <a:lnTo>
                    <a:pt x="332" y="135"/>
                  </a:lnTo>
                  <a:lnTo>
                    <a:pt x="334" y="136"/>
                  </a:lnTo>
                  <a:lnTo>
                    <a:pt x="336" y="138"/>
                  </a:lnTo>
                  <a:lnTo>
                    <a:pt x="337" y="138"/>
                  </a:lnTo>
                  <a:lnTo>
                    <a:pt x="337" y="139"/>
                  </a:lnTo>
                  <a:lnTo>
                    <a:pt x="338" y="139"/>
                  </a:lnTo>
                  <a:lnTo>
                    <a:pt x="339" y="138"/>
                  </a:lnTo>
                  <a:lnTo>
                    <a:pt x="341" y="139"/>
                  </a:lnTo>
                  <a:lnTo>
                    <a:pt x="342" y="139"/>
                  </a:lnTo>
                  <a:lnTo>
                    <a:pt x="344" y="140"/>
                  </a:lnTo>
                  <a:lnTo>
                    <a:pt x="347" y="141"/>
                  </a:lnTo>
                  <a:lnTo>
                    <a:pt x="348" y="143"/>
                  </a:lnTo>
                  <a:lnTo>
                    <a:pt x="351" y="143"/>
                  </a:lnTo>
                  <a:lnTo>
                    <a:pt x="352" y="143"/>
                  </a:lnTo>
                  <a:lnTo>
                    <a:pt x="353" y="144"/>
                  </a:lnTo>
                  <a:lnTo>
                    <a:pt x="354" y="144"/>
                  </a:lnTo>
                  <a:lnTo>
                    <a:pt x="354" y="143"/>
                  </a:lnTo>
                  <a:lnTo>
                    <a:pt x="356" y="143"/>
                  </a:lnTo>
                  <a:lnTo>
                    <a:pt x="357" y="144"/>
                  </a:lnTo>
                  <a:lnTo>
                    <a:pt x="358" y="144"/>
                  </a:lnTo>
                  <a:lnTo>
                    <a:pt x="359" y="145"/>
                  </a:lnTo>
                  <a:lnTo>
                    <a:pt x="359" y="146"/>
                  </a:lnTo>
                  <a:lnTo>
                    <a:pt x="361" y="148"/>
                  </a:lnTo>
                  <a:lnTo>
                    <a:pt x="362" y="148"/>
                  </a:lnTo>
                  <a:lnTo>
                    <a:pt x="363" y="148"/>
                  </a:lnTo>
                  <a:lnTo>
                    <a:pt x="364" y="149"/>
                  </a:lnTo>
                  <a:lnTo>
                    <a:pt x="364" y="150"/>
                  </a:lnTo>
                  <a:lnTo>
                    <a:pt x="366" y="150"/>
                  </a:lnTo>
                  <a:lnTo>
                    <a:pt x="366" y="151"/>
                  </a:lnTo>
                  <a:lnTo>
                    <a:pt x="366" y="153"/>
                  </a:lnTo>
                  <a:lnTo>
                    <a:pt x="367" y="154"/>
                  </a:lnTo>
                  <a:lnTo>
                    <a:pt x="367" y="155"/>
                  </a:lnTo>
                  <a:lnTo>
                    <a:pt x="367" y="156"/>
                  </a:lnTo>
                  <a:lnTo>
                    <a:pt x="368" y="155"/>
                  </a:lnTo>
                  <a:lnTo>
                    <a:pt x="369" y="155"/>
                  </a:lnTo>
                  <a:lnTo>
                    <a:pt x="371" y="155"/>
                  </a:lnTo>
                  <a:lnTo>
                    <a:pt x="371" y="156"/>
                  </a:lnTo>
                  <a:lnTo>
                    <a:pt x="369" y="158"/>
                  </a:lnTo>
                  <a:lnTo>
                    <a:pt x="369" y="159"/>
                  </a:lnTo>
                  <a:lnTo>
                    <a:pt x="369" y="160"/>
                  </a:lnTo>
                  <a:lnTo>
                    <a:pt x="369" y="161"/>
                  </a:lnTo>
                  <a:lnTo>
                    <a:pt x="369" y="164"/>
                  </a:lnTo>
                  <a:lnTo>
                    <a:pt x="371" y="165"/>
                  </a:lnTo>
                  <a:lnTo>
                    <a:pt x="372" y="165"/>
                  </a:lnTo>
                  <a:lnTo>
                    <a:pt x="373" y="166"/>
                  </a:lnTo>
                  <a:lnTo>
                    <a:pt x="373" y="163"/>
                  </a:lnTo>
                  <a:lnTo>
                    <a:pt x="374" y="163"/>
                  </a:lnTo>
                  <a:lnTo>
                    <a:pt x="376" y="161"/>
                  </a:lnTo>
                  <a:lnTo>
                    <a:pt x="377" y="160"/>
                  </a:lnTo>
                  <a:lnTo>
                    <a:pt x="377" y="159"/>
                  </a:lnTo>
                  <a:lnTo>
                    <a:pt x="378" y="156"/>
                  </a:lnTo>
                  <a:lnTo>
                    <a:pt x="378" y="155"/>
                  </a:lnTo>
                  <a:lnTo>
                    <a:pt x="379" y="155"/>
                  </a:lnTo>
                  <a:lnTo>
                    <a:pt x="378" y="154"/>
                  </a:lnTo>
                  <a:lnTo>
                    <a:pt x="378" y="153"/>
                  </a:lnTo>
                  <a:lnTo>
                    <a:pt x="379" y="151"/>
                  </a:lnTo>
                  <a:lnTo>
                    <a:pt x="379" y="150"/>
                  </a:lnTo>
                  <a:lnTo>
                    <a:pt x="381" y="151"/>
                  </a:lnTo>
                  <a:lnTo>
                    <a:pt x="381" y="153"/>
                  </a:lnTo>
                  <a:lnTo>
                    <a:pt x="381" y="155"/>
                  </a:lnTo>
                  <a:lnTo>
                    <a:pt x="381" y="156"/>
                  </a:lnTo>
                  <a:lnTo>
                    <a:pt x="381" y="158"/>
                  </a:lnTo>
                  <a:lnTo>
                    <a:pt x="381" y="159"/>
                  </a:lnTo>
                  <a:lnTo>
                    <a:pt x="381" y="160"/>
                  </a:lnTo>
                  <a:lnTo>
                    <a:pt x="381" y="161"/>
                  </a:lnTo>
                  <a:lnTo>
                    <a:pt x="381" y="163"/>
                  </a:lnTo>
                  <a:lnTo>
                    <a:pt x="381" y="165"/>
                  </a:lnTo>
                  <a:lnTo>
                    <a:pt x="382" y="168"/>
                  </a:lnTo>
                  <a:lnTo>
                    <a:pt x="379" y="170"/>
                  </a:lnTo>
                  <a:lnTo>
                    <a:pt x="381" y="170"/>
                  </a:lnTo>
                  <a:lnTo>
                    <a:pt x="382" y="173"/>
                  </a:lnTo>
                  <a:lnTo>
                    <a:pt x="383" y="173"/>
                  </a:lnTo>
                  <a:lnTo>
                    <a:pt x="384" y="173"/>
                  </a:lnTo>
                  <a:lnTo>
                    <a:pt x="386" y="173"/>
                  </a:lnTo>
                  <a:lnTo>
                    <a:pt x="387" y="173"/>
                  </a:lnTo>
                  <a:lnTo>
                    <a:pt x="393" y="171"/>
                  </a:lnTo>
                  <a:lnTo>
                    <a:pt x="393" y="173"/>
                  </a:lnTo>
                  <a:lnTo>
                    <a:pt x="393" y="174"/>
                  </a:lnTo>
                  <a:lnTo>
                    <a:pt x="392" y="175"/>
                  </a:lnTo>
                  <a:lnTo>
                    <a:pt x="391" y="175"/>
                  </a:lnTo>
                  <a:lnTo>
                    <a:pt x="391" y="178"/>
                  </a:lnTo>
                  <a:lnTo>
                    <a:pt x="391" y="179"/>
                  </a:lnTo>
                  <a:lnTo>
                    <a:pt x="391" y="180"/>
                  </a:lnTo>
                  <a:lnTo>
                    <a:pt x="392" y="179"/>
                  </a:lnTo>
                  <a:lnTo>
                    <a:pt x="393" y="179"/>
                  </a:lnTo>
                  <a:lnTo>
                    <a:pt x="393" y="180"/>
                  </a:lnTo>
                  <a:lnTo>
                    <a:pt x="393" y="181"/>
                  </a:lnTo>
                  <a:lnTo>
                    <a:pt x="394" y="183"/>
                  </a:lnTo>
                  <a:lnTo>
                    <a:pt x="396" y="184"/>
                  </a:lnTo>
                  <a:lnTo>
                    <a:pt x="397" y="185"/>
                  </a:lnTo>
                  <a:lnTo>
                    <a:pt x="397" y="186"/>
                  </a:lnTo>
                  <a:lnTo>
                    <a:pt x="397" y="188"/>
                  </a:lnTo>
                  <a:lnTo>
                    <a:pt x="396" y="188"/>
                  </a:lnTo>
                  <a:lnTo>
                    <a:pt x="396" y="186"/>
                  </a:lnTo>
                  <a:lnTo>
                    <a:pt x="394" y="186"/>
                  </a:lnTo>
                  <a:lnTo>
                    <a:pt x="393" y="186"/>
                  </a:lnTo>
                  <a:lnTo>
                    <a:pt x="393" y="185"/>
                  </a:lnTo>
                  <a:lnTo>
                    <a:pt x="392" y="185"/>
                  </a:lnTo>
                  <a:lnTo>
                    <a:pt x="392" y="186"/>
                  </a:lnTo>
                  <a:lnTo>
                    <a:pt x="392" y="188"/>
                  </a:lnTo>
                  <a:lnTo>
                    <a:pt x="391" y="189"/>
                  </a:lnTo>
                  <a:lnTo>
                    <a:pt x="391" y="190"/>
                  </a:lnTo>
                  <a:lnTo>
                    <a:pt x="391" y="191"/>
                  </a:lnTo>
                  <a:lnTo>
                    <a:pt x="391" y="193"/>
                  </a:lnTo>
                  <a:lnTo>
                    <a:pt x="392" y="193"/>
                  </a:lnTo>
                  <a:lnTo>
                    <a:pt x="393" y="193"/>
                  </a:lnTo>
                  <a:lnTo>
                    <a:pt x="393" y="194"/>
                  </a:lnTo>
                  <a:lnTo>
                    <a:pt x="393" y="195"/>
                  </a:lnTo>
                  <a:lnTo>
                    <a:pt x="393" y="196"/>
                  </a:lnTo>
                  <a:lnTo>
                    <a:pt x="394" y="196"/>
                  </a:lnTo>
                  <a:lnTo>
                    <a:pt x="396" y="196"/>
                  </a:lnTo>
                  <a:lnTo>
                    <a:pt x="396" y="198"/>
                  </a:lnTo>
                  <a:lnTo>
                    <a:pt x="396" y="201"/>
                  </a:lnTo>
                  <a:lnTo>
                    <a:pt x="397" y="201"/>
                  </a:lnTo>
                  <a:lnTo>
                    <a:pt x="398" y="201"/>
                  </a:lnTo>
                  <a:lnTo>
                    <a:pt x="399" y="201"/>
                  </a:lnTo>
                  <a:lnTo>
                    <a:pt x="399" y="203"/>
                  </a:lnTo>
                  <a:lnTo>
                    <a:pt x="399" y="204"/>
                  </a:lnTo>
                  <a:lnTo>
                    <a:pt x="399" y="208"/>
                  </a:lnTo>
                  <a:lnTo>
                    <a:pt x="398" y="209"/>
                  </a:lnTo>
                  <a:lnTo>
                    <a:pt x="398" y="211"/>
                  </a:lnTo>
                  <a:lnTo>
                    <a:pt x="398" y="213"/>
                  </a:lnTo>
                  <a:lnTo>
                    <a:pt x="397" y="214"/>
                  </a:lnTo>
                  <a:lnTo>
                    <a:pt x="397" y="216"/>
                  </a:lnTo>
                  <a:lnTo>
                    <a:pt x="397" y="218"/>
                  </a:lnTo>
                  <a:lnTo>
                    <a:pt x="397" y="219"/>
                  </a:lnTo>
                  <a:lnTo>
                    <a:pt x="397" y="220"/>
                  </a:lnTo>
                  <a:lnTo>
                    <a:pt x="396" y="219"/>
                  </a:lnTo>
                  <a:lnTo>
                    <a:pt x="394" y="220"/>
                  </a:lnTo>
                  <a:lnTo>
                    <a:pt x="393" y="220"/>
                  </a:lnTo>
                  <a:lnTo>
                    <a:pt x="393" y="221"/>
                  </a:lnTo>
                  <a:lnTo>
                    <a:pt x="393" y="223"/>
                  </a:lnTo>
                  <a:lnTo>
                    <a:pt x="394" y="223"/>
                  </a:lnTo>
                  <a:lnTo>
                    <a:pt x="396" y="223"/>
                  </a:lnTo>
                  <a:lnTo>
                    <a:pt x="396" y="224"/>
                  </a:lnTo>
                  <a:lnTo>
                    <a:pt x="397" y="224"/>
                  </a:lnTo>
                  <a:lnTo>
                    <a:pt x="398" y="225"/>
                  </a:lnTo>
                  <a:lnTo>
                    <a:pt x="399" y="226"/>
                  </a:lnTo>
                  <a:lnTo>
                    <a:pt x="401" y="229"/>
                  </a:lnTo>
                  <a:lnTo>
                    <a:pt x="402" y="230"/>
                  </a:lnTo>
                  <a:lnTo>
                    <a:pt x="404" y="233"/>
                  </a:lnTo>
                  <a:lnTo>
                    <a:pt x="404" y="234"/>
                  </a:lnTo>
                  <a:lnTo>
                    <a:pt x="406" y="235"/>
                  </a:lnTo>
                  <a:lnTo>
                    <a:pt x="404" y="236"/>
                  </a:lnTo>
                  <a:lnTo>
                    <a:pt x="403" y="238"/>
                  </a:lnTo>
                  <a:lnTo>
                    <a:pt x="401" y="238"/>
                  </a:lnTo>
                  <a:lnTo>
                    <a:pt x="399" y="239"/>
                  </a:lnTo>
                  <a:lnTo>
                    <a:pt x="403" y="239"/>
                  </a:lnTo>
                  <a:lnTo>
                    <a:pt x="407" y="239"/>
                  </a:lnTo>
                  <a:lnTo>
                    <a:pt x="407" y="240"/>
                  </a:lnTo>
                  <a:lnTo>
                    <a:pt x="407" y="241"/>
                  </a:lnTo>
                  <a:lnTo>
                    <a:pt x="407" y="243"/>
                  </a:lnTo>
                  <a:lnTo>
                    <a:pt x="403" y="243"/>
                  </a:lnTo>
                  <a:lnTo>
                    <a:pt x="401" y="241"/>
                  </a:lnTo>
                  <a:lnTo>
                    <a:pt x="399" y="241"/>
                  </a:lnTo>
                  <a:lnTo>
                    <a:pt x="398" y="241"/>
                  </a:lnTo>
                  <a:lnTo>
                    <a:pt x="398" y="243"/>
                  </a:lnTo>
                  <a:lnTo>
                    <a:pt x="398" y="245"/>
                  </a:lnTo>
                  <a:lnTo>
                    <a:pt x="399" y="246"/>
                  </a:lnTo>
                  <a:lnTo>
                    <a:pt x="399" y="249"/>
                  </a:lnTo>
                  <a:lnTo>
                    <a:pt x="398" y="249"/>
                  </a:lnTo>
                  <a:lnTo>
                    <a:pt x="397" y="250"/>
                  </a:lnTo>
                  <a:lnTo>
                    <a:pt x="397" y="251"/>
                  </a:lnTo>
                  <a:lnTo>
                    <a:pt x="398" y="253"/>
                  </a:lnTo>
                  <a:lnTo>
                    <a:pt x="399" y="253"/>
                  </a:lnTo>
                  <a:lnTo>
                    <a:pt x="399" y="254"/>
                  </a:lnTo>
                  <a:lnTo>
                    <a:pt x="399" y="255"/>
                  </a:lnTo>
                  <a:lnTo>
                    <a:pt x="398" y="255"/>
                  </a:lnTo>
                  <a:lnTo>
                    <a:pt x="397" y="255"/>
                  </a:lnTo>
                  <a:lnTo>
                    <a:pt x="396" y="255"/>
                  </a:lnTo>
                  <a:lnTo>
                    <a:pt x="393" y="255"/>
                  </a:lnTo>
                  <a:lnTo>
                    <a:pt x="393" y="254"/>
                  </a:lnTo>
                  <a:lnTo>
                    <a:pt x="391" y="253"/>
                  </a:lnTo>
                  <a:lnTo>
                    <a:pt x="389" y="251"/>
                  </a:lnTo>
                  <a:lnTo>
                    <a:pt x="387" y="251"/>
                  </a:lnTo>
                  <a:lnTo>
                    <a:pt x="386" y="251"/>
                  </a:lnTo>
                  <a:lnTo>
                    <a:pt x="384" y="251"/>
                  </a:lnTo>
                  <a:lnTo>
                    <a:pt x="382" y="253"/>
                  </a:lnTo>
                  <a:lnTo>
                    <a:pt x="382" y="254"/>
                  </a:lnTo>
                  <a:lnTo>
                    <a:pt x="379" y="253"/>
                  </a:lnTo>
                  <a:lnTo>
                    <a:pt x="377" y="254"/>
                  </a:lnTo>
                  <a:lnTo>
                    <a:pt x="376" y="255"/>
                  </a:lnTo>
                  <a:lnTo>
                    <a:pt x="374" y="255"/>
                  </a:lnTo>
                  <a:lnTo>
                    <a:pt x="374" y="256"/>
                  </a:lnTo>
                  <a:lnTo>
                    <a:pt x="373" y="256"/>
                  </a:lnTo>
                  <a:lnTo>
                    <a:pt x="372" y="256"/>
                  </a:lnTo>
                  <a:lnTo>
                    <a:pt x="371" y="256"/>
                  </a:lnTo>
                  <a:lnTo>
                    <a:pt x="369" y="258"/>
                  </a:lnTo>
                  <a:lnTo>
                    <a:pt x="368" y="258"/>
                  </a:lnTo>
                  <a:lnTo>
                    <a:pt x="369" y="260"/>
                  </a:lnTo>
                  <a:lnTo>
                    <a:pt x="368" y="260"/>
                  </a:lnTo>
                  <a:lnTo>
                    <a:pt x="366" y="259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2" y="256"/>
                  </a:lnTo>
                  <a:lnTo>
                    <a:pt x="361" y="255"/>
                  </a:lnTo>
                  <a:lnTo>
                    <a:pt x="361" y="254"/>
                  </a:lnTo>
                  <a:lnTo>
                    <a:pt x="359" y="253"/>
                  </a:lnTo>
                  <a:lnTo>
                    <a:pt x="358" y="251"/>
                  </a:lnTo>
                  <a:lnTo>
                    <a:pt x="357" y="251"/>
                  </a:lnTo>
                  <a:lnTo>
                    <a:pt x="356" y="253"/>
                  </a:lnTo>
                  <a:lnTo>
                    <a:pt x="354" y="254"/>
                  </a:lnTo>
                  <a:lnTo>
                    <a:pt x="353" y="255"/>
                  </a:lnTo>
                  <a:lnTo>
                    <a:pt x="352" y="258"/>
                  </a:lnTo>
                  <a:lnTo>
                    <a:pt x="351" y="260"/>
                  </a:lnTo>
                  <a:lnTo>
                    <a:pt x="351" y="263"/>
                  </a:lnTo>
                  <a:lnTo>
                    <a:pt x="349" y="265"/>
                  </a:lnTo>
                  <a:lnTo>
                    <a:pt x="347" y="269"/>
                  </a:lnTo>
                  <a:lnTo>
                    <a:pt x="346" y="271"/>
                  </a:lnTo>
                  <a:lnTo>
                    <a:pt x="346" y="273"/>
                  </a:lnTo>
                  <a:lnTo>
                    <a:pt x="344" y="274"/>
                  </a:lnTo>
                  <a:lnTo>
                    <a:pt x="344" y="275"/>
                  </a:lnTo>
                  <a:lnTo>
                    <a:pt x="343" y="275"/>
                  </a:lnTo>
                  <a:lnTo>
                    <a:pt x="342" y="276"/>
                  </a:lnTo>
                  <a:lnTo>
                    <a:pt x="341" y="276"/>
                  </a:lnTo>
                  <a:lnTo>
                    <a:pt x="339" y="278"/>
                  </a:lnTo>
                  <a:lnTo>
                    <a:pt x="338" y="278"/>
                  </a:lnTo>
                  <a:lnTo>
                    <a:pt x="337" y="279"/>
                  </a:lnTo>
                  <a:lnTo>
                    <a:pt x="336" y="279"/>
                  </a:lnTo>
                  <a:lnTo>
                    <a:pt x="334" y="280"/>
                  </a:lnTo>
                  <a:lnTo>
                    <a:pt x="334" y="281"/>
                  </a:lnTo>
                  <a:lnTo>
                    <a:pt x="334" y="283"/>
                  </a:lnTo>
                  <a:lnTo>
                    <a:pt x="336" y="283"/>
                  </a:lnTo>
                  <a:lnTo>
                    <a:pt x="336" y="281"/>
                  </a:lnTo>
                  <a:lnTo>
                    <a:pt x="337" y="281"/>
                  </a:lnTo>
                  <a:lnTo>
                    <a:pt x="337" y="283"/>
                  </a:lnTo>
                  <a:lnTo>
                    <a:pt x="338" y="283"/>
                  </a:lnTo>
                  <a:lnTo>
                    <a:pt x="339" y="283"/>
                  </a:lnTo>
                  <a:lnTo>
                    <a:pt x="341" y="283"/>
                  </a:lnTo>
                  <a:lnTo>
                    <a:pt x="342" y="284"/>
                  </a:lnTo>
                  <a:lnTo>
                    <a:pt x="342" y="285"/>
                  </a:lnTo>
                  <a:lnTo>
                    <a:pt x="341" y="285"/>
                  </a:lnTo>
                  <a:lnTo>
                    <a:pt x="339" y="286"/>
                  </a:lnTo>
                  <a:lnTo>
                    <a:pt x="338" y="286"/>
                  </a:lnTo>
                  <a:lnTo>
                    <a:pt x="338" y="288"/>
                  </a:lnTo>
                  <a:lnTo>
                    <a:pt x="338" y="289"/>
                  </a:lnTo>
                  <a:lnTo>
                    <a:pt x="339" y="289"/>
                  </a:lnTo>
                  <a:lnTo>
                    <a:pt x="341" y="288"/>
                  </a:lnTo>
                  <a:lnTo>
                    <a:pt x="342" y="288"/>
                  </a:lnTo>
                  <a:lnTo>
                    <a:pt x="342" y="289"/>
                  </a:lnTo>
                  <a:lnTo>
                    <a:pt x="343" y="289"/>
                  </a:lnTo>
                  <a:lnTo>
                    <a:pt x="346" y="286"/>
                  </a:lnTo>
                  <a:lnTo>
                    <a:pt x="347" y="286"/>
                  </a:lnTo>
                  <a:lnTo>
                    <a:pt x="348" y="286"/>
                  </a:lnTo>
                  <a:lnTo>
                    <a:pt x="349" y="286"/>
                  </a:lnTo>
                  <a:lnTo>
                    <a:pt x="348" y="288"/>
                  </a:lnTo>
                  <a:lnTo>
                    <a:pt x="347" y="288"/>
                  </a:lnTo>
                  <a:lnTo>
                    <a:pt x="347" y="289"/>
                  </a:lnTo>
                  <a:lnTo>
                    <a:pt x="348" y="290"/>
                  </a:lnTo>
                  <a:lnTo>
                    <a:pt x="348" y="291"/>
                  </a:lnTo>
                  <a:lnTo>
                    <a:pt x="348" y="293"/>
                  </a:lnTo>
                  <a:lnTo>
                    <a:pt x="347" y="293"/>
                  </a:lnTo>
                  <a:lnTo>
                    <a:pt x="347" y="294"/>
                  </a:lnTo>
                  <a:lnTo>
                    <a:pt x="346" y="294"/>
                  </a:lnTo>
                  <a:lnTo>
                    <a:pt x="344" y="294"/>
                  </a:lnTo>
                  <a:lnTo>
                    <a:pt x="343" y="294"/>
                  </a:lnTo>
                  <a:lnTo>
                    <a:pt x="342" y="293"/>
                  </a:lnTo>
                  <a:lnTo>
                    <a:pt x="341" y="293"/>
                  </a:lnTo>
                  <a:lnTo>
                    <a:pt x="339" y="294"/>
                  </a:lnTo>
                  <a:lnTo>
                    <a:pt x="337" y="295"/>
                  </a:lnTo>
                  <a:lnTo>
                    <a:pt x="334" y="295"/>
                  </a:lnTo>
                  <a:lnTo>
                    <a:pt x="333" y="294"/>
                  </a:lnTo>
                  <a:lnTo>
                    <a:pt x="334" y="293"/>
                  </a:lnTo>
                  <a:lnTo>
                    <a:pt x="337" y="291"/>
                  </a:lnTo>
                  <a:lnTo>
                    <a:pt x="338" y="291"/>
                  </a:lnTo>
                  <a:lnTo>
                    <a:pt x="339" y="290"/>
                  </a:lnTo>
                  <a:lnTo>
                    <a:pt x="337" y="290"/>
                  </a:lnTo>
                  <a:lnTo>
                    <a:pt x="336" y="290"/>
                  </a:lnTo>
                  <a:lnTo>
                    <a:pt x="334" y="291"/>
                  </a:lnTo>
                  <a:lnTo>
                    <a:pt x="333" y="291"/>
                  </a:lnTo>
                  <a:lnTo>
                    <a:pt x="332" y="291"/>
                  </a:lnTo>
                  <a:lnTo>
                    <a:pt x="331" y="291"/>
                  </a:lnTo>
                  <a:lnTo>
                    <a:pt x="329" y="290"/>
                  </a:lnTo>
                  <a:lnTo>
                    <a:pt x="328" y="289"/>
                  </a:lnTo>
                  <a:lnTo>
                    <a:pt x="327" y="289"/>
                  </a:lnTo>
                  <a:lnTo>
                    <a:pt x="326" y="289"/>
                  </a:lnTo>
                  <a:lnTo>
                    <a:pt x="324" y="289"/>
                  </a:lnTo>
                  <a:lnTo>
                    <a:pt x="326" y="288"/>
                  </a:lnTo>
                  <a:lnTo>
                    <a:pt x="324" y="286"/>
                  </a:lnTo>
                  <a:lnTo>
                    <a:pt x="323" y="286"/>
                  </a:lnTo>
                  <a:lnTo>
                    <a:pt x="322" y="286"/>
                  </a:lnTo>
                  <a:lnTo>
                    <a:pt x="322" y="285"/>
                  </a:lnTo>
                  <a:lnTo>
                    <a:pt x="322" y="284"/>
                  </a:lnTo>
                  <a:lnTo>
                    <a:pt x="322" y="283"/>
                  </a:lnTo>
                  <a:lnTo>
                    <a:pt x="322" y="281"/>
                  </a:lnTo>
                  <a:lnTo>
                    <a:pt x="322" y="280"/>
                  </a:lnTo>
                  <a:lnTo>
                    <a:pt x="323" y="280"/>
                  </a:lnTo>
                  <a:lnTo>
                    <a:pt x="326" y="281"/>
                  </a:lnTo>
                  <a:lnTo>
                    <a:pt x="327" y="281"/>
                  </a:lnTo>
                  <a:lnTo>
                    <a:pt x="328" y="281"/>
                  </a:lnTo>
                  <a:lnTo>
                    <a:pt x="328" y="280"/>
                  </a:lnTo>
                  <a:lnTo>
                    <a:pt x="328" y="279"/>
                  </a:lnTo>
                  <a:lnTo>
                    <a:pt x="327" y="279"/>
                  </a:lnTo>
                  <a:lnTo>
                    <a:pt x="326" y="278"/>
                  </a:lnTo>
                  <a:lnTo>
                    <a:pt x="326" y="276"/>
                  </a:lnTo>
                  <a:lnTo>
                    <a:pt x="327" y="276"/>
                  </a:lnTo>
                  <a:lnTo>
                    <a:pt x="327" y="275"/>
                  </a:lnTo>
                  <a:lnTo>
                    <a:pt x="327" y="274"/>
                  </a:lnTo>
                  <a:lnTo>
                    <a:pt x="328" y="274"/>
                  </a:lnTo>
                  <a:lnTo>
                    <a:pt x="329" y="274"/>
                  </a:lnTo>
                  <a:lnTo>
                    <a:pt x="331" y="274"/>
                  </a:lnTo>
                  <a:lnTo>
                    <a:pt x="332" y="273"/>
                  </a:lnTo>
                  <a:lnTo>
                    <a:pt x="329" y="271"/>
                  </a:lnTo>
                  <a:lnTo>
                    <a:pt x="328" y="271"/>
                  </a:lnTo>
                  <a:lnTo>
                    <a:pt x="326" y="271"/>
                  </a:lnTo>
                  <a:lnTo>
                    <a:pt x="324" y="271"/>
                  </a:lnTo>
                  <a:lnTo>
                    <a:pt x="322" y="273"/>
                  </a:lnTo>
                  <a:lnTo>
                    <a:pt x="321" y="273"/>
                  </a:lnTo>
                  <a:lnTo>
                    <a:pt x="319" y="274"/>
                  </a:lnTo>
                  <a:lnTo>
                    <a:pt x="317" y="274"/>
                  </a:lnTo>
                  <a:lnTo>
                    <a:pt x="313" y="274"/>
                  </a:lnTo>
                  <a:lnTo>
                    <a:pt x="311" y="274"/>
                  </a:lnTo>
                  <a:lnTo>
                    <a:pt x="308" y="273"/>
                  </a:lnTo>
                  <a:lnTo>
                    <a:pt x="306" y="271"/>
                  </a:lnTo>
                  <a:lnTo>
                    <a:pt x="303" y="270"/>
                  </a:lnTo>
                  <a:lnTo>
                    <a:pt x="302" y="269"/>
                  </a:lnTo>
                  <a:lnTo>
                    <a:pt x="301" y="269"/>
                  </a:lnTo>
                  <a:lnTo>
                    <a:pt x="298" y="269"/>
                  </a:lnTo>
                  <a:lnTo>
                    <a:pt x="297" y="270"/>
                  </a:lnTo>
                  <a:lnTo>
                    <a:pt x="294" y="271"/>
                  </a:lnTo>
                  <a:lnTo>
                    <a:pt x="292" y="275"/>
                  </a:lnTo>
                  <a:lnTo>
                    <a:pt x="289" y="278"/>
                  </a:lnTo>
                  <a:lnTo>
                    <a:pt x="287" y="280"/>
                  </a:lnTo>
                  <a:lnTo>
                    <a:pt x="286" y="281"/>
                  </a:lnTo>
                  <a:lnTo>
                    <a:pt x="286" y="283"/>
                  </a:lnTo>
                  <a:lnTo>
                    <a:pt x="286" y="285"/>
                  </a:lnTo>
                  <a:lnTo>
                    <a:pt x="287" y="285"/>
                  </a:lnTo>
                  <a:lnTo>
                    <a:pt x="287" y="286"/>
                  </a:lnTo>
                  <a:lnTo>
                    <a:pt x="288" y="290"/>
                  </a:lnTo>
                  <a:lnTo>
                    <a:pt x="288" y="294"/>
                  </a:lnTo>
                  <a:lnTo>
                    <a:pt x="289" y="335"/>
                  </a:lnTo>
                  <a:lnTo>
                    <a:pt x="289" y="338"/>
                  </a:lnTo>
                  <a:lnTo>
                    <a:pt x="288" y="338"/>
                  </a:lnTo>
                  <a:lnTo>
                    <a:pt x="287" y="316"/>
                  </a:lnTo>
                  <a:lnTo>
                    <a:pt x="264" y="309"/>
                  </a:lnTo>
                  <a:lnTo>
                    <a:pt x="264" y="306"/>
                  </a:lnTo>
                  <a:lnTo>
                    <a:pt x="286" y="314"/>
                  </a:lnTo>
                  <a:lnTo>
                    <a:pt x="286" y="300"/>
                  </a:lnTo>
                  <a:lnTo>
                    <a:pt x="281" y="300"/>
                  </a:lnTo>
                  <a:lnTo>
                    <a:pt x="279" y="289"/>
                  </a:lnTo>
                  <a:lnTo>
                    <a:pt x="273" y="288"/>
                  </a:lnTo>
                  <a:lnTo>
                    <a:pt x="271" y="288"/>
                  </a:lnTo>
                  <a:lnTo>
                    <a:pt x="268" y="289"/>
                  </a:lnTo>
                  <a:lnTo>
                    <a:pt x="277" y="296"/>
                  </a:lnTo>
                  <a:lnTo>
                    <a:pt x="276" y="296"/>
                  </a:lnTo>
                  <a:lnTo>
                    <a:pt x="267" y="289"/>
                  </a:lnTo>
                  <a:lnTo>
                    <a:pt x="263" y="294"/>
                  </a:lnTo>
                  <a:lnTo>
                    <a:pt x="278" y="300"/>
                  </a:lnTo>
                  <a:lnTo>
                    <a:pt x="277" y="301"/>
                  </a:lnTo>
                  <a:lnTo>
                    <a:pt x="264" y="296"/>
                  </a:lnTo>
                  <a:lnTo>
                    <a:pt x="261" y="306"/>
                  </a:lnTo>
                  <a:lnTo>
                    <a:pt x="246" y="303"/>
                  </a:lnTo>
                  <a:lnTo>
                    <a:pt x="247" y="300"/>
                  </a:lnTo>
                  <a:lnTo>
                    <a:pt x="258" y="304"/>
                  </a:lnTo>
                  <a:lnTo>
                    <a:pt x="262" y="295"/>
                  </a:lnTo>
                  <a:lnTo>
                    <a:pt x="249" y="289"/>
                  </a:lnTo>
                  <a:lnTo>
                    <a:pt x="246" y="293"/>
                  </a:lnTo>
                  <a:lnTo>
                    <a:pt x="244" y="291"/>
                  </a:lnTo>
                  <a:lnTo>
                    <a:pt x="251" y="284"/>
                  </a:lnTo>
                  <a:lnTo>
                    <a:pt x="251" y="281"/>
                  </a:lnTo>
                  <a:lnTo>
                    <a:pt x="239" y="273"/>
                  </a:lnTo>
                  <a:lnTo>
                    <a:pt x="237" y="271"/>
                  </a:lnTo>
                  <a:lnTo>
                    <a:pt x="228" y="274"/>
                  </a:lnTo>
                  <a:lnTo>
                    <a:pt x="226" y="275"/>
                  </a:lnTo>
                  <a:lnTo>
                    <a:pt x="223" y="279"/>
                  </a:lnTo>
                  <a:lnTo>
                    <a:pt x="242" y="288"/>
                  </a:lnTo>
                  <a:lnTo>
                    <a:pt x="242" y="290"/>
                  </a:lnTo>
                  <a:lnTo>
                    <a:pt x="224" y="284"/>
                  </a:lnTo>
                  <a:lnTo>
                    <a:pt x="222" y="283"/>
                  </a:lnTo>
                  <a:lnTo>
                    <a:pt x="219" y="290"/>
                  </a:lnTo>
                  <a:lnTo>
                    <a:pt x="242" y="299"/>
                  </a:lnTo>
                  <a:lnTo>
                    <a:pt x="242" y="300"/>
                  </a:lnTo>
                  <a:lnTo>
                    <a:pt x="218" y="293"/>
                  </a:lnTo>
                  <a:lnTo>
                    <a:pt x="213" y="306"/>
                  </a:lnTo>
                  <a:lnTo>
                    <a:pt x="233" y="313"/>
                  </a:lnTo>
                  <a:lnTo>
                    <a:pt x="234" y="310"/>
                  </a:lnTo>
                  <a:lnTo>
                    <a:pt x="269" y="321"/>
                  </a:lnTo>
                  <a:lnTo>
                    <a:pt x="277" y="328"/>
                  </a:lnTo>
                  <a:lnTo>
                    <a:pt x="276" y="333"/>
                  </a:lnTo>
                  <a:lnTo>
                    <a:pt x="278" y="335"/>
                  </a:lnTo>
                  <a:lnTo>
                    <a:pt x="279" y="338"/>
                  </a:lnTo>
                  <a:lnTo>
                    <a:pt x="278" y="340"/>
                  </a:lnTo>
                  <a:lnTo>
                    <a:pt x="239" y="326"/>
                  </a:lnTo>
                  <a:lnTo>
                    <a:pt x="204" y="314"/>
                  </a:lnTo>
                  <a:lnTo>
                    <a:pt x="192" y="319"/>
                  </a:lnTo>
                  <a:lnTo>
                    <a:pt x="184" y="321"/>
                  </a:lnTo>
                  <a:lnTo>
                    <a:pt x="174" y="331"/>
                  </a:lnTo>
                  <a:lnTo>
                    <a:pt x="168" y="334"/>
                  </a:lnTo>
                  <a:lnTo>
                    <a:pt x="167" y="335"/>
                  </a:lnTo>
                  <a:lnTo>
                    <a:pt x="166" y="336"/>
                  </a:lnTo>
                  <a:lnTo>
                    <a:pt x="164" y="338"/>
                  </a:lnTo>
                  <a:lnTo>
                    <a:pt x="163" y="338"/>
                  </a:lnTo>
                  <a:lnTo>
                    <a:pt x="163" y="339"/>
                  </a:lnTo>
                  <a:lnTo>
                    <a:pt x="162" y="340"/>
                  </a:lnTo>
                  <a:lnTo>
                    <a:pt x="162" y="341"/>
                  </a:lnTo>
                  <a:lnTo>
                    <a:pt x="161" y="341"/>
                  </a:lnTo>
                  <a:lnTo>
                    <a:pt x="159" y="343"/>
                  </a:lnTo>
                  <a:lnTo>
                    <a:pt x="158" y="345"/>
                  </a:lnTo>
                  <a:lnTo>
                    <a:pt x="156" y="346"/>
                  </a:lnTo>
                  <a:lnTo>
                    <a:pt x="154" y="349"/>
                  </a:lnTo>
                  <a:lnTo>
                    <a:pt x="154" y="350"/>
                  </a:lnTo>
                  <a:lnTo>
                    <a:pt x="153" y="351"/>
                  </a:lnTo>
                  <a:lnTo>
                    <a:pt x="152" y="355"/>
                  </a:lnTo>
                  <a:lnTo>
                    <a:pt x="152" y="358"/>
                  </a:lnTo>
                  <a:lnTo>
                    <a:pt x="149" y="360"/>
                  </a:lnTo>
                  <a:lnTo>
                    <a:pt x="148" y="363"/>
                  </a:lnTo>
                  <a:lnTo>
                    <a:pt x="147" y="365"/>
                  </a:lnTo>
                  <a:lnTo>
                    <a:pt x="147" y="366"/>
                  </a:lnTo>
                  <a:lnTo>
                    <a:pt x="146" y="368"/>
                  </a:lnTo>
                  <a:lnTo>
                    <a:pt x="146" y="369"/>
                  </a:lnTo>
                  <a:lnTo>
                    <a:pt x="144" y="370"/>
                  </a:lnTo>
                  <a:lnTo>
                    <a:pt x="143" y="373"/>
                  </a:lnTo>
                  <a:lnTo>
                    <a:pt x="142" y="375"/>
                  </a:lnTo>
                  <a:lnTo>
                    <a:pt x="141" y="378"/>
                  </a:lnTo>
                  <a:lnTo>
                    <a:pt x="141" y="379"/>
                  </a:lnTo>
                  <a:lnTo>
                    <a:pt x="141" y="381"/>
                  </a:lnTo>
                  <a:lnTo>
                    <a:pt x="139" y="385"/>
                  </a:lnTo>
                  <a:lnTo>
                    <a:pt x="139" y="386"/>
                  </a:lnTo>
                  <a:lnTo>
                    <a:pt x="139" y="388"/>
                  </a:lnTo>
                  <a:lnTo>
                    <a:pt x="138" y="390"/>
                  </a:lnTo>
                  <a:lnTo>
                    <a:pt x="137" y="393"/>
                  </a:lnTo>
                  <a:lnTo>
                    <a:pt x="136" y="394"/>
                  </a:lnTo>
                  <a:lnTo>
                    <a:pt x="134" y="395"/>
                  </a:lnTo>
                  <a:lnTo>
                    <a:pt x="134" y="396"/>
                  </a:lnTo>
                  <a:lnTo>
                    <a:pt x="133" y="399"/>
                  </a:lnTo>
                  <a:lnTo>
                    <a:pt x="133" y="400"/>
                  </a:lnTo>
                  <a:lnTo>
                    <a:pt x="133" y="403"/>
                  </a:lnTo>
                  <a:lnTo>
                    <a:pt x="133" y="404"/>
                  </a:lnTo>
                  <a:lnTo>
                    <a:pt x="132" y="406"/>
                  </a:lnTo>
                  <a:lnTo>
                    <a:pt x="132" y="408"/>
                  </a:lnTo>
                  <a:lnTo>
                    <a:pt x="131" y="409"/>
                  </a:lnTo>
                  <a:lnTo>
                    <a:pt x="129" y="410"/>
                  </a:lnTo>
                  <a:lnTo>
                    <a:pt x="129" y="411"/>
                  </a:lnTo>
                  <a:lnTo>
                    <a:pt x="129" y="414"/>
                  </a:lnTo>
                  <a:lnTo>
                    <a:pt x="129" y="415"/>
                  </a:lnTo>
                  <a:lnTo>
                    <a:pt x="129" y="416"/>
                  </a:lnTo>
                  <a:lnTo>
                    <a:pt x="128" y="418"/>
                  </a:lnTo>
                  <a:lnTo>
                    <a:pt x="126" y="418"/>
                  </a:lnTo>
                  <a:lnTo>
                    <a:pt x="124" y="418"/>
                  </a:lnTo>
                  <a:lnTo>
                    <a:pt x="122" y="419"/>
                  </a:lnTo>
                  <a:lnTo>
                    <a:pt x="119" y="421"/>
                  </a:lnTo>
                  <a:lnTo>
                    <a:pt x="118" y="423"/>
                  </a:lnTo>
                  <a:lnTo>
                    <a:pt x="116" y="425"/>
                  </a:lnTo>
                  <a:lnTo>
                    <a:pt x="114" y="426"/>
                  </a:lnTo>
                  <a:lnTo>
                    <a:pt x="112" y="428"/>
                  </a:lnTo>
                  <a:lnTo>
                    <a:pt x="111" y="428"/>
                  </a:lnTo>
                  <a:lnTo>
                    <a:pt x="109" y="429"/>
                  </a:lnTo>
                  <a:lnTo>
                    <a:pt x="108" y="430"/>
                  </a:lnTo>
                  <a:lnTo>
                    <a:pt x="108" y="431"/>
                  </a:lnTo>
                  <a:lnTo>
                    <a:pt x="106" y="435"/>
                  </a:lnTo>
                  <a:lnTo>
                    <a:pt x="106" y="438"/>
                  </a:lnTo>
                  <a:lnTo>
                    <a:pt x="104" y="443"/>
                  </a:lnTo>
                  <a:lnTo>
                    <a:pt x="104" y="444"/>
                  </a:lnTo>
                  <a:lnTo>
                    <a:pt x="106" y="445"/>
                  </a:lnTo>
                  <a:lnTo>
                    <a:pt x="106" y="446"/>
                  </a:lnTo>
                  <a:lnTo>
                    <a:pt x="104" y="448"/>
                  </a:lnTo>
                  <a:lnTo>
                    <a:pt x="104" y="449"/>
                  </a:lnTo>
                  <a:lnTo>
                    <a:pt x="104" y="450"/>
                  </a:lnTo>
                  <a:lnTo>
                    <a:pt x="104" y="454"/>
                  </a:lnTo>
                  <a:lnTo>
                    <a:pt x="104" y="456"/>
                  </a:lnTo>
                  <a:lnTo>
                    <a:pt x="104" y="460"/>
                  </a:lnTo>
                  <a:lnTo>
                    <a:pt x="106" y="464"/>
                  </a:lnTo>
                  <a:lnTo>
                    <a:pt x="106" y="466"/>
                  </a:lnTo>
                  <a:lnTo>
                    <a:pt x="106" y="469"/>
                  </a:lnTo>
                  <a:lnTo>
                    <a:pt x="106" y="471"/>
                  </a:lnTo>
                  <a:lnTo>
                    <a:pt x="106" y="473"/>
                  </a:lnTo>
                  <a:lnTo>
                    <a:pt x="107" y="478"/>
                  </a:lnTo>
                  <a:lnTo>
                    <a:pt x="108" y="479"/>
                  </a:lnTo>
                  <a:lnTo>
                    <a:pt x="108" y="481"/>
                  </a:lnTo>
                  <a:lnTo>
                    <a:pt x="108" y="485"/>
                  </a:lnTo>
                  <a:lnTo>
                    <a:pt x="108" y="489"/>
                  </a:lnTo>
                  <a:lnTo>
                    <a:pt x="108" y="493"/>
                  </a:lnTo>
                  <a:lnTo>
                    <a:pt x="109" y="495"/>
                  </a:lnTo>
                  <a:lnTo>
                    <a:pt x="111" y="498"/>
                  </a:lnTo>
                  <a:lnTo>
                    <a:pt x="112" y="499"/>
                  </a:lnTo>
                  <a:lnTo>
                    <a:pt x="112" y="503"/>
                  </a:lnTo>
                  <a:lnTo>
                    <a:pt x="113" y="504"/>
                  </a:lnTo>
                  <a:lnTo>
                    <a:pt x="116" y="506"/>
                  </a:lnTo>
                  <a:lnTo>
                    <a:pt x="117" y="508"/>
                  </a:lnTo>
                  <a:lnTo>
                    <a:pt x="118" y="509"/>
                  </a:lnTo>
                  <a:lnTo>
                    <a:pt x="118" y="510"/>
                  </a:lnTo>
                  <a:lnTo>
                    <a:pt x="117" y="513"/>
                  </a:lnTo>
                  <a:lnTo>
                    <a:pt x="117" y="514"/>
                  </a:lnTo>
                  <a:lnTo>
                    <a:pt x="116" y="515"/>
                  </a:lnTo>
                  <a:lnTo>
                    <a:pt x="113" y="516"/>
                  </a:lnTo>
                  <a:lnTo>
                    <a:pt x="113" y="518"/>
                  </a:lnTo>
                  <a:lnTo>
                    <a:pt x="114" y="520"/>
                  </a:lnTo>
                  <a:lnTo>
                    <a:pt x="114" y="521"/>
                  </a:lnTo>
                  <a:lnTo>
                    <a:pt x="113" y="523"/>
                  </a:lnTo>
                  <a:lnTo>
                    <a:pt x="112" y="524"/>
                  </a:lnTo>
                  <a:lnTo>
                    <a:pt x="111" y="524"/>
                  </a:lnTo>
                  <a:lnTo>
                    <a:pt x="109" y="524"/>
                  </a:lnTo>
                  <a:lnTo>
                    <a:pt x="107" y="524"/>
                  </a:lnTo>
                  <a:lnTo>
                    <a:pt x="106" y="525"/>
                  </a:lnTo>
                  <a:lnTo>
                    <a:pt x="104" y="526"/>
                  </a:lnTo>
                  <a:lnTo>
                    <a:pt x="104" y="528"/>
                  </a:lnTo>
                  <a:lnTo>
                    <a:pt x="104" y="529"/>
                  </a:lnTo>
                  <a:lnTo>
                    <a:pt x="104" y="530"/>
                  </a:lnTo>
                  <a:lnTo>
                    <a:pt x="106" y="531"/>
                  </a:lnTo>
                  <a:lnTo>
                    <a:pt x="106" y="533"/>
                  </a:lnTo>
                  <a:lnTo>
                    <a:pt x="104" y="533"/>
                  </a:lnTo>
                  <a:lnTo>
                    <a:pt x="104" y="531"/>
                  </a:lnTo>
                  <a:lnTo>
                    <a:pt x="103" y="530"/>
                  </a:lnTo>
                  <a:lnTo>
                    <a:pt x="102" y="530"/>
                  </a:lnTo>
                  <a:lnTo>
                    <a:pt x="102" y="529"/>
                  </a:lnTo>
                  <a:lnTo>
                    <a:pt x="101" y="529"/>
                  </a:lnTo>
                  <a:lnTo>
                    <a:pt x="101" y="530"/>
                  </a:lnTo>
                  <a:lnTo>
                    <a:pt x="99" y="531"/>
                  </a:lnTo>
                  <a:lnTo>
                    <a:pt x="98" y="533"/>
                  </a:lnTo>
                  <a:lnTo>
                    <a:pt x="98" y="531"/>
                  </a:lnTo>
                  <a:lnTo>
                    <a:pt x="98" y="530"/>
                  </a:lnTo>
                  <a:lnTo>
                    <a:pt x="98" y="529"/>
                  </a:lnTo>
                  <a:lnTo>
                    <a:pt x="96" y="528"/>
                  </a:lnTo>
                  <a:lnTo>
                    <a:pt x="94" y="528"/>
                  </a:lnTo>
                  <a:lnTo>
                    <a:pt x="93" y="528"/>
                  </a:lnTo>
                  <a:lnTo>
                    <a:pt x="91" y="528"/>
                  </a:lnTo>
                  <a:lnTo>
                    <a:pt x="89" y="526"/>
                  </a:lnTo>
                  <a:lnTo>
                    <a:pt x="88" y="526"/>
                  </a:lnTo>
                  <a:lnTo>
                    <a:pt x="87" y="526"/>
                  </a:lnTo>
                  <a:lnTo>
                    <a:pt x="84" y="525"/>
                  </a:lnTo>
                  <a:lnTo>
                    <a:pt x="83" y="524"/>
                  </a:lnTo>
                  <a:lnTo>
                    <a:pt x="82" y="523"/>
                  </a:lnTo>
                  <a:lnTo>
                    <a:pt x="81" y="521"/>
                  </a:lnTo>
                  <a:lnTo>
                    <a:pt x="81" y="519"/>
                  </a:lnTo>
                  <a:lnTo>
                    <a:pt x="79" y="516"/>
                  </a:lnTo>
                  <a:lnTo>
                    <a:pt x="79" y="514"/>
                  </a:lnTo>
                  <a:lnTo>
                    <a:pt x="79" y="511"/>
                  </a:lnTo>
                  <a:lnTo>
                    <a:pt x="79" y="509"/>
                  </a:lnTo>
                  <a:lnTo>
                    <a:pt x="81" y="506"/>
                  </a:lnTo>
                  <a:lnTo>
                    <a:pt x="82" y="504"/>
                  </a:lnTo>
                  <a:lnTo>
                    <a:pt x="82" y="503"/>
                  </a:lnTo>
                  <a:lnTo>
                    <a:pt x="83" y="501"/>
                  </a:lnTo>
                  <a:lnTo>
                    <a:pt x="83" y="498"/>
                  </a:lnTo>
                  <a:lnTo>
                    <a:pt x="83" y="494"/>
                  </a:lnTo>
                  <a:lnTo>
                    <a:pt x="83" y="493"/>
                  </a:lnTo>
                  <a:lnTo>
                    <a:pt x="84" y="491"/>
                  </a:lnTo>
                  <a:lnTo>
                    <a:pt x="84" y="489"/>
                  </a:lnTo>
                  <a:lnTo>
                    <a:pt x="86" y="485"/>
                  </a:lnTo>
                  <a:lnTo>
                    <a:pt x="87" y="483"/>
                  </a:lnTo>
                  <a:lnTo>
                    <a:pt x="87" y="480"/>
                  </a:lnTo>
                  <a:lnTo>
                    <a:pt x="88" y="473"/>
                  </a:lnTo>
                  <a:lnTo>
                    <a:pt x="89" y="468"/>
                  </a:lnTo>
                  <a:lnTo>
                    <a:pt x="89" y="460"/>
                  </a:lnTo>
                  <a:lnTo>
                    <a:pt x="89" y="458"/>
                  </a:lnTo>
                  <a:lnTo>
                    <a:pt x="89" y="455"/>
                  </a:lnTo>
                  <a:lnTo>
                    <a:pt x="88" y="453"/>
                  </a:lnTo>
                  <a:lnTo>
                    <a:pt x="88" y="450"/>
                  </a:lnTo>
                  <a:lnTo>
                    <a:pt x="87" y="450"/>
                  </a:lnTo>
                  <a:lnTo>
                    <a:pt x="87" y="448"/>
                  </a:lnTo>
                  <a:lnTo>
                    <a:pt x="86" y="444"/>
                  </a:lnTo>
                  <a:lnTo>
                    <a:pt x="84" y="440"/>
                  </a:lnTo>
                  <a:lnTo>
                    <a:pt x="84" y="438"/>
                  </a:lnTo>
                  <a:lnTo>
                    <a:pt x="83" y="433"/>
                  </a:lnTo>
                  <a:lnTo>
                    <a:pt x="79" y="426"/>
                  </a:lnTo>
                  <a:lnTo>
                    <a:pt x="79" y="425"/>
                  </a:lnTo>
                  <a:lnTo>
                    <a:pt x="78" y="424"/>
                  </a:lnTo>
                  <a:lnTo>
                    <a:pt x="77" y="420"/>
                  </a:lnTo>
                  <a:lnTo>
                    <a:pt x="74" y="416"/>
                  </a:lnTo>
                  <a:lnTo>
                    <a:pt x="73" y="413"/>
                  </a:lnTo>
                  <a:lnTo>
                    <a:pt x="72" y="410"/>
                  </a:lnTo>
                  <a:lnTo>
                    <a:pt x="72" y="409"/>
                  </a:lnTo>
                  <a:lnTo>
                    <a:pt x="72" y="406"/>
                  </a:lnTo>
                  <a:lnTo>
                    <a:pt x="71" y="401"/>
                  </a:lnTo>
                  <a:lnTo>
                    <a:pt x="69" y="400"/>
                  </a:lnTo>
                  <a:lnTo>
                    <a:pt x="69" y="399"/>
                  </a:lnTo>
                  <a:lnTo>
                    <a:pt x="68" y="398"/>
                  </a:lnTo>
                  <a:lnTo>
                    <a:pt x="68" y="395"/>
                  </a:lnTo>
                  <a:lnTo>
                    <a:pt x="68" y="394"/>
                  </a:lnTo>
                  <a:lnTo>
                    <a:pt x="67" y="391"/>
                  </a:lnTo>
                  <a:lnTo>
                    <a:pt x="64" y="385"/>
                  </a:lnTo>
                  <a:lnTo>
                    <a:pt x="63" y="383"/>
                  </a:lnTo>
                  <a:lnTo>
                    <a:pt x="62" y="380"/>
                  </a:lnTo>
                  <a:lnTo>
                    <a:pt x="58" y="378"/>
                  </a:lnTo>
                  <a:lnTo>
                    <a:pt x="57" y="374"/>
                  </a:lnTo>
                  <a:lnTo>
                    <a:pt x="56" y="373"/>
                  </a:lnTo>
                  <a:lnTo>
                    <a:pt x="51" y="370"/>
                  </a:lnTo>
                  <a:lnTo>
                    <a:pt x="47" y="366"/>
                  </a:lnTo>
                  <a:lnTo>
                    <a:pt x="45" y="364"/>
                  </a:lnTo>
                  <a:lnTo>
                    <a:pt x="42" y="361"/>
                  </a:lnTo>
                  <a:lnTo>
                    <a:pt x="42" y="360"/>
                  </a:lnTo>
                  <a:lnTo>
                    <a:pt x="40" y="359"/>
                  </a:lnTo>
                  <a:lnTo>
                    <a:pt x="38" y="359"/>
                  </a:lnTo>
                  <a:lnTo>
                    <a:pt x="37" y="359"/>
                  </a:lnTo>
                  <a:lnTo>
                    <a:pt x="35" y="359"/>
                  </a:lnTo>
                  <a:lnTo>
                    <a:pt x="33" y="358"/>
                  </a:lnTo>
                  <a:lnTo>
                    <a:pt x="30" y="359"/>
                  </a:lnTo>
                  <a:lnTo>
                    <a:pt x="28" y="359"/>
                  </a:lnTo>
                  <a:lnTo>
                    <a:pt x="25" y="359"/>
                  </a:lnTo>
                  <a:lnTo>
                    <a:pt x="25" y="358"/>
                  </a:lnTo>
                  <a:lnTo>
                    <a:pt x="23" y="358"/>
                  </a:lnTo>
                  <a:lnTo>
                    <a:pt x="23" y="359"/>
                  </a:lnTo>
                  <a:lnTo>
                    <a:pt x="22" y="359"/>
                  </a:lnTo>
                  <a:lnTo>
                    <a:pt x="21" y="359"/>
                  </a:lnTo>
                  <a:lnTo>
                    <a:pt x="20" y="359"/>
                  </a:lnTo>
                  <a:lnTo>
                    <a:pt x="16" y="358"/>
                  </a:lnTo>
                  <a:lnTo>
                    <a:pt x="15" y="356"/>
                  </a:lnTo>
                  <a:lnTo>
                    <a:pt x="12" y="355"/>
                  </a:lnTo>
                  <a:lnTo>
                    <a:pt x="10" y="354"/>
                  </a:lnTo>
                  <a:lnTo>
                    <a:pt x="8" y="353"/>
                  </a:lnTo>
                  <a:lnTo>
                    <a:pt x="8" y="351"/>
                  </a:lnTo>
                  <a:lnTo>
                    <a:pt x="10" y="350"/>
                  </a:lnTo>
                  <a:lnTo>
                    <a:pt x="11" y="349"/>
                  </a:lnTo>
                  <a:lnTo>
                    <a:pt x="12" y="349"/>
                  </a:lnTo>
                  <a:lnTo>
                    <a:pt x="12" y="348"/>
                  </a:lnTo>
                  <a:lnTo>
                    <a:pt x="11" y="346"/>
                  </a:lnTo>
                  <a:lnTo>
                    <a:pt x="10" y="346"/>
                  </a:lnTo>
                  <a:lnTo>
                    <a:pt x="8" y="348"/>
                  </a:lnTo>
                  <a:lnTo>
                    <a:pt x="7" y="348"/>
                  </a:lnTo>
                  <a:lnTo>
                    <a:pt x="7" y="346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3"/>
                  </a:lnTo>
                  <a:lnTo>
                    <a:pt x="1" y="340"/>
                  </a:lnTo>
                  <a:lnTo>
                    <a:pt x="0" y="338"/>
                  </a:lnTo>
                  <a:lnTo>
                    <a:pt x="0" y="335"/>
                  </a:lnTo>
                  <a:lnTo>
                    <a:pt x="0" y="334"/>
                  </a:lnTo>
                  <a:lnTo>
                    <a:pt x="1" y="331"/>
                  </a:lnTo>
                  <a:lnTo>
                    <a:pt x="1" y="329"/>
                  </a:lnTo>
                  <a:lnTo>
                    <a:pt x="1" y="328"/>
                  </a:lnTo>
                  <a:lnTo>
                    <a:pt x="1" y="326"/>
                  </a:lnTo>
                  <a:lnTo>
                    <a:pt x="2" y="326"/>
                  </a:lnTo>
                  <a:lnTo>
                    <a:pt x="3" y="325"/>
                  </a:lnTo>
                  <a:lnTo>
                    <a:pt x="6" y="323"/>
                  </a:lnTo>
                  <a:lnTo>
                    <a:pt x="7" y="323"/>
                  </a:lnTo>
                  <a:lnTo>
                    <a:pt x="8" y="320"/>
                  </a:lnTo>
                  <a:lnTo>
                    <a:pt x="11" y="316"/>
                  </a:lnTo>
                  <a:lnTo>
                    <a:pt x="10" y="315"/>
                  </a:lnTo>
                  <a:lnTo>
                    <a:pt x="7" y="315"/>
                  </a:lnTo>
                  <a:lnTo>
                    <a:pt x="3" y="315"/>
                  </a:lnTo>
                  <a:lnTo>
                    <a:pt x="1" y="315"/>
                  </a:lnTo>
                  <a:lnTo>
                    <a:pt x="1" y="314"/>
                  </a:lnTo>
                  <a:lnTo>
                    <a:pt x="3" y="313"/>
                  </a:lnTo>
                  <a:lnTo>
                    <a:pt x="7" y="310"/>
                  </a:lnTo>
                  <a:lnTo>
                    <a:pt x="11" y="308"/>
                  </a:lnTo>
                  <a:lnTo>
                    <a:pt x="13" y="306"/>
                  </a:lnTo>
                  <a:lnTo>
                    <a:pt x="15" y="304"/>
                  </a:lnTo>
                  <a:lnTo>
                    <a:pt x="16" y="304"/>
                  </a:lnTo>
                  <a:lnTo>
                    <a:pt x="16" y="303"/>
                  </a:lnTo>
                  <a:lnTo>
                    <a:pt x="17" y="303"/>
                  </a:lnTo>
                  <a:lnTo>
                    <a:pt x="17" y="301"/>
                  </a:lnTo>
                  <a:lnTo>
                    <a:pt x="17" y="299"/>
                  </a:lnTo>
                  <a:lnTo>
                    <a:pt x="16" y="298"/>
                  </a:lnTo>
                  <a:lnTo>
                    <a:pt x="16" y="296"/>
                  </a:lnTo>
                  <a:lnTo>
                    <a:pt x="16" y="295"/>
                  </a:lnTo>
                  <a:lnTo>
                    <a:pt x="17" y="294"/>
                  </a:lnTo>
                  <a:lnTo>
                    <a:pt x="18" y="291"/>
                  </a:lnTo>
                  <a:lnTo>
                    <a:pt x="21" y="290"/>
                  </a:lnTo>
                  <a:lnTo>
                    <a:pt x="21" y="286"/>
                  </a:lnTo>
                  <a:lnTo>
                    <a:pt x="21" y="285"/>
                  </a:lnTo>
                  <a:lnTo>
                    <a:pt x="21" y="279"/>
                  </a:lnTo>
                  <a:lnTo>
                    <a:pt x="21" y="275"/>
                  </a:lnTo>
                  <a:lnTo>
                    <a:pt x="21" y="273"/>
                  </a:lnTo>
                  <a:lnTo>
                    <a:pt x="21" y="271"/>
                  </a:lnTo>
                  <a:lnTo>
                    <a:pt x="22" y="269"/>
                  </a:lnTo>
                  <a:lnTo>
                    <a:pt x="25" y="268"/>
                  </a:lnTo>
                  <a:lnTo>
                    <a:pt x="26" y="266"/>
                  </a:lnTo>
                  <a:lnTo>
                    <a:pt x="32" y="264"/>
                  </a:lnTo>
                  <a:lnTo>
                    <a:pt x="35" y="263"/>
                  </a:lnTo>
                  <a:lnTo>
                    <a:pt x="40" y="259"/>
                  </a:lnTo>
                  <a:lnTo>
                    <a:pt x="45" y="256"/>
                  </a:lnTo>
                  <a:lnTo>
                    <a:pt x="48" y="255"/>
                  </a:lnTo>
                  <a:lnTo>
                    <a:pt x="51" y="254"/>
                  </a:lnTo>
                  <a:lnTo>
                    <a:pt x="55" y="251"/>
                  </a:lnTo>
                  <a:lnTo>
                    <a:pt x="57" y="251"/>
                  </a:lnTo>
                  <a:lnTo>
                    <a:pt x="59" y="250"/>
                  </a:lnTo>
                  <a:lnTo>
                    <a:pt x="62" y="250"/>
                  </a:lnTo>
                  <a:lnTo>
                    <a:pt x="62" y="249"/>
                  </a:lnTo>
                  <a:lnTo>
                    <a:pt x="67" y="249"/>
                  </a:lnTo>
                  <a:lnTo>
                    <a:pt x="71" y="248"/>
                  </a:lnTo>
                  <a:lnTo>
                    <a:pt x="74" y="246"/>
                  </a:lnTo>
                  <a:lnTo>
                    <a:pt x="77" y="245"/>
                  </a:lnTo>
                  <a:lnTo>
                    <a:pt x="81" y="244"/>
                  </a:lnTo>
                  <a:lnTo>
                    <a:pt x="87" y="241"/>
                  </a:lnTo>
                  <a:lnTo>
                    <a:pt x="89" y="240"/>
                  </a:lnTo>
                  <a:lnTo>
                    <a:pt x="91" y="239"/>
                  </a:lnTo>
                  <a:lnTo>
                    <a:pt x="93" y="238"/>
                  </a:lnTo>
                  <a:lnTo>
                    <a:pt x="94" y="236"/>
                  </a:lnTo>
                  <a:lnTo>
                    <a:pt x="96" y="236"/>
                  </a:lnTo>
                  <a:lnTo>
                    <a:pt x="97" y="235"/>
                  </a:lnTo>
                  <a:lnTo>
                    <a:pt x="99" y="233"/>
                  </a:lnTo>
                  <a:lnTo>
                    <a:pt x="101" y="231"/>
                  </a:lnTo>
                  <a:lnTo>
                    <a:pt x="102" y="230"/>
                  </a:lnTo>
                  <a:lnTo>
                    <a:pt x="104" y="229"/>
                  </a:lnTo>
                  <a:lnTo>
                    <a:pt x="104" y="226"/>
                  </a:lnTo>
                  <a:lnTo>
                    <a:pt x="104" y="225"/>
                  </a:lnTo>
                  <a:lnTo>
                    <a:pt x="104" y="224"/>
                  </a:lnTo>
                  <a:lnTo>
                    <a:pt x="106" y="223"/>
                  </a:lnTo>
                  <a:lnTo>
                    <a:pt x="107" y="221"/>
                  </a:lnTo>
                  <a:lnTo>
                    <a:pt x="111" y="219"/>
                  </a:lnTo>
                  <a:lnTo>
                    <a:pt x="113" y="216"/>
                  </a:lnTo>
                  <a:lnTo>
                    <a:pt x="116" y="215"/>
                  </a:lnTo>
                  <a:lnTo>
                    <a:pt x="117" y="214"/>
                  </a:lnTo>
                  <a:lnTo>
                    <a:pt x="119" y="210"/>
                  </a:lnTo>
                  <a:lnTo>
                    <a:pt x="121" y="208"/>
                  </a:lnTo>
                  <a:lnTo>
                    <a:pt x="121" y="204"/>
                  </a:lnTo>
                  <a:lnTo>
                    <a:pt x="122" y="201"/>
                  </a:lnTo>
                  <a:lnTo>
                    <a:pt x="122" y="199"/>
                  </a:lnTo>
                  <a:lnTo>
                    <a:pt x="123" y="195"/>
                  </a:lnTo>
                  <a:lnTo>
                    <a:pt x="124" y="191"/>
                  </a:lnTo>
                  <a:lnTo>
                    <a:pt x="126" y="189"/>
                  </a:lnTo>
                  <a:lnTo>
                    <a:pt x="127" y="186"/>
                  </a:lnTo>
                  <a:lnTo>
                    <a:pt x="127" y="185"/>
                  </a:lnTo>
                  <a:lnTo>
                    <a:pt x="127" y="181"/>
                  </a:lnTo>
                  <a:lnTo>
                    <a:pt x="128" y="178"/>
                  </a:lnTo>
                  <a:lnTo>
                    <a:pt x="128" y="176"/>
                  </a:lnTo>
                  <a:lnTo>
                    <a:pt x="128" y="174"/>
                  </a:lnTo>
                  <a:lnTo>
                    <a:pt x="129" y="170"/>
                  </a:lnTo>
                  <a:lnTo>
                    <a:pt x="131" y="168"/>
                  </a:lnTo>
                  <a:lnTo>
                    <a:pt x="131" y="165"/>
                  </a:lnTo>
                  <a:lnTo>
                    <a:pt x="131" y="164"/>
                  </a:lnTo>
                  <a:lnTo>
                    <a:pt x="132" y="160"/>
                  </a:lnTo>
                  <a:lnTo>
                    <a:pt x="133" y="158"/>
                  </a:lnTo>
                  <a:lnTo>
                    <a:pt x="133" y="156"/>
                  </a:lnTo>
                  <a:lnTo>
                    <a:pt x="134" y="154"/>
                  </a:lnTo>
                  <a:lnTo>
                    <a:pt x="136" y="150"/>
                  </a:lnTo>
                  <a:lnTo>
                    <a:pt x="136" y="149"/>
                  </a:lnTo>
                  <a:lnTo>
                    <a:pt x="136" y="148"/>
                  </a:lnTo>
                  <a:lnTo>
                    <a:pt x="139" y="143"/>
                  </a:lnTo>
                  <a:lnTo>
                    <a:pt x="141" y="141"/>
                  </a:lnTo>
                  <a:lnTo>
                    <a:pt x="141" y="139"/>
                  </a:lnTo>
                  <a:lnTo>
                    <a:pt x="143" y="135"/>
                  </a:lnTo>
                  <a:lnTo>
                    <a:pt x="143" y="134"/>
                  </a:lnTo>
                  <a:lnTo>
                    <a:pt x="144" y="134"/>
                  </a:lnTo>
                  <a:lnTo>
                    <a:pt x="146" y="133"/>
                  </a:lnTo>
                  <a:lnTo>
                    <a:pt x="146" y="131"/>
                  </a:lnTo>
                  <a:lnTo>
                    <a:pt x="146" y="130"/>
                  </a:lnTo>
                  <a:lnTo>
                    <a:pt x="146" y="129"/>
                  </a:lnTo>
                  <a:lnTo>
                    <a:pt x="146" y="128"/>
                  </a:lnTo>
                  <a:lnTo>
                    <a:pt x="147" y="126"/>
                  </a:lnTo>
                  <a:lnTo>
                    <a:pt x="147" y="124"/>
                  </a:lnTo>
                  <a:lnTo>
                    <a:pt x="148" y="123"/>
                  </a:lnTo>
                  <a:lnTo>
                    <a:pt x="149" y="121"/>
                  </a:lnTo>
                  <a:lnTo>
                    <a:pt x="151" y="119"/>
                  </a:lnTo>
                  <a:lnTo>
                    <a:pt x="151" y="118"/>
                  </a:lnTo>
                  <a:lnTo>
                    <a:pt x="152" y="118"/>
                  </a:lnTo>
                  <a:lnTo>
                    <a:pt x="152" y="115"/>
                  </a:lnTo>
                  <a:lnTo>
                    <a:pt x="153" y="114"/>
                  </a:lnTo>
                  <a:lnTo>
                    <a:pt x="154" y="113"/>
                  </a:lnTo>
                  <a:lnTo>
                    <a:pt x="156" y="111"/>
                  </a:lnTo>
                  <a:lnTo>
                    <a:pt x="157" y="111"/>
                  </a:lnTo>
                  <a:lnTo>
                    <a:pt x="157" y="110"/>
                  </a:lnTo>
                  <a:lnTo>
                    <a:pt x="156" y="110"/>
                  </a:lnTo>
                  <a:lnTo>
                    <a:pt x="153" y="110"/>
                  </a:lnTo>
                  <a:lnTo>
                    <a:pt x="151" y="110"/>
                  </a:lnTo>
                  <a:lnTo>
                    <a:pt x="147" y="110"/>
                  </a:lnTo>
                  <a:lnTo>
                    <a:pt x="144" y="109"/>
                  </a:lnTo>
                  <a:lnTo>
                    <a:pt x="144" y="108"/>
                  </a:lnTo>
                  <a:lnTo>
                    <a:pt x="147" y="108"/>
                  </a:lnTo>
                  <a:lnTo>
                    <a:pt x="148" y="109"/>
                  </a:lnTo>
                  <a:lnTo>
                    <a:pt x="151" y="109"/>
                  </a:lnTo>
                  <a:lnTo>
                    <a:pt x="153" y="109"/>
                  </a:lnTo>
                  <a:lnTo>
                    <a:pt x="154" y="108"/>
                  </a:lnTo>
                  <a:lnTo>
                    <a:pt x="156" y="109"/>
                  </a:lnTo>
                  <a:lnTo>
                    <a:pt x="158" y="109"/>
                  </a:lnTo>
                  <a:lnTo>
                    <a:pt x="158" y="110"/>
                  </a:lnTo>
                  <a:lnTo>
                    <a:pt x="159" y="110"/>
                  </a:lnTo>
                  <a:lnTo>
                    <a:pt x="159" y="109"/>
                  </a:lnTo>
                  <a:lnTo>
                    <a:pt x="158" y="108"/>
                  </a:lnTo>
                  <a:lnTo>
                    <a:pt x="157" y="108"/>
                  </a:lnTo>
                  <a:lnTo>
                    <a:pt x="157" y="105"/>
                  </a:lnTo>
                  <a:lnTo>
                    <a:pt x="158" y="104"/>
                  </a:lnTo>
                  <a:lnTo>
                    <a:pt x="159" y="103"/>
                  </a:lnTo>
                  <a:lnTo>
                    <a:pt x="159" y="104"/>
                  </a:lnTo>
                  <a:lnTo>
                    <a:pt x="161" y="104"/>
                  </a:lnTo>
                  <a:lnTo>
                    <a:pt x="162" y="103"/>
                  </a:lnTo>
                  <a:lnTo>
                    <a:pt x="163" y="103"/>
                  </a:lnTo>
                  <a:lnTo>
                    <a:pt x="164" y="103"/>
                  </a:lnTo>
                  <a:lnTo>
                    <a:pt x="164" y="101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1" y="104"/>
                  </a:lnTo>
                  <a:lnTo>
                    <a:pt x="172" y="105"/>
                  </a:lnTo>
                  <a:lnTo>
                    <a:pt x="172" y="106"/>
                  </a:lnTo>
                  <a:lnTo>
                    <a:pt x="173" y="109"/>
                  </a:lnTo>
                  <a:lnTo>
                    <a:pt x="174" y="108"/>
                  </a:lnTo>
                  <a:lnTo>
                    <a:pt x="177" y="108"/>
                  </a:lnTo>
                  <a:lnTo>
                    <a:pt x="179" y="106"/>
                  </a:lnTo>
                  <a:lnTo>
                    <a:pt x="181" y="105"/>
                  </a:lnTo>
                  <a:lnTo>
                    <a:pt x="184" y="103"/>
                  </a:lnTo>
                  <a:lnTo>
                    <a:pt x="186" y="101"/>
                  </a:lnTo>
                  <a:lnTo>
                    <a:pt x="186" y="100"/>
                  </a:lnTo>
                  <a:lnTo>
                    <a:pt x="186" y="99"/>
                  </a:lnTo>
                  <a:lnTo>
                    <a:pt x="186" y="96"/>
                  </a:lnTo>
                  <a:lnTo>
                    <a:pt x="187" y="95"/>
                  </a:lnTo>
                  <a:lnTo>
                    <a:pt x="187" y="94"/>
                  </a:lnTo>
                  <a:lnTo>
                    <a:pt x="186" y="94"/>
                  </a:lnTo>
                  <a:lnTo>
                    <a:pt x="186" y="93"/>
                  </a:lnTo>
                  <a:lnTo>
                    <a:pt x="187" y="91"/>
                  </a:lnTo>
                  <a:lnTo>
                    <a:pt x="187" y="90"/>
                  </a:lnTo>
                  <a:lnTo>
                    <a:pt x="187" y="89"/>
                  </a:lnTo>
                  <a:lnTo>
                    <a:pt x="187" y="88"/>
                  </a:lnTo>
                  <a:lnTo>
                    <a:pt x="187" y="86"/>
                  </a:lnTo>
                  <a:lnTo>
                    <a:pt x="187" y="85"/>
                  </a:lnTo>
                  <a:lnTo>
                    <a:pt x="186" y="84"/>
                  </a:lnTo>
                  <a:lnTo>
                    <a:pt x="184" y="84"/>
                  </a:lnTo>
                  <a:lnTo>
                    <a:pt x="183" y="84"/>
                  </a:lnTo>
                  <a:lnTo>
                    <a:pt x="182" y="84"/>
                  </a:lnTo>
                  <a:lnTo>
                    <a:pt x="181" y="84"/>
                  </a:lnTo>
                  <a:lnTo>
                    <a:pt x="179" y="83"/>
                  </a:lnTo>
                  <a:lnTo>
                    <a:pt x="179" y="81"/>
                  </a:lnTo>
                  <a:lnTo>
                    <a:pt x="177" y="81"/>
                  </a:lnTo>
                  <a:lnTo>
                    <a:pt x="176" y="83"/>
                  </a:lnTo>
                  <a:lnTo>
                    <a:pt x="174" y="83"/>
                  </a:lnTo>
                  <a:lnTo>
                    <a:pt x="173" y="81"/>
                  </a:lnTo>
                  <a:lnTo>
                    <a:pt x="173" y="83"/>
                  </a:lnTo>
                  <a:lnTo>
                    <a:pt x="172" y="83"/>
                  </a:lnTo>
                  <a:lnTo>
                    <a:pt x="171" y="81"/>
                  </a:lnTo>
                  <a:lnTo>
                    <a:pt x="171" y="80"/>
                  </a:lnTo>
                  <a:lnTo>
                    <a:pt x="169" y="80"/>
                  </a:lnTo>
                  <a:lnTo>
                    <a:pt x="169" y="81"/>
                  </a:lnTo>
                  <a:lnTo>
                    <a:pt x="168" y="81"/>
                  </a:lnTo>
                  <a:lnTo>
                    <a:pt x="167" y="80"/>
                  </a:lnTo>
                  <a:lnTo>
                    <a:pt x="167" y="81"/>
                  </a:lnTo>
                  <a:lnTo>
                    <a:pt x="166" y="81"/>
                  </a:lnTo>
                  <a:lnTo>
                    <a:pt x="167" y="81"/>
                  </a:lnTo>
                  <a:lnTo>
                    <a:pt x="168" y="81"/>
                  </a:lnTo>
                  <a:lnTo>
                    <a:pt x="169" y="83"/>
                  </a:lnTo>
                  <a:lnTo>
                    <a:pt x="171" y="83"/>
                  </a:lnTo>
                  <a:lnTo>
                    <a:pt x="171" y="84"/>
                  </a:lnTo>
                  <a:lnTo>
                    <a:pt x="169" y="84"/>
                  </a:lnTo>
                  <a:lnTo>
                    <a:pt x="169" y="85"/>
                  </a:lnTo>
                  <a:lnTo>
                    <a:pt x="171" y="85"/>
                  </a:lnTo>
                  <a:lnTo>
                    <a:pt x="172" y="85"/>
                  </a:lnTo>
                  <a:lnTo>
                    <a:pt x="172" y="86"/>
                  </a:lnTo>
                  <a:lnTo>
                    <a:pt x="172" y="88"/>
                  </a:lnTo>
                  <a:lnTo>
                    <a:pt x="171" y="88"/>
                  </a:lnTo>
                  <a:lnTo>
                    <a:pt x="169" y="88"/>
                  </a:lnTo>
                  <a:lnTo>
                    <a:pt x="169" y="89"/>
                  </a:lnTo>
                  <a:lnTo>
                    <a:pt x="168" y="90"/>
                  </a:lnTo>
                  <a:lnTo>
                    <a:pt x="167" y="91"/>
                  </a:lnTo>
                  <a:lnTo>
                    <a:pt x="166" y="91"/>
                  </a:lnTo>
                  <a:lnTo>
                    <a:pt x="166" y="93"/>
                  </a:lnTo>
                  <a:lnTo>
                    <a:pt x="164" y="94"/>
                  </a:lnTo>
                  <a:lnTo>
                    <a:pt x="163" y="94"/>
                  </a:lnTo>
                  <a:lnTo>
                    <a:pt x="162" y="94"/>
                  </a:lnTo>
                  <a:lnTo>
                    <a:pt x="161" y="95"/>
                  </a:lnTo>
                  <a:lnTo>
                    <a:pt x="162" y="95"/>
                  </a:lnTo>
                  <a:lnTo>
                    <a:pt x="163" y="96"/>
                  </a:lnTo>
                  <a:lnTo>
                    <a:pt x="164" y="98"/>
                  </a:lnTo>
                  <a:lnTo>
                    <a:pt x="167" y="99"/>
                  </a:lnTo>
                  <a:lnTo>
                    <a:pt x="168" y="99"/>
                  </a:lnTo>
                  <a:lnTo>
                    <a:pt x="169" y="100"/>
                  </a:lnTo>
                  <a:lnTo>
                    <a:pt x="171" y="101"/>
                  </a:lnTo>
                  <a:lnTo>
                    <a:pt x="172" y="101"/>
                  </a:lnTo>
                  <a:lnTo>
                    <a:pt x="173" y="101"/>
                  </a:lnTo>
                  <a:lnTo>
                    <a:pt x="173" y="100"/>
                  </a:lnTo>
                  <a:lnTo>
                    <a:pt x="173" y="99"/>
                  </a:lnTo>
                  <a:lnTo>
                    <a:pt x="174" y="99"/>
                  </a:lnTo>
                  <a:lnTo>
                    <a:pt x="176" y="99"/>
                  </a:lnTo>
                  <a:lnTo>
                    <a:pt x="176" y="100"/>
                  </a:lnTo>
                  <a:lnTo>
                    <a:pt x="177" y="100"/>
                  </a:lnTo>
                  <a:lnTo>
                    <a:pt x="177" y="101"/>
                  </a:lnTo>
                  <a:lnTo>
                    <a:pt x="176" y="103"/>
                  </a:lnTo>
                  <a:lnTo>
                    <a:pt x="174" y="103"/>
                  </a:lnTo>
                  <a:lnTo>
                    <a:pt x="172" y="103"/>
                  </a:lnTo>
                  <a:lnTo>
                    <a:pt x="169" y="101"/>
                  </a:lnTo>
                  <a:lnTo>
                    <a:pt x="168" y="101"/>
                  </a:lnTo>
                  <a:lnTo>
                    <a:pt x="167" y="100"/>
                  </a:lnTo>
                  <a:lnTo>
                    <a:pt x="166" y="99"/>
                  </a:lnTo>
                  <a:lnTo>
                    <a:pt x="164" y="100"/>
                  </a:lnTo>
                  <a:lnTo>
                    <a:pt x="164" y="99"/>
                  </a:lnTo>
                  <a:lnTo>
                    <a:pt x="162" y="99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9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4" y="98"/>
                  </a:lnTo>
                  <a:lnTo>
                    <a:pt x="153" y="98"/>
                  </a:lnTo>
                  <a:lnTo>
                    <a:pt x="153" y="99"/>
                  </a:lnTo>
                  <a:lnTo>
                    <a:pt x="152" y="99"/>
                  </a:lnTo>
                  <a:lnTo>
                    <a:pt x="151" y="99"/>
                  </a:lnTo>
                  <a:lnTo>
                    <a:pt x="149" y="99"/>
                  </a:lnTo>
                  <a:lnTo>
                    <a:pt x="149" y="100"/>
                  </a:lnTo>
                  <a:lnTo>
                    <a:pt x="148" y="100"/>
                  </a:lnTo>
                  <a:lnTo>
                    <a:pt x="147" y="100"/>
                  </a:lnTo>
                  <a:lnTo>
                    <a:pt x="146" y="100"/>
                  </a:lnTo>
                  <a:lnTo>
                    <a:pt x="144" y="101"/>
                  </a:lnTo>
                  <a:lnTo>
                    <a:pt x="143" y="103"/>
                  </a:lnTo>
                  <a:lnTo>
                    <a:pt x="143" y="104"/>
                  </a:lnTo>
                  <a:lnTo>
                    <a:pt x="142" y="104"/>
                  </a:lnTo>
                  <a:lnTo>
                    <a:pt x="142" y="103"/>
                  </a:lnTo>
                  <a:lnTo>
                    <a:pt x="143" y="100"/>
                  </a:lnTo>
                  <a:lnTo>
                    <a:pt x="146" y="98"/>
                  </a:lnTo>
                  <a:lnTo>
                    <a:pt x="147" y="95"/>
                  </a:lnTo>
                  <a:lnTo>
                    <a:pt x="147" y="94"/>
                  </a:lnTo>
                  <a:lnTo>
                    <a:pt x="146" y="94"/>
                  </a:lnTo>
                  <a:lnTo>
                    <a:pt x="146" y="95"/>
                  </a:lnTo>
                  <a:lnTo>
                    <a:pt x="146" y="96"/>
                  </a:lnTo>
                  <a:lnTo>
                    <a:pt x="144" y="98"/>
                  </a:lnTo>
                  <a:lnTo>
                    <a:pt x="144" y="99"/>
                  </a:lnTo>
                  <a:lnTo>
                    <a:pt x="143" y="99"/>
                  </a:lnTo>
                  <a:lnTo>
                    <a:pt x="142" y="99"/>
                  </a:lnTo>
                  <a:lnTo>
                    <a:pt x="141" y="100"/>
                  </a:lnTo>
                  <a:lnTo>
                    <a:pt x="141" y="99"/>
                  </a:lnTo>
                  <a:lnTo>
                    <a:pt x="139" y="98"/>
                  </a:lnTo>
                  <a:lnTo>
                    <a:pt x="142" y="98"/>
                  </a:lnTo>
                  <a:lnTo>
                    <a:pt x="143" y="98"/>
                  </a:lnTo>
                  <a:lnTo>
                    <a:pt x="143" y="96"/>
                  </a:lnTo>
                  <a:lnTo>
                    <a:pt x="144" y="95"/>
                  </a:lnTo>
                  <a:lnTo>
                    <a:pt x="144" y="94"/>
                  </a:lnTo>
                  <a:lnTo>
                    <a:pt x="144" y="93"/>
                  </a:lnTo>
                  <a:lnTo>
                    <a:pt x="143" y="93"/>
                  </a:lnTo>
                  <a:lnTo>
                    <a:pt x="143" y="91"/>
                  </a:lnTo>
                  <a:lnTo>
                    <a:pt x="144" y="91"/>
                  </a:lnTo>
                  <a:lnTo>
                    <a:pt x="144" y="90"/>
                  </a:lnTo>
                  <a:lnTo>
                    <a:pt x="143" y="90"/>
                  </a:lnTo>
                  <a:lnTo>
                    <a:pt x="143" y="89"/>
                  </a:lnTo>
                  <a:lnTo>
                    <a:pt x="144" y="86"/>
                  </a:lnTo>
                  <a:lnTo>
                    <a:pt x="146" y="85"/>
                  </a:lnTo>
                  <a:lnTo>
                    <a:pt x="147" y="85"/>
                  </a:lnTo>
                  <a:lnTo>
                    <a:pt x="147" y="84"/>
                  </a:lnTo>
                  <a:lnTo>
                    <a:pt x="148" y="84"/>
                  </a:lnTo>
                  <a:lnTo>
                    <a:pt x="149" y="84"/>
                  </a:lnTo>
                  <a:lnTo>
                    <a:pt x="151" y="84"/>
                  </a:lnTo>
                  <a:lnTo>
                    <a:pt x="149" y="83"/>
                  </a:lnTo>
                  <a:lnTo>
                    <a:pt x="151" y="81"/>
                  </a:lnTo>
                  <a:lnTo>
                    <a:pt x="151" y="80"/>
                  </a:lnTo>
                  <a:lnTo>
                    <a:pt x="153" y="79"/>
                  </a:lnTo>
                  <a:lnTo>
                    <a:pt x="154" y="79"/>
                  </a:lnTo>
                  <a:lnTo>
                    <a:pt x="154" y="80"/>
                  </a:lnTo>
                  <a:lnTo>
                    <a:pt x="154" y="81"/>
                  </a:lnTo>
                  <a:lnTo>
                    <a:pt x="153" y="83"/>
                  </a:lnTo>
                  <a:lnTo>
                    <a:pt x="152" y="83"/>
                  </a:lnTo>
                  <a:lnTo>
                    <a:pt x="152" y="84"/>
                  </a:lnTo>
                  <a:lnTo>
                    <a:pt x="154" y="84"/>
                  </a:lnTo>
                  <a:lnTo>
                    <a:pt x="156" y="83"/>
                  </a:lnTo>
                  <a:lnTo>
                    <a:pt x="156" y="81"/>
                  </a:lnTo>
                  <a:lnTo>
                    <a:pt x="157" y="81"/>
                  </a:lnTo>
                  <a:lnTo>
                    <a:pt x="158" y="80"/>
                  </a:lnTo>
                  <a:lnTo>
                    <a:pt x="159" y="80"/>
                  </a:lnTo>
                  <a:lnTo>
                    <a:pt x="162" y="79"/>
                  </a:lnTo>
                  <a:lnTo>
                    <a:pt x="162" y="76"/>
                  </a:lnTo>
                  <a:lnTo>
                    <a:pt x="163" y="76"/>
                  </a:lnTo>
                  <a:lnTo>
                    <a:pt x="164" y="75"/>
                  </a:lnTo>
                  <a:lnTo>
                    <a:pt x="164" y="76"/>
                  </a:lnTo>
                  <a:lnTo>
                    <a:pt x="166" y="76"/>
                  </a:lnTo>
                  <a:lnTo>
                    <a:pt x="167" y="76"/>
                  </a:lnTo>
                  <a:lnTo>
                    <a:pt x="168" y="76"/>
                  </a:lnTo>
                  <a:lnTo>
                    <a:pt x="169" y="76"/>
                  </a:lnTo>
                  <a:lnTo>
                    <a:pt x="172" y="76"/>
                  </a:lnTo>
                  <a:lnTo>
                    <a:pt x="173" y="76"/>
                  </a:lnTo>
                  <a:lnTo>
                    <a:pt x="174" y="75"/>
                  </a:lnTo>
                  <a:lnTo>
                    <a:pt x="176" y="74"/>
                  </a:lnTo>
                  <a:lnTo>
                    <a:pt x="177" y="74"/>
                  </a:lnTo>
                  <a:lnTo>
                    <a:pt x="177" y="73"/>
                  </a:lnTo>
                  <a:lnTo>
                    <a:pt x="176" y="71"/>
                  </a:lnTo>
                  <a:lnTo>
                    <a:pt x="177" y="71"/>
                  </a:lnTo>
                  <a:lnTo>
                    <a:pt x="178" y="73"/>
                  </a:lnTo>
                  <a:lnTo>
                    <a:pt x="179" y="73"/>
                  </a:lnTo>
                  <a:lnTo>
                    <a:pt x="179" y="74"/>
                  </a:lnTo>
                  <a:lnTo>
                    <a:pt x="181" y="73"/>
                  </a:lnTo>
                  <a:lnTo>
                    <a:pt x="181" y="71"/>
                  </a:lnTo>
                  <a:lnTo>
                    <a:pt x="179" y="70"/>
                  </a:lnTo>
                  <a:lnTo>
                    <a:pt x="179" y="69"/>
                  </a:lnTo>
                  <a:lnTo>
                    <a:pt x="181" y="68"/>
                  </a:lnTo>
                  <a:lnTo>
                    <a:pt x="181" y="66"/>
                  </a:lnTo>
                  <a:lnTo>
                    <a:pt x="179" y="65"/>
                  </a:lnTo>
                  <a:lnTo>
                    <a:pt x="181" y="64"/>
                  </a:lnTo>
                  <a:lnTo>
                    <a:pt x="181" y="63"/>
                  </a:lnTo>
                  <a:lnTo>
                    <a:pt x="179" y="61"/>
                  </a:lnTo>
                  <a:lnTo>
                    <a:pt x="179" y="60"/>
                  </a:lnTo>
                  <a:lnTo>
                    <a:pt x="177" y="60"/>
                  </a:lnTo>
                  <a:lnTo>
                    <a:pt x="174" y="59"/>
                  </a:lnTo>
                  <a:lnTo>
                    <a:pt x="173" y="58"/>
                  </a:lnTo>
                  <a:lnTo>
                    <a:pt x="173" y="56"/>
                  </a:lnTo>
                  <a:lnTo>
                    <a:pt x="176" y="55"/>
                  </a:lnTo>
                  <a:lnTo>
                    <a:pt x="177" y="55"/>
                  </a:lnTo>
                  <a:lnTo>
                    <a:pt x="178" y="55"/>
                  </a:lnTo>
                  <a:lnTo>
                    <a:pt x="179" y="56"/>
                  </a:lnTo>
                  <a:lnTo>
                    <a:pt x="181" y="55"/>
                  </a:lnTo>
                  <a:lnTo>
                    <a:pt x="181" y="54"/>
                  </a:lnTo>
                  <a:lnTo>
                    <a:pt x="182" y="53"/>
                  </a:lnTo>
                  <a:lnTo>
                    <a:pt x="183" y="53"/>
                  </a:lnTo>
                  <a:lnTo>
                    <a:pt x="184" y="54"/>
                  </a:lnTo>
                  <a:lnTo>
                    <a:pt x="186" y="53"/>
                  </a:lnTo>
                  <a:lnTo>
                    <a:pt x="187" y="53"/>
                  </a:lnTo>
                  <a:lnTo>
                    <a:pt x="188" y="53"/>
                  </a:lnTo>
                  <a:lnTo>
                    <a:pt x="189" y="53"/>
                  </a:lnTo>
                  <a:lnTo>
                    <a:pt x="192" y="49"/>
                  </a:lnTo>
                  <a:lnTo>
                    <a:pt x="193" y="48"/>
                  </a:lnTo>
                  <a:lnTo>
                    <a:pt x="194" y="48"/>
                  </a:lnTo>
                  <a:lnTo>
                    <a:pt x="197" y="48"/>
                  </a:lnTo>
                  <a:lnTo>
                    <a:pt x="198" y="45"/>
                  </a:lnTo>
                  <a:lnTo>
                    <a:pt x="199" y="45"/>
                  </a:lnTo>
                  <a:lnTo>
                    <a:pt x="201" y="45"/>
                  </a:lnTo>
                  <a:lnTo>
                    <a:pt x="202" y="45"/>
                  </a:lnTo>
                  <a:lnTo>
                    <a:pt x="203" y="44"/>
                  </a:lnTo>
                  <a:lnTo>
                    <a:pt x="204" y="43"/>
                  </a:lnTo>
                  <a:lnTo>
                    <a:pt x="204" y="38"/>
                  </a:lnTo>
                  <a:lnTo>
                    <a:pt x="204" y="36"/>
                  </a:lnTo>
                  <a:lnTo>
                    <a:pt x="206" y="35"/>
                  </a:lnTo>
                  <a:lnTo>
                    <a:pt x="207" y="34"/>
                  </a:lnTo>
                  <a:lnTo>
                    <a:pt x="209" y="31"/>
                  </a:lnTo>
                  <a:lnTo>
                    <a:pt x="211" y="30"/>
                  </a:lnTo>
                  <a:lnTo>
                    <a:pt x="212" y="29"/>
                  </a:lnTo>
                  <a:lnTo>
                    <a:pt x="213" y="29"/>
                  </a:lnTo>
                  <a:lnTo>
                    <a:pt x="213" y="28"/>
                  </a:lnTo>
                  <a:lnTo>
                    <a:pt x="216" y="26"/>
                  </a:lnTo>
                  <a:lnTo>
                    <a:pt x="216" y="25"/>
                  </a:lnTo>
                  <a:lnTo>
                    <a:pt x="217" y="25"/>
                  </a:lnTo>
                  <a:lnTo>
                    <a:pt x="218" y="24"/>
                  </a:lnTo>
                  <a:lnTo>
                    <a:pt x="221" y="21"/>
                  </a:lnTo>
                  <a:lnTo>
                    <a:pt x="222" y="21"/>
                  </a:lnTo>
                  <a:lnTo>
                    <a:pt x="222" y="20"/>
                  </a:lnTo>
                  <a:lnTo>
                    <a:pt x="221" y="19"/>
                  </a:lnTo>
                  <a:lnTo>
                    <a:pt x="219" y="16"/>
                  </a:lnTo>
                  <a:lnTo>
                    <a:pt x="219" y="15"/>
                  </a:lnTo>
                  <a:lnTo>
                    <a:pt x="219" y="13"/>
                  </a:lnTo>
                  <a:lnTo>
                    <a:pt x="219" y="11"/>
                  </a:lnTo>
                  <a:lnTo>
                    <a:pt x="219" y="9"/>
                  </a:lnTo>
                  <a:lnTo>
                    <a:pt x="221" y="8"/>
                  </a:lnTo>
                  <a:lnTo>
                    <a:pt x="221" y="6"/>
                  </a:lnTo>
                  <a:lnTo>
                    <a:pt x="221" y="5"/>
                  </a:lnTo>
                  <a:lnTo>
                    <a:pt x="223" y="1"/>
                  </a:lnTo>
                  <a:lnTo>
                    <a:pt x="224" y="0"/>
                  </a:lnTo>
                  <a:lnTo>
                    <a:pt x="227" y="0"/>
                  </a:lnTo>
                  <a:lnTo>
                    <a:pt x="228" y="0"/>
                  </a:lnTo>
                  <a:lnTo>
                    <a:pt x="229" y="1"/>
                  </a:lnTo>
                  <a:lnTo>
                    <a:pt x="229" y="4"/>
                  </a:lnTo>
                  <a:lnTo>
                    <a:pt x="229" y="6"/>
                  </a:lnTo>
                  <a:lnTo>
                    <a:pt x="229" y="8"/>
                  </a:lnTo>
                  <a:lnTo>
                    <a:pt x="231" y="9"/>
                  </a:lnTo>
                  <a:lnTo>
                    <a:pt x="229" y="10"/>
                  </a:lnTo>
                  <a:lnTo>
                    <a:pt x="229" y="11"/>
                  </a:lnTo>
                  <a:lnTo>
                    <a:pt x="227" y="13"/>
                  </a:lnTo>
                  <a:lnTo>
                    <a:pt x="227" y="14"/>
                  </a:lnTo>
                  <a:lnTo>
                    <a:pt x="227" y="15"/>
                  </a:lnTo>
                  <a:lnTo>
                    <a:pt x="228" y="16"/>
                  </a:lnTo>
                  <a:lnTo>
                    <a:pt x="229" y="16"/>
                  </a:lnTo>
                  <a:lnTo>
                    <a:pt x="231" y="18"/>
                  </a:lnTo>
                  <a:lnTo>
                    <a:pt x="231" y="19"/>
                  </a:lnTo>
                  <a:lnTo>
                    <a:pt x="231" y="20"/>
                  </a:lnTo>
                  <a:lnTo>
                    <a:pt x="231" y="21"/>
                  </a:lnTo>
                  <a:lnTo>
                    <a:pt x="232" y="21"/>
                  </a:lnTo>
                  <a:lnTo>
                    <a:pt x="232" y="23"/>
                  </a:lnTo>
                  <a:lnTo>
                    <a:pt x="233" y="23"/>
                  </a:lnTo>
                  <a:lnTo>
                    <a:pt x="233" y="24"/>
                  </a:lnTo>
                  <a:lnTo>
                    <a:pt x="233" y="25"/>
                  </a:lnTo>
                  <a:lnTo>
                    <a:pt x="234" y="26"/>
                  </a:lnTo>
                  <a:lnTo>
                    <a:pt x="234" y="28"/>
                  </a:lnTo>
                  <a:lnTo>
                    <a:pt x="234" y="29"/>
                  </a:lnTo>
                  <a:lnTo>
                    <a:pt x="234" y="30"/>
                  </a:lnTo>
                  <a:lnTo>
                    <a:pt x="234" y="31"/>
                  </a:lnTo>
                  <a:lnTo>
                    <a:pt x="236" y="33"/>
                  </a:lnTo>
                  <a:lnTo>
                    <a:pt x="236" y="34"/>
                  </a:lnTo>
                  <a:lnTo>
                    <a:pt x="237" y="35"/>
                  </a:lnTo>
                  <a:lnTo>
                    <a:pt x="237" y="36"/>
                  </a:lnTo>
                  <a:lnTo>
                    <a:pt x="237" y="38"/>
                  </a:lnTo>
                  <a:lnTo>
                    <a:pt x="237" y="39"/>
                  </a:lnTo>
                  <a:lnTo>
                    <a:pt x="238" y="40"/>
                  </a:lnTo>
                  <a:lnTo>
                    <a:pt x="237" y="40"/>
                  </a:lnTo>
                  <a:lnTo>
                    <a:pt x="237" y="41"/>
                  </a:lnTo>
                  <a:lnTo>
                    <a:pt x="237" y="43"/>
                  </a:lnTo>
                  <a:lnTo>
                    <a:pt x="238" y="44"/>
                  </a:lnTo>
                  <a:lnTo>
                    <a:pt x="241" y="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2" name="Freeform 182">
              <a:extLst>
                <a:ext uri="{FF2B5EF4-FFF2-40B4-BE49-F238E27FC236}">
                  <a16:creationId xmlns:a16="http://schemas.microsoft.com/office/drawing/2014/main" id="{6D78D190-3475-5315-FBC8-7BB89E2EF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2728" y="616808"/>
              <a:ext cx="232615" cy="398768"/>
            </a:xfrm>
            <a:custGeom>
              <a:avLst/>
              <a:gdLst>
                <a:gd name="T0" fmla="*/ 151 w 170"/>
                <a:gd name="T1" fmla="*/ 9 h 286"/>
                <a:gd name="T2" fmla="*/ 146 w 170"/>
                <a:gd name="T3" fmla="*/ 11 h 286"/>
                <a:gd name="T4" fmla="*/ 149 w 170"/>
                <a:gd name="T5" fmla="*/ 16 h 286"/>
                <a:gd name="T6" fmla="*/ 151 w 170"/>
                <a:gd name="T7" fmla="*/ 21 h 286"/>
                <a:gd name="T8" fmla="*/ 158 w 170"/>
                <a:gd name="T9" fmla="*/ 28 h 286"/>
                <a:gd name="T10" fmla="*/ 156 w 170"/>
                <a:gd name="T11" fmla="*/ 36 h 286"/>
                <a:gd name="T12" fmla="*/ 146 w 170"/>
                <a:gd name="T13" fmla="*/ 38 h 286"/>
                <a:gd name="T14" fmla="*/ 168 w 170"/>
                <a:gd name="T15" fmla="*/ 44 h 286"/>
                <a:gd name="T16" fmla="*/ 163 w 170"/>
                <a:gd name="T17" fmla="*/ 55 h 286"/>
                <a:gd name="T18" fmla="*/ 160 w 170"/>
                <a:gd name="T19" fmla="*/ 63 h 286"/>
                <a:gd name="T20" fmla="*/ 156 w 170"/>
                <a:gd name="T21" fmla="*/ 73 h 286"/>
                <a:gd name="T22" fmla="*/ 159 w 170"/>
                <a:gd name="T23" fmla="*/ 81 h 286"/>
                <a:gd name="T24" fmla="*/ 144 w 170"/>
                <a:gd name="T25" fmla="*/ 94 h 286"/>
                <a:gd name="T26" fmla="*/ 130 w 170"/>
                <a:gd name="T27" fmla="*/ 100 h 286"/>
                <a:gd name="T28" fmla="*/ 114 w 170"/>
                <a:gd name="T29" fmla="*/ 109 h 286"/>
                <a:gd name="T30" fmla="*/ 100 w 170"/>
                <a:gd name="T31" fmla="*/ 123 h 286"/>
                <a:gd name="T32" fmla="*/ 85 w 170"/>
                <a:gd name="T33" fmla="*/ 141 h 286"/>
                <a:gd name="T34" fmla="*/ 76 w 170"/>
                <a:gd name="T35" fmla="*/ 163 h 286"/>
                <a:gd name="T36" fmla="*/ 70 w 170"/>
                <a:gd name="T37" fmla="*/ 188 h 286"/>
                <a:gd name="T38" fmla="*/ 66 w 170"/>
                <a:gd name="T39" fmla="*/ 213 h 286"/>
                <a:gd name="T40" fmla="*/ 60 w 170"/>
                <a:gd name="T41" fmla="*/ 229 h 286"/>
                <a:gd name="T42" fmla="*/ 53 w 170"/>
                <a:gd name="T43" fmla="*/ 235 h 286"/>
                <a:gd name="T44" fmla="*/ 43 w 170"/>
                <a:gd name="T45" fmla="*/ 253 h 286"/>
                <a:gd name="T46" fmla="*/ 42 w 170"/>
                <a:gd name="T47" fmla="*/ 276 h 286"/>
                <a:gd name="T48" fmla="*/ 20 w 170"/>
                <a:gd name="T49" fmla="*/ 286 h 286"/>
                <a:gd name="T50" fmla="*/ 7 w 170"/>
                <a:gd name="T51" fmla="*/ 273 h 286"/>
                <a:gd name="T52" fmla="*/ 4 w 170"/>
                <a:gd name="T53" fmla="*/ 258 h 286"/>
                <a:gd name="T54" fmla="*/ 4 w 170"/>
                <a:gd name="T55" fmla="*/ 224 h 286"/>
                <a:gd name="T56" fmla="*/ 4 w 170"/>
                <a:gd name="T57" fmla="*/ 209 h 286"/>
                <a:gd name="T58" fmla="*/ 14 w 170"/>
                <a:gd name="T59" fmla="*/ 190 h 286"/>
                <a:gd name="T60" fmla="*/ 35 w 170"/>
                <a:gd name="T61" fmla="*/ 160 h 286"/>
                <a:gd name="T62" fmla="*/ 33 w 170"/>
                <a:gd name="T63" fmla="*/ 151 h 286"/>
                <a:gd name="T64" fmla="*/ 33 w 170"/>
                <a:gd name="T65" fmla="*/ 135 h 286"/>
                <a:gd name="T66" fmla="*/ 39 w 170"/>
                <a:gd name="T67" fmla="*/ 129 h 286"/>
                <a:gd name="T68" fmla="*/ 47 w 170"/>
                <a:gd name="T69" fmla="*/ 128 h 286"/>
                <a:gd name="T70" fmla="*/ 47 w 170"/>
                <a:gd name="T71" fmla="*/ 118 h 286"/>
                <a:gd name="T72" fmla="*/ 40 w 170"/>
                <a:gd name="T73" fmla="*/ 106 h 286"/>
                <a:gd name="T74" fmla="*/ 48 w 170"/>
                <a:gd name="T75" fmla="*/ 104 h 286"/>
                <a:gd name="T76" fmla="*/ 50 w 170"/>
                <a:gd name="T77" fmla="*/ 96 h 286"/>
                <a:gd name="T78" fmla="*/ 65 w 170"/>
                <a:gd name="T79" fmla="*/ 99 h 286"/>
                <a:gd name="T80" fmla="*/ 69 w 170"/>
                <a:gd name="T81" fmla="*/ 109 h 286"/>
                <a:gd name="T82" fmla="*/ 79 w 170"/>
                <a:gd name="T83" fmla="*/ 106 h 286"/>
                <a:gd name="T84" fmla="*/ 79 w 170"/>
                <a:gd name="T85" fmla="*/ 98 h 286"/>
                <a:gd name="T86" fmla="*/ 75 w 170"/>
                <a:gd name="T87" fmla="*/ 89 h 286"/>
                <a:gd name="T88" fmla="*/ 81 w 170"/>
                <a:gd name="T89" fmla="*/ 81 h 286"/>
                <a:gd name="T90" fmla="*/ 91 w 170"/>
                <a:gd name="T91" fmla="*/ 76 h 286"/>
                <a:gd name="T92" fmla="*/ 101 w 170"/>
                <a:gd name="T93" fmla="*/ 71 h 286"/>
                <a:gd name="T94" fmla="*/ 109 w 170"/>
                <a:gd name="T95" fmla="*/ 63 h 286"/>
                <a:gd name="T96" fmla="*/ 111 w 170"/>
                <a:gd name="T97" fmla="*/ 58 h 286"/>
                <a:gd name="T98" fmla="*/ 118 w 170"/>
                <a:gd name="T99" fmla="*/ 48 h 286"/>
                <a:gd name="T100" fmla="*/ 124 w 170"/>
                <a:gd name="T101" fmla="*/ 48 h 286"/>
                <a:gd name="T102" fmla="*/ 129 w 170"/>
                <a:gd name="T103" fmla="*/ 40 h 286"/>
                <a:gd name="T104" fmla="*/ 121 w 170"/>
                <a:gd name="T105" fmla="*/ 31 h 286"/>
                <a:gd name="T106" fmla="*/ 126 w 170"/>
                <a:gd name="T107" fmla="*/ 25 h 286"/>
                <a:gd name="T108" fmla="*/ 133 w 170"/>
                <a:gd name="T109" fmla="*/ 21 h 286"/>
                <a:gd name="T110" fmla="*/ 138 w 170"/>
                <a:gd name="T111" fmla="*/ 18 h 286"/>
                <a:gd name="T112" fmla="*/ 140 w 170"/>
                <a:gd name="T113" fmla="*/ 15 h 286"/>
                <a:gd name="T114" fmla="*/ 144 w 170"/>
                <a:gd name="T115" fmla="*/ 4 h 286"/>
                <a:gd name="T116" fmla="*/ 133 w 170"/>
                <a:gd name="T117" fmla="*/ 6 h 286"/>
                <a:gd name="T118" fmla="*/ 133 w 170"/>
                <a:gd name="T119" fmla="*/ 10 h 286"/>
                <a:gd name="T120" fmla="*/ 140 w 170"/>
                <a:gd name="T121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86">
                  <a:moveTo>
                    <a:pt x="143" y="1"/>
                  </a:moveTo>
                  <a:lnTo>
                    <a:pt x="144" y="3"/>
                  </a:lnTo>
                  <a:lnTo>
                    <a:pt x="146" y="4"/>
                  </a:lnTo>
                  <a:lnTo>
                    <a:pt x="148" y="5"/>
                  </a:lnTo>
                  <a:lnTo>
                    <a:pt x="148" y="6"/>
                  </a:lnTo>
                  <a:lnTo>
                    <a:pt x="150" y="6"/>
                  </a:lnTo>
                  <a:lnTo>
                    <a:pt x="153" y="6"/>
                  </a:lnTo>
                  <a:lnTo>
                    <a:pt x="154" y="8"/>
                  </a:lnTo>
                  <a:lnTo>
                    <a:pt x="151" y="9"/>
                  </a:lnTo>
                  <a:lnTo>
                    <a:pt x="151" y="10"/>
                  </a:lnTo>
                  <a:lnTo>
                    <a:pt x="150" y="10"/>
                  </a:lnTo>
                  <a:lnTo>
                    <a:pt x="149" y="9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6" y="10"/>
                  </a:lnTo>
                  <a:lnTo>
                    <a:pt x="146" y="11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8" y="11"/>
                  </a:lnTo>
                  <a:lnTo>
                    <a:pt x="149" y="11"/>
                  </a:lnTo>
                  <a:lnTo>
                    <a:pt x="149" y="13"/>
                  </a:lnTo>
                  <a:lnTo>
                    <a:pt x="149" y="14"/>
                  </a:lnTo>
                  <a:lnTo>
                    <a:pt x="148" y="15"/>
                  </a:lnTo>
                  <a:lnTo>
                    <a:pt x="146" y="15"/>
                  </a:lnTo>
                  <a:lnTo>
                    <a:pt x="148" y="16"/>
                  </a:lnTo>
                  <a:lnTo>
                    <a:pt x="149" y="15"/>
                  </a:lnTo>
                  <a:lnTo>
                    <a:pt x="149" y="16"/>
                  </a:lnTo>
                  <a:lnTo>
                    <a:pt x="149" y="18"/>
                  </a:lnTo>
                  <a:lnTo>
                    <a:pt x="150" y="19"/>
                  </a:lnTo>
                  <a:lnTo>
                    <a:pt x="149" y="19"/>
                  </a:lnTo>
                  <a:lnTo>
                    <a:pt x="149" y="20"/>
                  </a:lnTo>
                  <a:lnTo>
                    <a:pt x="148" y="20"/>
                  </a:lnTo>
                  <a:lnTo>
                    <a:pt x="148" y="21"/>
                  </a:lnTo>
                  <a:lnTo>
                    <a:pt x="149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3" y="23"/>
                  </a:lnTo>
                  <a:lnTo>
                    <a:pt x="154" y="24"/>
                  </a:lnTo>
                  <a:lnTo>
                    <a:pt x="154" y="23"/>
                  </a:lnTo>
                  <a:lnTo>
                    <a:pt x="155" y="23"/>
                  </a:lnTo>
                  <a:lnTo>
                    <a:pt x="156" y="23"/>
                  </a:lnTo>
                  <a:lnTo>
                    <a:pt x="156" y="24"/>
                  </a:lnTo>
                  <a:lnTo>
                    <a:pt x="156" y="25"/>
                  </a:lnTo>
                  <a:lnTo>
                    <a:pt x="159" y="26"/>
                  </a:lnTo>
                  <a:lnTo>
                    <a:pt x="158" y="28"/>
                  </a:lnTo>
                  <a:lnTo>
                    <a:pt x="158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6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5"/>
                  </a:lnTo>
                  <a:lnTo>
                    <a:pt x="158" y="36"/>
                  </a:lnTo>
                  <a:lnTo>
                    <a:pt x="156" y="36"/>
                  </a:lnTo>
                  <a:lnTo>
                    <a:pt x="155" y="38"/>
                  </a:lnTo>
                  <a:lnTo>
                    <a:pt x="154" y="38"/>
                  </a:lnTo>
                  <a:lnTo>
                    <a:pt x="153" y="38"/>
                  </a:lnTo>
                  <a:lnTo>
                    <a:pt x="151" y="38"/>
                  </a:lnTo>
                  <a:lnTo>
                    <a:pt x="151" y="39"/>
                  </a:lnTo>
                  <a:lnTo>
                    <a:pt x="150" y="38"/>
                  </a:lnTo>
                  <a:lnTo>
                    <a:pt x="149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9"/>
                  </a:lnTo>
                  <a:lnTo>
                    <a:pt x="145" y="39"/>
                  </a:lnTo>
                  <a:lnTo>
                    <a:pt x="146" y="40"/>
                  </a:lnTo>
                  <a:lnTo>
                    <a:pt x="166" y="40"/>
                  </a:lnTo>
                  <a:lnTo>
                    <a:pt x="168" y="40"/>
                  </a:lnTo>
                  <a:lnTo>
                    <a:pt x="169" y="39"/>
                  </a:lnTo>
                  <a:lnTo>
                    <a:pt x="170" y="40"/>
                  </a:lnTo>
                  <a:lnTo>
                    <a:pt x="169" y="41"/>
                  </a:lnTo>
                  <a:lnTo>
                    <a:pt x="168" y="44"/>
                  </a:lnTo>
                  <a:lnTo>
                    <a:pt x="166" y="45"/>
                  </a:lnTo>
                  <a:lnTo>
                    <a:pt x="165" y="45"/>
                  </a:lnTo>
                  <a:lnTo>
                    <a:pt x="165" y="46"/>
                  </a:lnTo>
                  <a:lnTo>
                    <a:pt x="165" y="48"/>
                  </a:lnTo>
                  <a:lnTo>
                    <a:pt x="165" y="49"/>
                  </a:lnTo>
                  <a:lnTo>
                    <a:pt x="164" y="50"/>
                  </a:lnTo>
                  <a:lnTo>
                    <a:pt x="164" y="51"/>
                  </a:lnTo>
                  <a:lnTo>
                    <a:pt x="163" y="54"/>
                  </a:lnTo>
                  <a:lnTo>
                    <a:pt x="163" y="55"/>
                  </a:lnTo>
                  <a:lnTo>
                    <a:pt x="163" y="56"/>
                  </a:lnTo>
                  <a:lnTo>
                    <a:pt x="163" y="59"/>
                  </a:lnTo>
                  <a:lnTo>
                    <a:pt x="161" y="59"/>
                  </a:lnTo>
                  <a:lnTo>
                    <a:pt x="160" y="60"/>
                  </a:lnTo>
                  <a:lnTo>
                    <a:pt x="159" y="60"/>
                  </a:lnTo>
                  <a:lnTo>
                    <a:pt x="159" y="61"/>
                  </a:lnTo>
                  <a:lnTo>
                    <a:pt x="158" y="63"/>
                  </a:lnTo>
                  <a:lnTo>
                    <a:pt x="159" y="63"/>
                  </a:lnTo>
                  <a:lnTo>
                    <a:pt x="160" y="63"/>
                  </a:lnTo>
                  <a:lnTo>
                    <a:pt x="161" y="63"/>
                  </a:lnTo>
                  <a:lnTo>
                    <a:pt x="161" y="64"/>
                  </a:lnTo>
                  <a:lnTo>
                    <a:pt x="161" y="65"/>
                  </a:lnTo>
                  <a:lnTo>
                    <a:pt x="160" y="65"/>
                  </a:lnTo>
                  <a:lnTo>
                    <a:pt x="159" y="66"/>
                  </a:lnTo>
                  <a:lnTo>
                    <a:pt x="158" y="69"/>
                  </a:lnTo>
                  <a:lnTo>
                    <a:pt x="158" y="70"/>
                  </a:lnTo>
                  <a:lnTo>
                    <a:pt x="156" y="71"/>
                  </a:lnTo>
                  <a:lnTo>
                    <a:pt x="156" y="73"/>
                  </a:lnTo>
                  <a:lnTo>
                    <a:pt x="156" y="74"/>
                  </a:lnTo>
                  <a:lnTo>
                    <a:pt x="158" y="74"/>
                  </a:lnTo>
                  <a:lnTo>
                    <a:pt x="159" y="74"/>
                  </a:lnTo>
                  <a:lnTo>
                    <a:pt x="160" y="74"/>
                  </a:lnTo>
                  <a:lnTo>
                    <a:pt x="161" y="75"/>
                  </a:lnTo>
                  <a:lnTo>
                    <a:pt x="160" y="78"/>
                  </a:lnTo>
                  <a:lnTo>
                    <a:pt x="160" y="79"/>
                  </a:lnTo>
                  <a:lnTo>
                    <a:pt x="160" y="80"/>
                  </a:lnTo>
                  <a:lnTo>
                    <a:pt x="159" y="81"/>
                  </a:lnTo>
                  <a:lnTo>
                    <a:pt x="159" y="83"/>
                  </a:lnTo>
                  <a:lnTo>
                    <a:pt x="158" y="84"/>
                  </a:lnTo>
                  <a:lnTo>
                    <a:pt x="155" y="86"/>
                  </a:lnTo>
                  <a:lnTo>
                    <a:pt x="153" y="88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6" y="91"/>
                  </a:lnTo>
                  <a:lnTo>
                    <a:pt x="144" y="94"/>
                  </a:lnTo>
                  <a:lnTo>
                    <a:pt x="143" y="95"/>
                  </a:lnTo>
                  <a:lnTo>
                    <a:pt x="140" y="96"/>
                  </a:lnTo>
                  <a:lnTo>
                    <a:pt x="138" y="98"/>
                  </a:lnTo>
                  <a:lnTo>
                    <a:pt x="136" y="99"/>
                  </a:lnTo>
                  <a:lnTo>
                    <a:pt x="135" y="99"/>
                  </a:lnTo>
                  <a:lnTo>
                    <a:pt x="135" y="98"/>
                  </a:lnTo>
                  <a:lnTo>
                    <a:pt x="134" y="99"/>
                  </a:lnTo>
                  <a:lnTo>
                    <a:pt x="133" y="99"/>
                  </a:lnTo>
                  <a:lnTo>
                    <a:pt x="130" y="100"/>
                  </a:lnTo>
                  <a:lnTo>
                    <a:pt x="129" y="101"/>
                  </a:lnTo>
                  <a:lnTo>
                    <a:pt x="128" y="103"/>
                  </a:lnTo>
                  <a:lnTo>
                    <a:pt x="125" y="103"/>
                  </a:lnTo>
                  <a:lnTo>
                    <a:pt x="124" y="104"/>
                  </a:lnTo>
                  <a:lnTo>
                    <a:pt x="120" y="106"/>
                  </a:lnTo>
                  <a:lnTo>
                    <a:pt x="118" y="106"/>
                  </a:lnTo>
                  <a:lnTo>
                    <a:pt x="116" y="108"/>
                  </a:lnTo>
                  <a:lnTo>
                    <a:pt x="115" y="109"/>
                  </a:lnTo>
                  <a:lnTo>
                    <a:pt x="114" y="109"/>
                  </a:lnTo>
                  <a:lnTo>
                    <a:pt x="114" y="110"/>
                  </a:lnTo>
                  <a:lnTo>
                    <a:pt x="113" y="111"/>
                  </a:lnTo>
                  <a:lnTo>
                    <a:pt x="111" y="113"/>
                  </a:lnTo>
                  <a:lnTo>
                    <a:pt x="109" y="115"/>
                  </a:lnTo>
                  <a:lnTo>
                    <a:pt x="108" y="116"/>
                  </a:lnTo>
                  <a:lnTo>
                    <a:pt x="105" y="119"/>
                  </a:lnTo>
                  <a:lnTo>
                    <a:pt x="103" y="120"/>
                  </a:lnTo>
                  <a:lnTo>
                    <a:pt x="101" y="121"/>
                  </a:lnTo>
                  <a:lnTo>
                    <a:pt x="100" y="123"/>
                  </a:lnTo>
                  <a:lnTo>
                    <a:pt x="98" y="125"/>
                  </a:lnTo>
                  <a:lnTo>
                    <a:pt x="96" y="126"/>
                  </a:lnTo>
                  <a:lnTo>
                    <a:pt x="93" y="130"/>
                  </a:lnTo>
                  <a:lnTo>
                    <a:pt x="90" y="131"/>
                  </a:lnTo>
                  <a:lnTo>
                    <a:pt x="89" y="134"/>
                  </a:lnTo>
                  <a:lnTo>
                    <a:pt x="88" y="136"/>
                  </a:lnTo>
                  <a:lnTo>
                    <a:pt x="86" y="138"/>
                  </a:lnTo>
                  <a:lnTo>
                    <a:pt x="86" y="140"/>
                  </a:lnTo>
                  <a:lnTo>
                    <a:pt x="85" y="141"/>
                  </a:lnTo>
                  <a:lnTo>
                    <a:pt x="83" y="148"/>
                  </a:lnTo>
                  <a:lnTo>
                    <a:pt x="81" y="151"/>
                  </a:lnTo>
                  <a:lnTo>
                    <a:pt x="80" y="155"/>
                  </a:lnTo>
                  <a:lnTo>
                    <a:pt x="80" y="156"/>
                  </a:lnTo>
                  <a:lnTo>
                    <a:pt x="79" y="158"/>
                  </a:lnTo>
                  <a:lnTo>
                    <a:pt x="78" y="158"/>
                  </a:lnTo>
                  <a:lnTo>
                    <a:pt x="78" y="159"/>
                  </a:lnTo>
                  <a:lnTo>
                    <a:pt x="76" y="160"/>
                  </a:lnTo>
                  <a:lnTo>
                    <a:pt x="76" y="163"/>
                  </a:lnTo>
                  <a:lnTo>
                    <a:pt x="76" y="165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5" y="173"/>
                  </a:lnTo>
                  <a:lnTo>
                    <a:pt x="74" y="178"/>
                  </a:lnTo>
                  <a:lnTo>
                    <a:pt x="71" y="181"/>
                  </a:lnTo>
                  <a:lnTo>
                    <a:pt x="70" y="185"/>
                  </a:lnTo>
                  <a:lnTo>
                    <a:pt x="70" y="186"/>
                  </a:lnTo>
                  <a:lnTo>
                    <a:pt x="70" y="188"/>
                  </a:lnTo>
                  <a:lnTo>
                    <a:pt x="69" y="191"/>
                  </a:lnTo>
                  <a:lnTo>
                    <a:pt x="69" y="195"/>
                  </a:lnTo>
                  <a:lnTo>
                    <a:pt x="69" y="198"/>
                  </a:lnTo>
                  <a:lnTo>
                    <a:pt x="68" y="200"/>
                  </a:lnTo>
                  <a:lnTo>
                    <a:pt x="68" y="201"/>
                  </a:lnTo>
                  <a:lnTo>
                    <a:pt x="68" y="205"/>
                  </a:lnTo>
                  <a:lnTo>
                    <a:pt x="68" y="208"/>
                  </a:lnTo>
                  <a:lnTo>
                    <a:pt x="68" y="210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5" y="218"/>
                  </a:lnTo>
                  <a:lnTo>
                    <a:pt x="64" y="220"/>
                  </a:lnTo>
                  <a:lnTo>
                    <a:pt x="63" y="223"/>
                  </a:lnTo>
                  <a:lnTo>
                    <a:pt x="63" y="225"/>
                  </a:lnTo>
                  <a:lnTo>
                    <a:pt x="63" y="228"/>
                  </a:lnTo>
                  <a:lnTo>
                    <a:pt x="63" y="229"/>
                  </a:lnTo>
                  <a:lnTo>
                    <a:pt x="61" y="230"/>
                  </a:lnTo>
                  <a:lnTo>
                    <a:pt x="60" y="229"/>
                  </a:lnTo>
                  <a:lnTo>
                    <a:pt x="58" y="228"/>
                  </a:lnTo>
                  <a:lnTo>
                    <a:pt x="58" y="225"/>
                  </a:lnTo>
                  <a:lnTo>
                    <a:pt x="58" y="224"/>
                  </a:lnTo>
                  <a:lnTo>
                    <a:pt x="56" y="224"/>
                  </a:lnTo>
                  <a:lnTo>
                    <a:pt x="56" y="225"/>
                  </a:lnTo>
                  <a:lnTo>
                    <a:pt x="56" y="228"/>
                  </a:lnTo>
                  <a:lnTo>
                    <a:pt x="55" y="229"/>
                  </a:lnTo>
                  <a:lnTo>
                    <a:pt x="54" y="233"/>
                  </a:lnTo>
                  <a:lnTo>
                    <a:pt x="53" y="235"/>
                  </a:lnTo>
                  <a:lnTo>
                    <a:pt x="51" y="238"/>
                  </a:lnTo>
                  <a:lnTo>
                    <a:pt x="49" y="241"/>
                  </a:lnTo>
                  <a:lnTo>
                    <a:pt x="48" y="243"/>
                  </a:lnTo>
                  <a:lnTo>
                    <a:pt x="48" y="245"/>
                  </a:lnTo>
                  <a:lnTo>
                    <a:pt x="45" y="246"/>
                  </a:lnTo>
                  <a:lnTo>
                    <a:pt x="44" y="249"/>
                  </a:lnTo>
                  <a:lnTo>
                    <a:pt x="43" y="250"/>
                  </a:lnTo>
                  <a:lnTo>
                    <a:pt x="43" y="251"/>
                  </a:lnTo>
                  <a:lnTo>
                    <a:pt x="43" y="253"/>
                  </a:lnTo>
                  <a:lnTo>
                    <a:pt x="44" y="255"/>
                  </a:lnTo>
                  <a:lnTo>
                    <a:pt x="44" y="256"/>
                  </a:lnTo>
                  <a:lnTo>
                    <a:pt x="43" y="261"/>
                  </a:lnTo>
                  <a:lnTo>
                    <a:pt x="43" y="264"/>
                  </a:lnTo>
                  <a:lnTo>
                    <a:pt x="42" y="265"/>
                  </a:lnTo>
                  <a:lnTo>
                    <a:pt x="42" y="269"/>
                  </a:lnTo>
                  <a:lnTo>
                    <a:pt x="42" y="271"/>
                  </a:lnTo>
                  <a:lnTo>
                    <a:pt x="42" y="275"/>
                  </a:lnTo>
                  <a:lnTo>
                    <a:pt x="42" y="276"/>
                  </a:lnTo>
                  <a:lnTo>
                    <a:pt x="40" y="278"/>
                  </a:lnTo>
                  <a:lnTo>
                    <a:pt x="39" y="279"/>
                  </a:lnTo>
                  <a:lnTo>
                    <a:pt x="37" y="281"/>
                  </a:lnTo>
                  <a:lnTo>
                    <a:pt x="30" y="284"/>
                  </a:lnTo>
                  <a:lnTo>
                    <a:pt x="28" y="285"/>
                  </a:lnTo>
                  <a:lnTo>
                    <a:pt x="25" y="286"/>
                  </a:lnTo>
                  <a:lnTo>
                    <a:pt x="24" y="286"/>
                  </a:lnTo>
                  <a:lnTo>
                    <a:pt x="22" y="286"/>
                  </a:lnTo>
                  <a:lnTo>
                    <a:pt x="20" y="286"/>
                  </a:lnTo>
                  <a:lnTo>
                    <a:pt x="17" y="285"/>
                  </a:lnTo>
                  <a:lnTo>
                    <a:pt x="15" y="284"/>
                  </a:lnTo>
                  <a:lnTo>
                    <a:pt x="13" y="281"/>
                  </a:lnTo>
                  <a:lnTo>
                    <a:pt x="12" y="279"/>
                  </a:lnTo>
                  <a:lnTo>
                    <a:pt x="9" y="278"/>
                  </a:lnTo>
                  <a:lnTo>
                    <a:pt x="9" y="276"/>
                  </a:lnTo>
                  <a:lnTo>
                    <a:pt x="8" y="275"/>
                  </a:lnTo>
                  <a:lnTo>
                    <a:pt x="8" y="274"/>
                  </a:lnTo>
                  <a:lnTo>
                    <a:pt x="7" y="273"/>
                  </a:lnTo>
                  <a:lnTo>
                    <a:pt x="7" y="271"/>
                  </a:lnTo>
                  <a:lnTo>
                    <a:pt x="7" y="269"/>
                  </a:lnTo>
                  <a:lnTo>
                    <a:pt x="7" y="266"/>
                  </a:lnTo>
                  <a:lnTo>
                    <a:pt x="7" y="265"/>
                  </a:lnTo>
                  <a:lnTo>
                    <a:pt x="7" y="264"/>
                  </a:lnTo>
                  <a:lnTo>
                    <a:pt x="7" y="263"/>
                  </a:lnTo>
                  <a:lnTo>
                    <a:pt x="5" y="261"/>
                  </a:lnTo>
                  <a:lnTo>
                    <a:pt x="4" y="259"/>
                  </a:lnTo>
                  <a:lnTo>
                    <a:pt x="4" y="258"/>
                  </a:lnTo>
                  <a:lnTo>
                    <a:pt x="4" y="255"/>
                  </a:lnTo>
                  <a:lnTo>
                    <a:pt x="4" y="251"/>
                  </a:lnTo>
                  <a:lnTo>
                    <a:pt x="5" y="248"/>
                  </a:lnTo>
                  <a:lnTo>
                    <a:pt x="5" y="244"/>
                  </a:lnTo>
                  <a:lnTo>
                    <a:pt x="4" y="243"/>
                  </a:lnTo>
                  <a:lnTo>
                    <a:pt x="4" y="239"/>
                  </a:lnTo>
                  <a:lnTo>
                    <a:pt x="4" y="230"/>
                  </a:lnTo>
                  <a:lnTo>
                    <a:pt x="4" y="225"/>
                  </a:lnTo>
                  <a:lnTo>
                    <a:pt x="4" y="224"/>
                  </a:lnTo>
                  <a:lnTo>
                    <a:pt x="5" y="221"/>
                  </a:lnTo>
                  <a:lnTo>
                    <a:pt x="4" y="221"/>
                  </a:lnTo>
                  <a:lnTo>
                    <a:pt x="3" y="220"/>
                  </a:lnTo>
                  <a:lnTo>
                    <a:pt x="2" y="220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2" y="216"/>
                  </a:lnTo>
                  <a:lnTo>
                    <a:pt x="3" y="213"/>
                  </a:lnTo>
                  <a:lnTo>
                    <a:pt x="4" y="209"/>
                  </a:lnTo>
                  <a:lnTo>
                    <a:pt x="5" y="209"/>
                  </a:lnTo>
                  <a:lnTo>
                    <a:pt x="7" y="208"/>
                  </a:lnTo>
                  <a:lnTo>
                    <a:pt x="7" y="206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0" y="198"/>
                  </a:lnTo>
                  <a:lnTo>
                    <a:pt x="12" y="196"/>
                  </a:lnTo>
                  <a:lnTo>
                    <a:pt x="13" y="193"/>
                  </a:lnTo>
                  <a:lnTo>
                    <a:pt x="14" y="190"/>
                  </a:lnTo>
                  <a:lnTo>
                    <a:pt x="19" y="184"/>
                  </a:lnTo>
                  <a:lnTo>
                    <a:pt x="23" y="178"/>
                  </a:lnTo>
                  <a:lnTo>
                    <a:pt x="23" y="176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7" y="171"/>
                  </a:lnTo>
                  <a:lnTo>
                    <a:pt x="28" y="169"/>
                  </a:lnTo>
                  <a:lnTo>
                    <a:pt x="30" y="165"/>
                  </a:lnTo>
                  <a:lnTo>
                    <a:pt x="35" y="160"/>
                  </a:lnTo>
                  <a:lnTo>
                    <a:pt x="37" y="159"/>
                  </a:lnTo>
                  <a:lnTo>
                    <a:pt x="37" y="158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2" y="155"/>
                  </a:lnTo>
                  <a:lnTo>
                    <a:pt x="32" y="154"/>
                  </a:lnTo>
                  <a:lnTo>
                    <a:pt x="33" y="153"/>
                  </a:lnTo>
                  <a:lnTo>
                    <a:pt x="33" y="151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0" y="146"/>
                  </a:lnTo>
                  <a:lnTo>
                    <a:pt x="30" y="143"/>
                  </a:lnTo>
                  <a:lnTo>
                    <a:pt x="30" y="141"/>
                  </a:lnTo>
                  <a:lnTo>
                    <a:pt x="30" y="139"/>
                  </a:lnTo>
                  <a:lnTo>
                    <a:pt x="32" y="138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7" y="135"/>
                  </a:lnTo>
                  <a:lnTo>
                    <a:pt x="38" y="135"/>
                  </a:lnTo>
                  <a:lnTo>
                    <a:pt x="39" y="136"/>
                  </a:lnTo>
                  <a:lnTo>
                    <a:pt x="40" y="135"/>
                  </a:lnTo>
                  <a:lnTo>
                    <a:pt x="40" y="133"/>
                  </a:lnTo>
                  <a:lnTo>
                    <a:pt x="39" y="131"/>
                  </a:lnTo>
                  <a:lnTo>
                    <a:pt x="39" y="130"/>
                  </a:lnTo>
                  <a:lnTo>
                    <a:pt x="39" y="129"/>
                  </a:lnTo>
                  <a:lnTo>
                    <a:pt x="39" y="128"/>
                  </a:lnTo>
                  <a:lnTo>
                    <a:pt x="38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42" y="125"/>
                  </a:lnTo>
                  <a:lnTo>
                    <a:pt x="43" y="125"/>
                  </a:lnTo>
                  <a:lnTo>
                    <a:pt x="45" y="125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6"/>
                  </a:lnTo>
                  <a:lnTo>
                    <a:pt x="48" y="126"/>
                  </a:lnTo>
                  <a:lnTo>
                    <a:pt x="49" y="126"/>
                  </a:lnTo>
                  <a:lnTo>
                    <a:pt x="49" y="125"/>
                  </a:lnTo>
                  <a:lnTo>
                    <a:pt x="48" y="125"/>
                  </a:lnTo>
                  <a:lnTo>
                    <a:pt x="47" y="124"/>
                  </a:lnTo>
                  <a:lnTo>
                    <a:pt x="47" y="123"/>
                  </a:lnTo>
                  <a:lnTo>
                    <a:pt x="47" y="120"/>
                  </a:lnTo>
                  <a:lnTo>
                    <a:pt x="47" y="118"/>
                  </a:lnTo>
                  <a:lnTo>
                    <a:pt x="45" y="116"/>
                  </a:lnTo>
                  <a:lnTo>
                    <a:pt x="43" y="115"/>
                  </a:lnTo>
                  <a:lnTo>
                    <a:pt x="37" y="113"/>
                  </a:lnTo>
                  <a:lnTo>
                    <a:pt x="35" y="111"/>
                  </a:lnTo>
                  <a:lnTo>
                    <a:pt x="34" y="110"/>
                  </a:lnTo>
                  <a:lnTo>
                    <a:pt x="35" y="110"/>
                  </a:lnTo>
                  <a:lnTo>
                    <a:pt x="37" y="108"/>
                  </a:lnTo>
                  <a:lnTo>
                    <a:pt x="38" y="106"/>
                  </a:lnTo>
                  <a:lnTo>
                    <a:pt x="40" y="106"/>
                  </a:lnTo>
                  <a:lnTo>
                    <a:pt x="42" y="108"/>
                  </a:lnTo>
                  <a:lnTo>
                    <a:pt x="43" y="109"/>
                  </a:lnTo>
                  <a:lnTo>
                    <a:pt x="44" y="108"/>
                  </a:lnTo>
                  <a:lnTo>
                    <a:pt x="45" y="108"/>
                  </a:lnTo>
                  <a:lnTo>
                    <a:pt x="45" y="106"/>
                  </a:lnTo>
                  <a:lnTo>
                    <a:pt x="47" y="106"/>
                  </a:lnTo>
                  <a:lnTo>
                    <a:pt x="47" y="105"/>
                  </a:lnTo>
                  <a:lnTo>
                    <a:pt x="48" y="105"/>
                  </a:lnTo>
                  <a:lnTo>
                    <a:pt x="48" y="104"/>
                  </a:lnTo>
                  <a:lnTo>
                    <a:pt x="48" y="103"/>
                  </a:lnTo>
                  <a:lnTo>
                    <a:pt x="48" y="101"/>
                  </a:lnTo>
                  <a:lnTo>
                    <a:pt x="48" y="100"/>
                  </a:lnTo>
                  <a:lnTo>
                    <a:pt x="48" y="99"/>
                  </a:lnTo>
                  <a:lnTo>
                    <a:pt x="47" y="99"/>
                  </a:lnTo>
                  <a:lnTo>
                    <a:pt x="47" y="96"/>
                  </a:lnTo>
                  <a:lnTo>
                    <a:pt x="48" y="96"/>
                  </a:lnTo>
                  <a:lnTo>
                    <a:pt x="49" y="96"/>
                  </a:lnTo>
                  <a:lnTo>
                    <a:pt x="50" y="96"/>
                  </a:lnTo>
                  <a:lnTo>
                    <a:pt x="50" y="98"/>
                  </a:lnTo>
                  <a:lnTo>
                    <a:pt x="51" y="98"/>
                  </a:lnTo>
                  <a:lnTo>
                    <a:pt x="54" y="98"/>
                  </a:lnTo>
                  <a:lnTo>
                    <a:pt x="55" y="98"/>
                  </a:lnTo>
                  <a:lnTo>
                    <a:pt x="58" y="98"/>
                  </a:lnTo>
                  <a:lnTo>
                    <a:pt x="60" y="99"/>
                  </a:lnTo>
                  <a:lnTo>
                    <a:pt x="61" y="99"/>
                  </a:lnTo>
                  <a:lnTo>
                    <a:pt x="64" y="99"/>
                  </a:lnTo>
                  <a:lnTo>
                    <a:pt x="65" y="99"/>
                  </a:lnTo>
                  <a:lnTo>
                    <a:pt x="66" y="100"/>
                  </a:lnTo>
                  <a:lnTo>
                    <a:pt x="66" y="101"/>
                  </a:lnTo>
                  <a:lnTo>
                    <a:pt x="66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8" y="108"/>
                  </a:lnTo>
                  <a:lnTo>
                    <a:pt x="68" y="109"/>
                  </a:lnTo>
                  <a:lnTo>
                    <a:pt x="69" y="109"/>
                  </a:lnTo>
                  <a:lnTo>
                    <a:pt x="70" y="106"/>
                  </a:lnTo>
                  <a:lnTo>
                    <a:pt x="73" y="108"/>
                  </a:lnTo>
                  <a:lnTo>
                    <a:pt x="74" y="108"/>
                  </a:lnTo>
                  <a:lnTo>
                    <a:pt x="74" y="109"/>
                  </a:lnTo>
                  <a:lnTo>
                    <a:pt x="75" y="106"/>
                  </a:lnTo>
                  <a:lnTo>
                    <a:pt x="76" y="106"/>
                  </a:lnTo>
                  <a:lnTo>
                    <a:pt x="78" y="106"/>
                  </a:lnTo>
                  <a:lnTo>
                    <a:pt x="78" y="108"/>
                  </a:lnTo>
                  <a:lnTo>
                    <a:pt x="79" y="106"/>
                  </a:lnTo>
                  <a:lnTo>
                    <a:pt x="79" y="105"/>
                  </a:lnTo>
                  <a:lnTo>
                    <a:pt x="79" y="103"/>
                  </a:lnTo>
                  <a:lnTo>
                    <a:pt x="80" y="103"/>
                  </a:lnTo>
                  <a:lnTo>
                    <a:pt x="81" y="103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79" y="98"/>
                  </a:lnTo>
                  <a:lnTo>
                    <a:pt x="79" y="96"/>
                  </a:lnTo>
                  <a:lnTo>
                    <a:pt x="78" y="95"/>
                  </a:lnTo>
                  <a:lnTo>
                    <a:pt x="78" y="94"/>
                  </a:lnTo>
                  <a:lnTo>
                    <a:pt x="78" y="93"/>
                  </a:lnTo>
                  <a:lnTo>
                    <a:pt x="78" y="91"/>
                  </a:lnTo>
                  <a:lnTo>
                    <a:pt x="78" y="90"/>
                  </a:lnTo>
                  <a:lnTo>
                    <a:pt x="76" y="90"/>
                  </a:lnTo>
                  <a:lnTo>
                    <a:pt x="75" y="90"/>
                  </a:lnTo>
                  <a:lnTo>
                    <a:pt x="75" y="89"/>
                  </a:lnTo>
                  <a:lnTo>
                    <a:pt x="76" y="86"/>
                  </a:lnTo>
                  <a:lnTo>
                    <a:pt x="78" y="88"/>
                  </a:lnTo>
                  <a:lnTo>
                    <a:pt x="78" y="86"/>
                  </a:lnTo>
                  <a:lnTo>
                    <a:pt x="79" y="85"/>
                  </a:lnTo>
                  <a:lnTo>
                    <a:pt x="78" y="85"/>
                  </a:lnTo>
                  <a:lnTo>
                    <a:pt x="75" y="84"/>
                  </a:lnTo>
                  <a:lnTo>
                    <a:pt x="76" y="84"/>
                  </a:lnTo>
                  <a:lnTo>
                    <a:pt x="79" y="83"/>
                  </a:lnTo>
                  <a:lnTo>
                    <a:pt x="81" y="81"/>
                  </a:lnTo>
                  <a:lnTo>
                    <a:pt x="83" y="83"/>
                  </a:lnTo>
                  <a:lnTo>
                    <a:pt x="84" y="81"/>
                  </a:lnTo>
                  <a:lnTo>
                    <a:pt x="83" y="81"/>
                  </a:lnTo>
                  <a:lnTo>
                    <a:pt x="85" y="80"/>
                  </a:lnTo>
                  <a:lnTo>
                    <a:pt x="86" y="79"/>
                  </a:lnTo>
                  <a:lnTo>
                    <a:pt x="88" y="79"/>
                  </a:lnTo>
                  <a:lnTo>
                    <a:pt x="89" y="78"/>
                  </a:lnTo>
                  <a:lnTo>
                    <a:pt x="89" y="76"/>
                  </a:lnTo>
                  <a:lnTo>
                    <a:pt x="91" y="76"/>
                  </a:lnTo>
                  <a:lnTo>
                    <a:pt x="93" y="76"/>
                  </a:lnTo>
                  <a:lnTo>
                    <a:pt x="94" y="76"/>
                  </a:lnTo>
                  <a:lnTo>
                    <a:pt x="95" y="76"/>
                  </a:lnTo>
                  <a:lnTo>
                    <a:pt x="96" y="76"/>
                  </a:lnTo>
                  <a:lnTo>
                    <a:pt x="99" y="76"/>
                  </a:lnTo>
                  <a:lnTo>
                    <a:pt x="100" y="74"/>
                  </a:lnTo>
                  <a:lnTo>
                    <a:pt x="103" y="73"/>
                  </a:lnTo>
                  <a:lnTo>
                    <a:pt x="103" y="71"/>
                  </a:lnTo>
                  <a:lnTo>
                    <a:pt x="101" y="71"/>
                  </a:lnTo>
                  <a:lnTo>
                    <a:pt x="100" y="70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3" y="66"/>
                  </a:lnTo>
                  <a:lnTo>
                    <a:pt x="104" y="66"/>
                  </a:lnTo>
                  <a:lnTo>
                    <a:pt x="104" y="65"/>
                  </a:lnTo>
                  <a:lnTo>
                    <a:pt x="104" y="64"/>
                  </a:lnTo>
                  <a:lnTo>
                    <a:pt x="106" y="64"/>
                  </a:lnTo>
                  <a:lnTo>
                    <a:pt x="109" y="63"/>
                  </a:lnTo>
                  <a:lnTo>
                    <a:pt x="109" y="64"/>
                  </a:lnTo>
                  <a:lnTo>
                    <a:pt x="110" y="64"/>
                  </a:lnTo>
                  <a:lnTo>
                    <a:pt x="110" y="63"/>
                  </a:lnTo>
                  <a:lnTo>
                    <a:pt x="111" y="63"/>
                  </a:lnTo>
                  <a:lnTo>
                    <a:pt x="113" y="63"/>
                  </a:lnTo>
                  <a:lnTo>
                    <a:pt x="113" y="61"/>
                  </a:lnTo>
                  <a:lnTo>
                    <a:pt x="113" y="60"/>
                  </a:lnTo>
                  <a:lnTo>
                    <a:pt x="111" y="60"/>
                  </a:lnTo>
                  <a:lnTo>
                    <a:pt x="111" y="58"/>
                  </a:lnTo>
                  <a:lnTo>
                    <a:pt x="111" y="56"/>
                  </a:lnTo>
                  <a:lnTo>
                    <a:pt x="111" y="55"/>
                  </a:lnTo>
                  <a:lnTo>
                    <a:pt x="113" y="55"/>
                  </a:lnTo>
                  <a:lnTo>
                    <a:pt x="113" y="54"/>
                  </a:lnTo>
                  <a:lnTo>
                    <a:pt x="113" y="53"/>
                  </a:lnTo>
                  <a:lnTo>
                    <a:pt x="114" y="53"/>
                  </a:lnTo>
                  <a:lnTo>
                    <a:pt x="115" y="51"/>
                  </a:lnTo>
                  <a:lnTo>
                    <a:pt x="116" y="50"/>
                  </a:lnTo>
                  <a:lnTo>
                    <a:pt x="118" y="48"/>
                  </a:lnTo>
                  <a:lnTo>
                    <a:pt x="119" y="48"/>
                  </a:lnTo>
                  <a:lnTo>
                    <a:pt x="119" y="49"/>
                  </a:lnTo>
                  <a:lnTo>
                    <a:pt x="120" y="50"/>
                  </a:lnTo>
                  <a:lnTo>
                    <a:pt x="121" y="50"/>
                  </a:lnTo>
                  <a:lnTo>
                    <a:pt x="120" y="49"/>
                  </a:lnTo>
                  <a:lnTo>
                    <a:pt x="120" y="48"/>
                  </a:lnTo>
                  <a:lnTo>
                    <a:pt x="121" y="48"/>
                  </a:lnTo>
                  <a:lnTo>
                    <a:pt x="123" y="48"/>
                  </a:lnTo>
                  <a:lnTo>
                    <a:pt x="124" y="48"/>
                  </a:lnTo>
                  <a:lnTo>
                    <a:pt x="125" y="49"/>
                  </a:lnTo>
                  <a:lnTo>
                    <a:pt x="126" y="48"/>
                  </a:lnTo>
                  <a:lnTo>
                    <a:pt x="126" y="46"/>
                  </a:lnTo>
                  <a:lnTo>
                    <a:pt x="128" y="46"/>
                  </a:lnTo>
                  <a:lnTo>
                    <a:pt x="129" y="45"/>
                  </a:lnTo>
                  <a:lnTo>
                    <a:pt x="129" y="44"/>
                  </a:lnTo>
                  <a:lnTo>
                    <a:pt x="129" y="43"/>
                  </a:lnTo>
                  <a:lnTo>
                    <a:pt x="130" y="40"/>
                  </a:lnTo>
                  <a:lnTo>
                    <a:pt x="129" y="40"/>
                  </a:lnTo>
                  <a:lnTo>
                    <a:pt x="118" y="40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9" y="38"/>
                  </a:lnTo>
                  <a:lnTo>
                    <a:pt x="120" y="36"/>
                  </a:lnTo>
                  <a:lnTo>
                    <a:pt x="120" y="35"/>
                  </a:lnTo>
                  <a:lnTo>
                    <a:pt x="121" y="34"/>
                  </a:lnTo>
                  <a:lnTo>
                    <a:pt x="121" y="33"/>
                  </a:lnTo>
                  <a:lnTo>
                    <a:pt x="121" y="31"/>
                  </a:lnTo>
                  <a:lnTo>
                    <a:pt x="120" y="29"/>
                  </a:lnTo>
                  <a:lnTo>
                    <a:pt x="121" y="28"/>
                  </a:lnTo>
                  <a:lnTo>
                    <a:pt x="121" y="29"/>
                  </a:lnTo>
                  <a:lnTo>
                    <a:pt x="123" y="29"/>
                  </a:lnTo>
                  <a:lnTo>
                    <a:pt x="123" y="28"/>
                  </a:lnTo>
                  <a:lnTo>
                    <a:pt x="123" y="26"/>
                  </a:lnTo>
                  <a:lnTo>
                    <a:pt x="124" y="26"/>
                  </a:lnTo>
                  <a:lnTo>
                    <a:pt x="125" y="25"/>
                  </a:lnTo>
                  <a:lnTo>
                    <a:pt x="126" y="25"/>
                  </a:lnTo>
                  <a:lnTo>
                    <a:pt x="126" y="26"/>
                  </a:lnTo>
                  <a:lnTo>
                    <a:pt x="128" y="26"/>
                  </a:lnTo>
                  <a:lnTo>
                    <a:pt x="128" y="25"/>
                  </a:lnTo>
                  <a:lnTo>
                    <a:pt x="128" y="24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31" y="21"/>
                  </a:lnTo>
                  <a:lnTo>
                    <a:pt x="133" y="20"/>
                  </a:lnTo>
                  <a:lnTo>
                    <a:pt x="133" y="21"/>
                  </a:lnTo>
                  <a:lnTo>
                    <a:pt x="134" y="21"/>
                  </a:lnTo>
                  <a:lnTo>
                    <a:pt x="134" y="23"/>
                  </a:lnTo>
                  <a:lnTo>
                    <a:pt x="135" y="23"/>
                  </a:lnTo>
                  <a:lnTo>
                    <a:pt x="136" y="23"/>
                  </a:lnTo>
                  <a:lnTo>
                    <a:pt x="138" y="23"/>
                  </a:lnTo>
                  <a:lnTo>
                    <a:pt x="138" y="21"/>
                  </a:lnTo>
                  <a:lnTo>
                    <a:pt x="138" y="20"/>
                  </a:lnTo>
                  <a:lnTo>
                    <a:pt x="138" y="19"/>
                  </a:lnTo>
                  <a:lnTo>
                    <a:pt x="138" y="18"/>
                  </a:lnTo>
                  <a:lnTo>
                    <a:pt x="139" y="18"/>
                  </a:lnTo>
                  <a:lnTo>
                    <a:pt x="139" y="19"/>
                  </a:lnTo>
                  <a:lnTo>
                    <a:pt x="139" y="20"/>
                  </a:lnTo>
                  <a:lnTo>
                    <a:pt x="139" y="21"/>
                  </a:lnTo>
                  <a:lnTo>
                    <a:pt x="140" y="21"/>
                  </a:lnTo>
                  <a:lnTo>
                    <a:pt x="140" y="19"/>
                  </a:lnTo>
                  <a:lnTo>
                    <a:pt x="140" y="18"/>
                  </a:lnTo>
                  <a:lnTo>
                    <a:pt x="140" y="16"/>
                  </a:lnTo>
                  <a:lnTo>
                    <a:pt x="140" y="15"/>
                  </a:lnTo>
                  <a:lnTo>
                    <a:pt x="140" y="14"/>
                  </a:lnTo>
                  <a:lnTo>
                    <a:pt x="140" y="11"/>
                  </a:lnTo>
                  <a:lnTo>
                    <a:pt x="140" y="10"/>
                  </a:lnTo>
                  <a:lnTo>
                    <a:pt x="141" y="9"/>
                  </a:lnTo>
                  <a:lnTo>
                    <a:pt x="143" y="9"/>
                  </a:lnTo>
                  <a:lnTo>
                    <a:pt x="144" y="8"/>
                  </a:lnTo>
                  <a:lnTo>
                    <a:pt x="145" y="6"/>
                  </a:lnTo>
                  <a:lnTo>
                    <a:pt x="145" y="5"/>
                  </a:lnTo>
                  <a:lnTo>
                    <a:pt x="144" y="4"/>
                  </a:lnTo>
                  <a:lnTo>
                    <a:pt x="143" y="3"/>
                  </a:lnTo>
                  <a:lnTo>
                    <a:pt x="141" y="1"/>
                  </a:lnTo>
                  <a:lnTo>
                    <a:pt x="139" y="1"/>
                  </a:lnTo>
                  <a:lnTo>
                    <a:pt x="138" y="1"/>
                  </a:lnTo>
                  <a:lnTo>
                    <a:pt x="136" y="3"/>
                  </a:lnTo>
                  <a:lnTo>
                    <a:pt x="135" y="3"/>
                  </a:lnTo>
                  <a:lnTo>
                    <a:pt x="134" y="4"/>
                  </a:lnTo>
                  <a:lnTo>
                    <a:pt x="133" y="5"/>
                  </a:lnTo>
                  <a:lnTo>
                    <a:pt x="133" y="6"/>
                  </a:lnTo>
                  <a:lnTo>
                    <a:pt x="133" y="8"/>
                  </a:lnTo>
                  <a:lnTo>
                    <a:pt x="134" y="8"/>
                  </a:lnTo>
                  <a:lnTo>
                    <a:pt x="134" y="6"/>
                  </a:lnTo>
                  <a:lnTo>
                    <a:pt x="135" y="6"/>
                  </a:lnTo>
                  <a:lnTo>
                    <a:pt x="136" y="6"/>
                  </a:lnTo>
                  <a:lnTo>
                    <a:pt x="138" y="8"/>
                  </a:lnTo>
                  <a:lnTo>
                    <a:pt x="136" y="9"/>
                  </a:lnTo>
                  <a:lnTo>
                    <a:pt x="135" y="10"/>
                  </a:lnTo>
                  <a:lnTo>
                    <a:pt x="133" y="10"/>
                  </a:lnTo>
                  <a:lnTo>
                    <a:pt x="131" y="9"/>
                  </a:lnTo>
                  <a:lnTo>
                    <a:pt x="130" y="9"/>
                  </a:lnTo>
                  <a:lnTo>
                    <a:pt x="130" y="8"/>
                  </a:lnTo>
                  <a:lnTo>
                    <a:pt x="130" y="6"/>
                  </a:lnTo>
                  <a:lnTo>
                    <a:pt x="131" y="5"/>
                  </a:lnTo>
                  <a:lnTo>
                    <a:pt x="134" y="1"/>
                  </a:lnTo>
                  <a:lnTo>
                    <a:pt x="136" y="0"/>
                  </a:lnTo>
                  <a:lnTo>
                    <a:pt x="139" y="0"/>
                  </a:lnTo>
                  <a:lnTo>
                    <a:pt x="140" y="0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3" name="Freeform 215">
              <a:extLst>
                <a:ext uri="{FF2B5EF4-FFF2-40B4-BE49-F238E27FC236}">
                  <a16:creationId xmlns:a16="http://schemas.microsoft.com/office/drawing/2014/main" id="{7ED7C2D3-3B37-E84D-2681-143BF5F9F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803" y="4261283"/>
              <a:ext cx="11076" cy="11076"/>
            </a:xfrm>
            <a:custGeom>
              <a:avLst/>
              <a:gdLst>
                <a:gd name="T0" fmla="*/ 6 w 6"/>
                <a:gd name="T1" fmla="*/ 1 h 6"/>
                <a:gd name="T2" fmla="*/ 5 w 6"/>
                <a:gd name="T3" fmla="*/ 2 h 6"/>
                <a:gd name="T4" fmla="*/ 4 w 6"/>
                <a:gd name="T5" fmla="*/ 4 h 6"/>
                <a:gd name="T6" fmla="*/ 1 w 6"/>
                <a:gd name="T7" fmla="*/ 6 h 6"/>
                <a:gd name="T8" fmla="*/ 1 w 6"/>
                <a:gd name="T9" fmla="*/ 5 h 6"/>
                <a:gd name="T10" fmla="*/ 0 w 6"/>
                <a:gd name="T11" fmla="*/ 5 h 6"/>
                <a:gd name="T12" fmla="*/ 1 w 6"/>
                <a:gd name="T13" fmla="*/ 4 h 6"/>
                <a:gd name="T14" fmla="*/ 1 w 6"/>
                <a:gd name="T15" fmla="*/ 2 h 6"/>
                <a:gd name="T16" fmla="*/ 1 w 6"/>
                <a:gd name="T17" fmla="*/ 1 h 6"/>
                <a:gd name="T18" fmla="*/ 2 w 6"/>
                <a:gd name="T19" fmla="*/ 1 h 6"/>
                <a:gd name="T20" fmla="*/ 4 w 6"/>
                <a:gd name="T21" fmla="*/ 1 h 6"/>
                <a:gd name="T22" fmla="*/ 4 w 6"/>
                <a:gd name="T23" fmla="*/ 0 h 6"/>
                <a:gd name="T24" fmla="*/ 5 w 6"/>
                <a:gd name="T25" fmla="*/ 0 h 6"/>
                <a:gd name="T26" fmla="*/ 6 w 6"/>
                <a:gd name="T27" fmla="*/ 0 h 6"/>
                <a:gd name="T28" fmla="*/ 6 w 6"/>
                <a:gd name="T2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1"/>
                  </a:moveTo>
                  <a:lnTo>
                    <a:pt x="5" y="2"/>
                  </a:lnTo>
                  <a:lnTo>
                    <a:pt x="4" y="4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4" name="Freeform 216">
              <a:extLst>
                <a:ext uri="{FF2B5EF4-FFF2-40B4-BE49-F238E27FC236}">
                  <a16:creationId xmlns:a16="http://schemas.microsoft.com/office/drawing/2014/main" id="{0A4124AF-179E-0374-71D1-FCAB0F987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962" y="3956669"/>
              <a:ext cx="27694" cy="22156"/>
            </a:xfrm>
            <a:custGeom>
              <a:avLst/>
              <a:gdLst>
                <a:gd name="T0" fmla="*/ 19 w 22"/>
                <a:gd name="T1" fmla="*/ 5 h 16"/>
                <a:gd name="T2" fmla="*/ 18 w 22"/>
                <a:gd name="T3" fmla="*/ 6 h 16"/>
                <a:gd name="T4" fmla="*/ 18 w 22"/>
                <a:gd name="T5" fmla="*/ 7 h 16"/>
                <a:gd name="T6" fmla="*/ 14 w 22"/>
                <a:gd name="T7" fmla="*/ 6 h 16"/>
                <a:gd name="T8" fmla="*/ 13 w 22"/>
                <a:gd name="T9" fmla="*/ 6 h 16"/>
                <a:gd name="T10" fmla="*/ 13 w 22"/>
                <a:gd name="T11" fmla="*/ 7 h 16"/>
                <a:gd name="T12" fmla="*/ 14 w 22"/>
                <a:gd name="T13" fmla="*/ 10 h 16"/>
                <a:gd name="T14" fmla="*/ 13 w 22"/>
                <a:gd name="T15" fmla="*/ 10 h 16"/>
                <a:gd name="T16" fmla="*/ 10 w 22"/>
                <a:gd name="T17" fmla="*/ 12 h 16"/>
                <a:gd name="T18" fmla="*/ 8 w 22"/>
                <a:gd name="T19" fmla="*/ 12 h 16"/>
                <a:gd name="T20" fmla="*/ 8 w 22"/>
                <a:gd name="T21" fmla="*/ 13 h 16"/>
                <a:gd name="T22" fmla="*/ 8 w 22"/>
                <a:gd name="T23" fmla="*/ 16 h 16"/>
                <a:gd name="T24" fmla="*/ 7 w 22"/>
                <a:gd name="T25" fmla="*/ 16 h 16"/>
                <a:gd name="T26" fmla="*/ 5 w 22"/>
                <a:gd name="T27" fmla="*/ 15 h 16"/>
                <a:gd name="T28" fmla="*/ 4 w 22"/>
                <a:gd name="T29" fmla="*/ 15 h 16"/>
                <a:gd name="T30" fmla="*/ 4 w 22"/>
                <a:gd name="T31" fmla="*/ 13 h 16"/>
                <a:gd name="T32" fmla="*/ 4 w 22"/>
                <a:gd name="T33" fmla="*/ 12 h 16"/>
                <a:gd name="T34" fmla="*/ 4 w 22"/>
                <a:gd name="T35" fmla="*/ 11 h 16"/>
                <a:gd name="T36" fmla="*/ 3 w 22"/>
                <a:gd name="T37" fmla="*/ 12 h 16"/>
                <a:gd name="T38" fmla="*/ 2 w 22"/>
                <a:gd name="T39" fmla="*/ 12 h 16"/>
                <a:gd name="T40" fmla="*/ 2 w 22"/>
                <a:gd name="T41" fmla="*/ 11 h 16"/>
                <a:gd name="T42" fmla="*/ 0 w 22"/>
                <a:gd name="T43" fmla="*/ 11 h 16"/>
                <a:gd name="T44" fmla="*/ 2 w 22"/>
                <a:gd name="T45" fmla="*/ 6 h 16"/>
                <a:gd name="T46" fmla="*/ 4 w 22"/>
                <a:gd name="T47" fmla="*/ 6 h 16"/>
                <a:gd name="T48" fmla="*/ 5 w 22"/>
                <a:gd name="T49" fmla="*/ 7 h 16"/>
                <a:gd name="T50" fmla="*/ 7 w 22"/>
                <a:gd name="T51" fmla="*/ 7 h 16"/>
                <a:gd name="T52" fmla="*/ 8 w 22"/>
                <a:gd name="T53" fmla="*/ 6 h 16"/>
                <a:gd name="T54" fmla="*/ 8 w 22"/>
                <a:gd name="T55" fmla="*/ 5 h 16"/>
                <a:gd name="T56" fmla="*/ 8 w 22"/>
                <a:gd name="T57" fmla="*/ 1 h 16"/>
                <a:gd name="T58" fmla="*/ 9 w 22"/>
                <a:gd name="T59" fmla="*/ 0 h 16"/>
                <a:gd name="T60" fmla="*/ 13 w 22"/>
                <a:gd name="T61" fmla="*/ 0 h 16"/>
                <a:gd name="T62" fmla="*/ 18 w 22"/>
                <a:gd name="T63" fmla="*/ 0 h 16"/>
                <a:gd name="T64" fmla="*/ 20 w 22"/>
                <a:gd name="T65" fmla="*/ 0 h 16"/>
                <a:gd name="T66" fmla="*/ 22 w 22"/>
                <a:gd name="T67" fmla="*/ 1 h 16"/>
                <a:gd name="T68" fmla="*/ 22 w 22"/>
                <a:gd name="T69" fmla="*/ 2 h 16"/>
                <a:gd name="T70" fmla="*/ 19 w 22"/>
                <a:gd name="T7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16">
                  <a:moveTo>
                    <a:pt x="19" y="5"/>
                  </a:moveTo>
                  <a:lnTo>
                    <a:pt x="18" y="6"/>
                  </a:lnTo>
                  <a:lnTo>
                    <a:pt x="18" y="7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1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19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5" name="Freeform 217">
              <a:extLst>
                <a:ext uri="{FF2B5EF4-FFF2-40B4-BE49-F238E27FC236}">
                  <a16:creationId xmlns:a16="http://schemas.microsoft.com/office/drawing/2014/main" id="{E5409EE6-361B-3589-E843-182A17312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805" y="3292052"/>
              <a:ext cx="33231" cy="33231"/>
            </a:xfrm>
            <a:custGeom>
              <a:avLst/>
              <a:gdLst>
                <a:gd name="T0" fmla="*/ 9 w 28"/>
                <a:gd name="T1" fmla="*/ 4 h 25"/>
                <a:gd name="T2" fmla="*/ 9 w 28"/>
                <a:gd name="T3" fmla="*/ 3 h 25"/>
                <a:gd name="T4" fmla="*/ 12 w 28"/>
                <a:gd name="T5" fmla="*/ 1 h 25"/>
                <a:gd name="T6" fmla="*/ 13 w 28"/>
                <a:gd name="T7" fmla="*/ 1 h 25"/>
                <a:gd name="T8" fmla="*/ 14 w 28"/>
                <a:gd name="T9" fmla="*/ 1 h 25"/>
                <a:gd name="T10" fmla="*/ 15 w 28"/>
                <a:gd name="T11" fmla="*/ 1 h 25"/>
                <a:gd name="T12" fmla="*/ 17 w 28"/>
                <a:gd name="T13" fmla="*/ 4 h 25"/>
                <a:gd name="T14" fmla="*/ 17 w 28"/>
                <a:gd name="T15" fmla="*/ 6 h 25"/>
                <a:gd name="T16" fmla="*/ 17 w 28"/>
                <a:gd name="T17" fmla="*/ 9 h 25"/>
                <a:gd name="T18" fmla="*/ 19 w 28"/>
                <a:gd name="T19" fmla="*/ 8 h 25"/>
                <a:gd name="T20" fmla="*/ 20 w 28"/>
                <a:gd name="T21" fmla="*/ 8 h 25"/>
                <a:gd name="T22" fmla="*/ 22 w 28"/>
                <a:gd name="T23" fmla="*/ 8 h 25"/>
                <a:gd name="T24" fmla="*/ 22 w 28"/>
                <a:gd name="T25" fmla="*/ 11 h 25"/>
                <a:gd name="T26" fmla="*/ 22 w 28"/>
                <a:gd name="T27" fmla="*/ 14 h 25"/>
                <a:gd name="T28" fmla="*/ 22 w 28"/>
                <a:gd name="T29" fmla="*/ 16 h 25"/>
                <a:gd name="T30" fmla="*/ 23 w 28"/>
                <a:gd name="T31" fmla="*/ 16 h 25"/>
                <a:gd name="T32" fmla="*/ 23 w 28"/>
                <a:gd name="T33" fmla="*/ 18 h 25"/>
                <a:gd name="T34" fmla="*/ 27 w 28"/>
                <a:gd name="T35" fmla="*/ 18 h 25"/>
                <a:gd name="T36" fmla="*/ 28 w 28"/>
                <a:gd name="T37" fmla="*/ 18 h 25"/>
                <a:gd name="T38" fmla="*/ 28 w 28"/>
                <a:gd name="T39" fmla="*/ 19 h 25"/>
                <a:gd name="T40" fmla="*/ 28 w 28"/>
                <a:gd name="T41" fmla="*/ 20 h 25"/>
                <a:gd name="T42" fmla="*/ 28 w 28"/>
                <a:gd name="T43" fmla="*/ 21 h 25"/>
                <a:gd name="T44" fmla="*/ 27 w 28"/>
                <a:gd name="T45" fmla="*/ 21 h 25"/>
                <a:gd name="T46" fmla="*/ 24 w 28"/>
                <a:gd name="T47" fmla="*/ 23 h 25"/>
                <a:gd name="T48" fmla="*/ 24 w 28"/>
                <a:gd name="T49" fmla="*/ 24 h 25"/>
                <a:gd name="T50" fmla="*/ 23 w 28"/>
                <a:gd name="T51" fmla="*/ 24 h 25"/>
                <a:gd name="T52" fmla="*/ 23 w 28"/>
                <a:gd name="T53" fmla="*/ 25 h 25"/>
                <a:gd name="T54" fmla="*/ 20 w 28"/>
                <a:gd name="T55" fmla="*/ 25 h 25"/>
                <a:gd name="T56" fmla="*/ 18 w 28"/>
                <a:gd name="T57" fmla="*/ 25 h 25"/>
                <a:gd name="T58" fmla="*/ 14 w 28"/>
                <a:gd name="T59" fmla="*/ 25 h 25"/>
                <a:gd name="T60" fmla="*/ 12 w 28"/>
                <a:gd name="T61" fmla="*/ 25 h 25"/>
                <a:gd name="T62" fmla="*/ 9 w 28"/>
                <a:gd name="T63" fmla="*/ 25 h 25"/>
                <a:gd name="T64" fmla="*/ 5 w 28"/>
                <a:gd name="T65" fmla="*/ 25 h 25"/>
                <a:gd name="T66" fmla="*/ 4 w 28"/>
                <a:gd name="T67" fmla="*/ 25 h 25"/>
                <a:gd name="T68" fmla="*/ 4 w 28"/>
                <a:gd name="T69" fmla="*/ 24 h 25"/>
                <a:gd name="T70" fmla="*/ 3 w 28"/>
                <a:gd name="T71" fmla="*/ 21 h 25"/>
                <a:gd name="T72" fmla="*/ 4 w 28"/>
                <a:gd name="T73" fmla="*/ 20 h 25"/>
                <a:gd name="T74" fmla="*/ 5 w 28"/>
                <a:gd name="T75" fmla="*/ 18 h 25"/>
                <a:gd name="T76" fmla="*/ 5 w 28"/>
                <a:gd name="T77" fmla="*/ 16 h 25"/>
                <a:gd name="T78" fmla="*/ 3 w 28"/>
                <a:gd name="T79" fmla="*/ 16 h 25"/>
                <a:gd name="T80" fmla="*/ 2 w 28"/>
                <a:gd name="T81" fmla="*/ 16 h 25"/>
                <a:gd name="T82" fmla="*/ 0 w 28"/>
                <a:gd name="T83" fmla="*/ 16 h 25"/>
                <a:gd name="T84" fmla="*/ 0 w 28"/>
                <a:gd name="T85" fmla="*/ 15 h 25"/>
                <a:gd name="T86" fmla="*/ 0 w 28"/>
                <a:gd name="T87" fmla="*/ 14 h 25"/>
                <a:gd name="T88" fmla="*/ 0 w 28"/>
                <a:gd name="T89" fmla="*/ 13 h 25"/>
                <a:gd name="T90" fmla="*/ 0 w 28"/>
                <a:gd name="T91" fmla="*/ 11 h 25"/>
                <a:gd name="T92" fmla="*/ 0 w 28"/>
                <a:gd name="T93" fmla="*/ 10 h 25"/>
                <a:gd name="T94" fmla="*/ 0 w 28"/>
                <a:gd name="T95" fmla="*/ 8 h 25"/>
                <a:gd name="T96" fmla="*/ 2 w 28"/>
                <a:gd name="T97" fmla="*/ 6 h 25"/>
                <a:gd name="T98" fmla="*/ 3 w 28"/>
                <a:gd name="T99" fmla="*/ 5 h 25"/>
                <a:gd name="T100" fmla="*/ 4 w 28"/>
                <a:gd name="T101" fmla="*/ 5 h 25"/>
                <a:gd name="T102" fmla="*/ 4 w 28"/>
                <a:gd name="T103" fmla="*/ 3 h 25"/>
                <a:gd name="T104" fmla="*/ 4 w 28"/>
                <a:gd name="T105" fmla="*/ 1 h 25"/>
                <a:gd name="T106" fmla="*/ 4 w 28"/>
                <a:gd name="T107" fmla="*/ 0 h 25"/>
                <a:gd name="T108" fmla="*/ 7 w 28"/>
                <a:gd name="T109" fmla="*/ 0 h 25"/>
                <a:gd name="T110" fmla="*/ 8 w 28"/>
                <a:gd name="T111" fmla="*/ 0 h 25"/>
                <a:gd name="T112" fmla="*/ 9 w 28"/>
                <a:gd name="T113" fmla="*/ 0 h 25"/>
                <a:gd name="T114" fmla="*/ 9 w 28"/>
                <a:gd name="T115" fmla="*/ 3 h 25"/>
                <a:gd name="T116" fmla="*/ 9 w 28"/>
                <a:gd name="T1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5">
                  <a:moveTo>
                    <a:pt x="9" y="4"/>
                  </a:moveTo>
                  <a:lnTo>
                    <a:pt x="9" y="3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7" y="21"/>
                  </a:lnTo>
                  <a:lnTo>
                    <a:pt x="24" y="23"/>
                  </a:lnTo>
                  <a:lnTo>
                    <a:pt x="24" y="24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8" y="25"/>
                  </a:lnTo>
                  <a:lnTo>
                    <a:pt x="14" y="25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4" y="20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6" name="Freeform 218">
              <a:extLst>
                <a:ext uri="{FF2B5EF4-FFF2-40B4-BE49-F238E27FC236}">
                  <a16:creationId xmlns:a16="http://schemas.microsoft.com/office/drawing/2014/main" id="{4264D32A-5869-D5DC-709C-5923AD2C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9189" y="2948667"/>
              <a:ext cx="11076" cy="33231"/>
            </a:xfrm>
            <a:custGeom>
              <a:avLst/>
              <a:gdLst>
                <a:gd name="T0" fmla="*/ 6 w 7"/>
                <a:gd name="T1" fmla="*/ 21 h 22"/>
                <a:gd name="T2" fmla="*/ 6 w 7"/>
                <a:gd name="T3" fmla="*/ 22 h 22"/>
                <a:gd name="T4" fmla="*/ 3 w 7"/>
                <a:gd name="T5" fmla="*/ 21 h 22"/>
                <a:gd name="T6" fmla="*/ 2 w 7"/>
                <a:gd name="T7" fmla="*/ 21 h 22"/>
                <a:gd name="T8" fmla="*/ 1 w 7"/>
                <a:gd name="T9" fmla="*/ 20 h 22"/>
                <a:gd name="T10" fmla="*/ 1 w 7"/>
                <a:gd name="T11" fmla="*/ 17 h 22"/>
                <a:gd name="T12" fmla="*/ 1 w 7"/>
                <a:gd name="T13" fmla="*/ 16 h 22"/>
                <a:gd name="T14" fmla="*/ 1 w 7"/>
                <a:gd name="T15" fmla="*/ 15 h 22"/>
                <a:gd name="T16" fmla="*/ 1 w 7"/>
                <a:gd name="T17" fmla="*/ 13 h 22"/>
                <a:gd name="T18" fmla="*/ 1 w 7"/>
                <a:gd name="T19" fmla="*/ 12 h 22"/>
                <a:gd name="T20" fmla="*/ 1 w 7"/>
                <a:gd name="T21" fmla="*/ 10 h 22"/>
                <a:gd name="T22" fmla="*/ 1 w 7"/>
                <a:gd name="T23" fmla="*/ 8 h 22"/>
                <a:gd name="T24" fmla="*/ 0 w 7"/>
                <a:gd name="T25" fmla="*/ 6 h 22"/>
                <a:gd name="T26" fmla="*/ 0 w 7"/>
                <a:gd name="T27" fmla="*/ 5 h 22"/>
                <a:gd name="T28" fmla="*/ 0 w 7"/>
                <a:gd name="T29" fmla="*/ 3 h 22"/>
                <a:gd name="T30" fmla="*/ 1 w 7"/>
                <a:gd name="T31" fmla="*/ 1 h 22"/>
                <a:gd name="T32" fmla="*/ 2 w 7"/>
                <a:gd name="T33" fmla="*/ 0 h 22"/>
                <a:gd name="T34" fmla="*/ 3 w 7"/>
                <a:gd name="T35" fmla="*/ 0 h 22"/>
                <a:gd name="T36" fmla="*/ 5 w 7"/>
                <a:gd name="T37" fmla="*/ 0 h 22"/>
                <a:gd name="T38" fmla="*/ 6 w 7"/>
                <a:gd name="T39" fmla="*/ 0 h 22"/>
                <a:gd name="T40" fmla="*/ 6 w 7"/>
                <a:gd name="T41" fmla="*/ 1 h 22"/>
                <a:gd name="T42" fmla="*/ 6 w 7"/>
                <a:gd name="T43" fmla="*/ 2 h 22"/>
                <a:gd name="T44" fmla="*/ 6 w 7"/>
                <a:gd name="T45" fmla="*/ 3 h 22"/>
                <a:gd name="T46" fmla="*/ 5 w 7"/>
                <a:gd name="T47" fmla="*/ 5 h 22"/>
                <a:gd name="T48" fmla="*/ 5 w 7"/>
                <a:gd name="T49" fmla="*/ 7 h 22"/>
                <a:gd name="T50" fmla="*/ 5 w 7"/>
                <a:gd name="T51" fmla="*/ 10 h 22"/>
                <a:gd name="T52" fmla="*/ 3 w 7"/>
                <a:gd name="T53" fmla="*/ 12 h 22"/>
                <a:gd name="T54" fmla="*/ 5 w 7"/>
                <a:gd name="T55" fmla="*/ 15 h 22"/>
                <a:gd name="T56" fmla="*/ 5 w 7"/>
                <a:gd name="T57" fmla="*/ 16 h 22"/>
                <a:gd name="T58" fmla="*/ 6 w 7"/>
                <a:gd name="T59" fmla="*/ 16 h 22"/>
                <a:gd name="T60" fmla="*/ 7 w 7"/>
                <a:gd name="T61" fmla="*/ 17 h 22"/>
                <a:gd name="T62" fmla="*/ 7 w 7"/>
                <a:gd name="T63" fmla="*/ 18 h 22"/>
                <a:gd name="T64" fmla="*/ 7 w 7"/>
                <a:gd name="T65" fmla="*/ 20 h 22"/>
                <a:gd name="T66" fmla="*/ 6 w 7"/>
                <a:gd name="T6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" h="22">
                  <a:moveTo>
                    <a:pt x="6" y="21"/>
                  </a:moveTo>
                  <a:lnTo>
                    <a:pt x="6" y="22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3" y="12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7" name="Freeform 219">
              <a:extLst>
                <a:ext uri="{FF2B5EF4-FFF2-40B4-BE49-F238E27FC236}">
                  <a16:creationId xmlns:a16="http://schemas.microsoft.com/office/drawing/2014/main" id="{122609B7-B572-6B7B-1491-7E6B3B38E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116" y="2932052"/>
              <a:ext cx="11076" cy="11076"/>
            </a:xfrm>
            <a:custGeom>
              <a:avLst/>
              <a:gdLst>
                <a:gd name="T0" fmla="*/ 3 w 8"/>
                <a:gd name="T1" fmla="*/ 9 h 9"/>
                <a:gd name="T2" fmla="*/ 1 w 8"/>
                <a:gd name="T3" fmla="*/ 9 h 9"/>
                <a:gd name="T4" fmla="*/ 1 w 8"/>
                <a:gd name="T5" fmla="*/ 7 h 9"/>
                <a:gd name="T6" fmla="*/ 0 w 8"/>
                <a:gd name="T7" fmla="*/ 7 h 9"/>
                <a:gd name="T8" fmla="*/ 0 w 8"/>
                <a:gd name="T9" fmla="*/ 5 h 9"/>
                <a:gd name="T10" fmla="*/ 0 w 8"/>
                <a:gd name="T11" fmla="*/ 2 h 9"/>
                <a:gd name="T12" fmla="*/ 1 w 8"/>
                <a:gd name="T13" fmla="*/ 0 h 9"/>
                <a:gd name="T14" fmla="*/ 4 w 8"/>
                <a:gd name="T15" fmla="*/ 0 h 9"/>
                <a:gd name="T16" fmla="*/ 6 w 8"/>
                <a:gd name="T17" fmla="*/ 2 h 9"/>
                <a:gd name="T18" fmla="*/ 8 w 8"/>
                <a:gd name="T19" fmla="*/ 4 h 9"/>
                <a:gd name="T20" fmla="*/ 8 w 8"/>
                <a:gd name="T21" fmla="*/ 5 h 9"/>
                <a:gd name="T22" fmla="*/ 5 w 8"/>
                <a:gd name="T23" fmla="*/ 7 h 9"/>
                <a:gd name="T24" fmla="*/ 4 w 8"/>
                <a:gd name="T25" fmla="*/ 7 h 9"/>
                <a:gd name="T26" fmla="*/ 3 w 8"/>
                <a:gd name="T2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9">
                  <a:moveTo>
                    <a:pt x="3" y="9"/>
                  </a:moveTo>
                  <a:lnTo>
                    <a:pt x="1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8" y="4"/>
                  </a:lnTo>
                  <a:lnTo>
                    <a:pt x="8" y="5"/>
                  </a:lnTo>
                  <a:lnTo>
                    <a:pt x="5" y="7"/>
                  </a:lnTo>
                  <a:lnTo>
                    <a:pt x="4" y="7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8" name="Freeform 220">
              <a:extLst>
                <a:ext uri="{FF2B5EF4-FFF2-40B4-BE49-F238E27FC236}">
                  <a16:creationId xmlns:a16="http://schemas.microsoft.com/office/drawing/2014/main" id="{520FF234-4EEB-2AFC-6B27-A313EFEE3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266" y="2904359"/>
              <a:ext cx="5540" cy="16617"/>
            </a:xfrm>
            <a:custGeom>
              <a:avLst/>
              <a:gdLst>
                <a:gd name="T0" fmla="*/ 3 w 6"/>
                <a:gd name="T1" fmla="*/ 11 h 11"/>
                <a:gd name="T2" fmla="*/ 2 w 6"/>
                <a:gd name="T3" fmla="*/ 11 h 11"/>
                <a:gd name="T4" fmla="*/ 1 w 6"/>
                <a:gd name="T5" fmla="*/ 10 h 11"/>
                <a:gd name="T6" fmla="*/ 1 w 6"/>
                <a:gd name="T7" fmla="*/ 9 h 11"/>
                <a:gd name="T8" fmla="*/ 1 w 6"/>
                <a:gd name="T9" fmla="*/ 6 h 11"/>
                <a:gd name="T10" fmla="*/ 0 w 6"/>
                <a:gd name="T11" fmla="*/ 5 h 11"/>
                <a:gd name="T12" fmla="*/ 0 w 6"/>
                <a:gd name="T13" fmla="*/ 4 h 11"/>
                <a:gd name="T14" fmla="*/ 0 w 6"/>
                <a:gd name="T15" fmla="*/ 1 h 11"/>
                <a:gd name="T16" fmla="*/ 1 w 6"/>
                <a:gd name="T17" fmla="*/ 1 h 11"/>
                <a:gd name="T18" fmla="*/ 2 w 6"/>
                <a:gd name="T19" fmla="*/ 0 h 11"/>
                <a:gd name="T20" fmla="*/ 3 w 6"/>
                <a:gd name="T21" fmla="*/ 0 h 11"/>
                <a:gd name="T22" fmla="*/ 6 w 6"/>
                <a:gd name="T23" fmla="*/ 1 h 11"/>
                <a:gd name="T24" fmla="*/ 6 w 6"/>
                <a:gd name="T25" fmla="*/ 3 h 11"/>
                <a:gd name="T26" fmla="*/ 6 w 6"/>
                <a:gd name="T27" fmla="*/ 5 h 11"/>
                <a:gd name="T28" fmla="*/ 6 w 6"/>
                <a:gd name="T29" fmla="*/ 6 h 11"/>
                <a:gd name="T30" fmla="*/ 5 w 6"/>
                <a:gd name="T31" fmla="*/ 10 h 11"/>
                <a:gd name="T32" fmla="*/ 3 w 6"/>
                <a:gd name="T3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11">
                  <a:moveTo>
                    <a:pt x="3" y="11"/>
                  </a:moveTo>
                  <a:lnTo>
                    <a:pt x="2" y="11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6"/>
                  </a:lnTo>
                  <a:lnTo>
                    <a:pt x="5" y="1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9" name="Freeform 221">
              <a:extLst>
                <a:ext uri="{FF2B5EF4-FFF2-40B4-BE49-F238E27FC236}">
                  <a16:creationId xmlns:a16="http://schemas.microsoft.com/office/drawing/2014/main" id="{93AA0D0A-E48D-E6A9-B353-B39FA8EF9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042" y="2898821"/>
              <a:ext cx="22156" cy="22156"/>
            </a:xfrm>
            <a:custGeom>
              <a:avLst/>
              <a:gdLst>
                <a:gd name="T0" fmla="*/ 17 w 18"/>
                <a:gd name="T1" fmla="*/ 8 h 15"/>
                <a:gd name="T2" fmla="*/ 17 w 18"/>
                <a:gd name="T3" fmla="*/ 9 h 15"/>
                <a:gd name="T4" fmla="*/ 18 w 18"/>
                <a:gd name="T5" fmla="*/ 9 h 15"/>
                <a:gd name="T6" fmla="*/ 18 w 18"/>
                <a:gd name="T7" fmla="*/ 13 h 15"/>
                <a:gd name="T8" fmla="*/ 17 w 18"/>
                <a:gd name="T9" fmla="*/ 14 h 15"/>
                <a:gd name="T10" fmla="*/ 14 w 18"/>
                <a:gd name="T11" fmla="*/ 15 h 15"/>
                <a:gd name="T12" fmla="*/ 9 w 18"/>
                <a:gd name="T13" fmla="*/ 15 h 15"/>
                <a:gd name="T14" fmla="*/ 8 w 18"/>
                <a:gd name="T15" fmla="*/ 15 h 15"/>
                <a:gd name="T16" fmla="*/ 7 w 18"/>
                <a:gd name="T17" fmla="*/ 15 h 15"/>
                <a:gd name="T18" fmla="*/ 5 w 18"/>
                <a:gd name="T19" fmla="*/ 14 h 15"/>
                <a:gd name="T20" fmla="*/ 4 w 18"/>
                <a:gd name="T21" fmla="*/ 14 h 15"/>
                <a:gd name="T22" fmla="*/ 3 w 18"/>
                <a:gd name="T23" fmla="*/ 13 h 15"/>
                <a:gd name="T24" fmla="*/ 2 w 18"/>
                <a:gd name="T25" fmla="*/ 13 h 15"/>
                <a:gd name="T26" fmla="*/ 2 w 18"/>
                <a:gd name="T27" fmla="*/ 11 h 15"/>
                <a:gd name="T28" fmla="*/ 0 w 18"/>
                <a:gd name="T29" fmla="*/ 10 h 15"/>
                <a:gd name="T30" fmla="*/ 0 w 18"/>
                <a:gd name="T31" fmla="*/ 8 h 15"/>
                <a:gd name="T32" fmla="*/ 2 w 18"/>
                <a:gd name="T33" fmla="*/ 6 h 15"/>
                <a:gd name="T34" fmla="*/ 2 w 18"/>
                <a:gd name="T35" fmla="*/ 5 h 15"/>
                <a:gd name="T36" fmla="*/ 2 w 18"/>
                <a:gd name="T37" fmla="*/ 3 h 15"/>
                <a:gd name="T38" fmla="*/ 3 w 18"/>
                <a:gd name="T39" fmla="*/ 3 h 15"/>
                <a:gd name="T40" fmla="*/ 3 w 18"/>
                <a:gd name="T41" fmla="*/ 1 h 15"/>
                <a:gd name="T42" fmla="*/ 4 w 18"/>
                <a:gd name="T43" fmla="*/ 1 h 15"/>
                <a:gd name="T44" fmla="*/ 7 w 18"/>
                <a:gd name="T45" fmla="*/ 0 h 15"/>
                <a:gd name="T46" fmla="*/ 8 w 18"/>
                <a:gd name="T47" fmla="*/ 0 h 15"/>
                <a:gd name="T48" fmla="*/ 10 w 18"/>
                <a:gd name="T49" fmla="*/ 1 h 15"/>
                <a:gd name="T50" fmla="*/ 13 w 18"/>
                <a:gd name="T51" fmla="*/ 3 h 15"/>
                <a:gd name="T52" fmla="*/ 15 w 18"/>
                <a:gd name="T53" fmla="*/ 5 h 15"/>
                <a:gd name="T54" fmla="*/ 17 w 18"/>
                <a:gd name="T5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15">
                  <a:moveTo>
                    <a:pt x="17" y="8"/>
                  </a:moveTo>
                  <a:lnTo>
                    <a:pt x="17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4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0" name="Freeform 222">
              <a:extLst>
                <a:ext uri="{FF2B5EF4-FFF2-40B4-BE49-F238E27FC236}">
                  <a16:creationId xmlns:a16="http://schemas.microsoft.com/office/drawing/2014/main" id="{85EC85B6-760F-BAFB-A351-1F7105F51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7497" y="2865592"/>
              <a:ext cx="22156" cy="16617"/>
            </a:xfrm>
            <a:custGeom>
              <a:avLst/>
              <a:gdLst>
                <a:gd name="T0" fmla="*/ 17 w 17"/>
                <a:gd name="T1" fmla="*/ 4 h 13"/>
                <a:gd name="T2" fmla="*/ 17 w 17"/>
                <a:gd name="T3" fmla="*/ 6 h 13"/>
                <a:gd name="T4" fmla="*/ 17 w 17"/>
                <a:gd name="T5" fmla="*/ 9 h 13"/>
                <a:gd name="T6" fmla="*/ 17 w 17"/>
                <a:gd name="T7" fmla="*/ 10 h 13"/>
                <a:gd name="T8" fmla="*/ 17 w 17"/>
                <a:gd name="T9" fmla="*/ 11 h 13"/>
                <a:gd name="T10" fmla="*/ 15 w 17"/>
                <a:gd name="T11" fmla="*/ 13 h 13"/>
                <a:gd name="T12" fmla="*/ 13 w 17"/>
                <a:gd name="T13" fmla="*/ 13 h 13"/>
                <a:gd name="T14" fmla="*/ 12 w 17"/>
                <a:gd name="T15" fmla="*/ 13 h 13"/>
                <a:gd name="T16" fmla="*/ 10 w 17"/>
                <a:gd name="T17" fmla="*/ 10 h 13"/>
                <a:gd name="T18" fmla="*/ 10 w 17"/>
                <a:gd name="T19" fmla="*/ 9 h 13"/>
                <a:gd name="T20" fmla="*/ 10 w 17"/>
                <a:gd name="T21" fmla="*/ 8 h 13"/>
                <a:gd name="T22" fmla="*/ 10 w 17"/>
                <a:gd name="T23" fmla="*/ 6 h 13"/>
                <a:gd name="T24" fmla="*/ 9 w 17"/>
                <a:gd name="T25" fmla="*/ 6 h 13"/>
                <a:gd name="T26" fmla="*/ 7 w 17"/>
                <a:gd name="T27" fmla="*/ 6 h 13"/>
                <a:gd name="T28" fmla="*/ 4 w 17"/>
                <a:gd name="T29" fmla="*/ 6 h 13"/>
                <a:gd name="T30" fmla="*/ 3 w 17"/>
                <a:gd name="T31" fmla="*/ 8 h 13"/>
                <a:gd name="T32" fmla="*/ 2 w 17"/>
                <a:gd name="T33" fmla="*/ 8 h 13"/>
                <a:gd name="T34" fmla="*/ 0 w 17"/>
                <a:gd name="T35" fmla="*/ 6 h 13"/>
                <a:gd name="T36" fmla="*/ 0 w 17"/>
                <a:gd name="T37" fmla="*/ 5 h 13"/>
                <a:gd name="T38" fmla="*/ 0 w 17"/>
                <a:gd name="T39" fmla="*/ 4 h 13"/>
                <a:gd name="T40" fmla="*/ 3 w 17"/>
                <a:gd name="T41" fmla="*/ 3 h 13"/>
                <a:gd name="T42" fmla="*/ 4 w 17"/>
                <a:gd name="T43" fmla="*/ 3 h 13"/>
                <a:gd name="T44" fmla="*/ 7 w 17"/>
                <a:gd name="T45" fmla="*/ 3 h 13"/>
                <a:gd name="T46" fmla="*/ 9 w 17"/>
                <a:gd name="T47" fmla="*/ 3 h 13"/>
                <a:gd name="T48" fmla="*/ 12 w 17"/>
                <a:gd name="T49" fmla="*/ 1 h 13"/>
                <a:gd name="T50" fmla="*/ 13 w 17"/>
                <a:gd name="T51" fmla="*/ 0 h 13"/>
                <a:gd name="T52" fmla="*/ 15 w 17"/>
                <a:gd name="T53" fmla="*/ 0 h 13"/>
                <a:gd name="T54" fmla="*/ 17 w 17"/>
                <a:gd name="T55" fmla="*/ 1 h 13"/>
                <a:gd name="T56" fmla="*/ 17 w 17"/>
                <a:gd name="T5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3">
                  <a:moveTo>
                    <a:pt x="17" y="4"/>
                  </a:moveTo>
                  <a:lnTo>
                    <a:pt x="17" y="6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2" y="13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4" y="6"/>
                  </a:lnTo>
                  <a:lnTo>
                    <a:pt x="3" y="8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1" name="Freeform 223">
              <a:extLst>
                <a:ext uri="{FF2B5EF4-FFF2-40B4-BE49-F238E27FC236}">
                  <a16:creationId xmlns:a16="http://schemas.microsoft.com/office/drawing/2014/main" id="{102F5DD2-C185-CC03-5674-F6CEC5729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3497" y="2837897"/>
              <a:ext cx="33231" cy="33231"/>
            </a:xfrm>
            <a:custGeom>
              <a:avLst/>
              <a:gdLst>
                <a:gd name="T0" fmla="*/ 15 w 22"/>
                <a:gd name="T1" fmla="*/ 9 h 22"/>
                <a:gd name="T2" fmla="*/ 17 w 22"/>
                <a:gd name="T3" fmla="*/ 9 h 22"/>
                <a:gd name="T4" fmla="*/ 20 w 22"/>
                <a:gd name="T5" fmla="*/ 7 h 22"/>
                <a:gd name="T6" fmla="*/ 22 w 22"/>
                <a:gd name="T7" fmla="*/ 9 h 22"/>
                <a:gd name="T8" fmla="*/ 22 w 22"/>
                <a:gd name="T9" fmla="*/ 10 h 22"/>
                <a:gd name="T10" fmla="*/ 22 w 22"/>
                <a:gd name="T11" fmla="*/ 12 h 22"/>
                <a:gd name="T12" fmla="*/ 16 w 22"/>
                <a:gd name="T13" fmla="*/ 21 h 22"/>
                <a:gd name="T14" fmla="*/ 15 w 22"/>
                <a:gd name="T15" fmla="*/ 22 h 22"/>
                <a:gd name="T16" fmla="*/ 13 w 22"/>
                <a:gd name="T17" fmla="*/ 21 h 22"/>
                <a:gd name="T18" fmla="*/ 11 w 22"/>
                <a:gd name="T19" fmla="*/ 20 h 22"/>
                <a:gd name="T20" fmla="*/ 10 w 22"/>
                <a:gd name="T21" fmla="*/ 19 h 22"/>
                <a:gd name="T22" fmla="*/ 8 w 22"/>
                <a:gd name="T23" fmla="*/ 17 h 22"/>
                <a:gd name="T24" fmla="*/ 7 w 22"/>
                <a:gd name="T25" fmla="*/ 17 h 22"/>
                <a:gd name="T26" fmla="*/ 3 w 22"/>
                <a:gd name="T27" fmla="*/ 20 h 22"/>
                <a:gd name="T28" fmla="*/ 2 w 22"/>
                <a:gd name="T29" fmla="*/ 20 h 22"/>
                <a:gd name="T30" fmla="*/ 1 w 22"/>
                <a:gd name="T31" fmla="*/ 19 h 22"/>
                <a:gd name="T32" fmla="*/ 0 w 22"/>
                <a:gd name="T33" fmla="*/ 17 h 22"/>
                <a:gd name="T34" fmla="*/ 0 w 22"/>
                <a:gd name="T35" fmla="*/ 15 h 22"/>
                <a:gd name="T36" fmla="*/ 2 w 22"/>
                <a:gd name="T37" fmla="*/ 12 h 22"/>
                <a:gd name="T38" fmla="*/ 3 w 22"/>
                <a:gd name="T39" fmla="*/ 10 h 22"/>
                <a:gd name="T40" fmla="*/ 5 w 22"/>
                <a:gd name="T41" fmla="*/ 5 h 22"/>
                <a:gd name="T42" fmla="*/ 6 w 22"/>
                <a:gd name="T43" fmla="*/ 2 h 22"/>
                <a:gd name="T44" fmla="*/ 7 w 22"/>
                <a:gd name="T45" fmla="*/ 1 h 22"/>
                <a:gd name="T46" fmla="*/ 10 w 22"/>
                <a:gd name="T47" fmla="*/ 1 h 22"/>
                <a:gd name="T48" fmla="*/ 12 w 22"/>
                <a:gd name="T49" fmla="*/ 1 h 22"/>
                <a:gd name="T50" fmla="*/ 15 w 22"/>
                <a:gd name="T51" fmla="*/ 0 h 22"/>
                <a:gd name="T52" fmla="*/ 17 w 22"/>
                <a:gd name="T53" fmla="*/ 0 h 22"/>
                <a:gd name="T54" fmla="*/ 17 w 22"/>
                <a:gd name="T55" fmla="*/ 1 h 22"/>
                <a:gd name="T56" fmla="*/ 17 w 22"/>
                <a:gd name="T57" fmla="*/ 2 h 22"/>
                <a:gd name="T58" fmla="*/ 15 w 22"/>
                <a:gd name="T59" fmla="*/ 6 h 22"/>
                <a:gd name="T60" fmla="*/ 15 w 22"/>
                <a:gd name="T6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22">
                  <a:moveTo>
                    <a:pt x="15" y="9"/>
                  </a:moveTo>
                  <a:lnTo>
                    <a:pt x="17" y="9"/>
                  </a:lnTo>
                  <a:lnTo>
                    <a:pt x="20" y="7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2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1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3" y="20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5" y="5"/>
                  </a:lnTo>
                  <a:lnTo>
                    <a:pt x="6" y="2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5" y="6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2" name="Freeform 224">
              <a:extLst>
                <a:ext uri="{FF2B5EF4-FFF2-40B4-BE49-F238E27FC236}">
                  <a16:creationId xmlns:a16="http://schemas.microsoft.com/office/drawing/2014/main" id="{2DC42885-EA64-EEF0-B051-4B875C923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265" y="2793589"/>
              <a:ext cx="11076" cy="38771"/>
            </a:xfrm>
            <a:custGeom>
              <a:avLst/>
              <a:gdLst>
                <a:gd name="T0" fmla="*/ 5 w 11"/>
                <a:gd name="T1" fmla="*/ 27 h 27"/>
                <a:gd name="T2" fmla="*/ 4 w 11"/>
                <a:gd name="T3" fmla="*/ 27 h 27"/>
                <a:gd name="T4" fmla="*/ 3 w 11"/>
                <a:gd name="T5" fmla="*/ 27 h 27"/>
                <a:gd name="T6" fmla="*/ 3 w 11"/>
                <a:gd name="T7" fmla="*/ 26 h 27"/>
                <a:gd name="T8" fmla="*/ 3 w 11"/>
                <a:gd name="T9" fmla="*/ 25 h 27"/>
                <a:gd name="T10" fmla="*/ 4 w 11"/>
                <a:gd name="T11" fmla="*/ 22 h 27"/>
                <a:gd name="T12" fmla="*/ 4 w 11"/>
                <a:gd name="T13" fmla="*/ 20 h 27"/>
                <a:gd name="T14" fmla="*/ 3 w 11"/>
                <a:gd name="T15" fmla="*/ 19 h 27"/>
                <a:gd name="T16" fmla="*/ 0 w 11"/>
                <a:gd name="T17" fmla="*/ 16 h 27"/>
                <a:gd name="T18" fmla="*/ 0 w 11"/>
                <a:gd name="T19" fmla="*/ 14 h 27"/>
                <a:gd name="T20" fmla="*/ 0 w 11"/>
                <a:gd name="T21" fmla="*/ 12 h 27"/>
                <a:gd name="T22" fmla="*/ 1 w 11"/>
                <a:gd name="T23" fmla="*/ 9 h 27"/>
                <a:gd name="T24" fmla="*/ 1 w 11"/>
                <a:gd name="T25" fmla="*/ 6 h 27"/>
                <a:gd name="T26" fmla="*/ 1 w 11"/>
                <a:gd name="T27" fmla="*/ 2 h 27"/>
                <a:gd name="T28" fmla="*/ 3 w 11"/>
                <a:gd name="T29" fmla="*/ 1 h 27"/>
                <a:gd name="T30" fmla="*/ 4 w 11"/>
                <a:gd name="T31" fmla="*/ 0 h 27"/>
                <a:gd name="T32" fmla="*/ 5 w 11"/>
                <a:gd name="T33" fmla="*/ 1 h 27"/>
                <a:gd name="T34" fmla="*/ 5 w 11"/>
                <a:gd name="T35" fmla="*/ 2 h 27"/>
                <a:gd name="T36" fmla="*/ 6 w 11"/>
                <a:gd name="T37" fmla="*/ 2 h 27"/>
                <a:gd name="T38" fmla="*/ 6 w 11"/>
                <a:gd name="T39" fmla="*/ 5 h 27"/>
                <a:gd name="T40" fmla="*/ 8 w 11"/>
                <a:gd name="T41" fmla="*/ 7 h 27"/>
                <a:gd name="T42" fmla="*/ 8 w 11"/>
                <a:gd name="T43" fmla="*/ 10 h 27"/>
                <a:gd name="T44" fmla="*/ 10 w 11"/>
                <a:gd name="T45" fmla="*/ 11 h 27"/>
                <a:gd name="T46" fmla="*/ 10 w 11"/>
                <a:gd name="T47" fmla="*/ 14 h 27"/>
                <a:gd name="T48" fmla="*/ 11 w 11"/>
                <a:gd name="T49" fmla="*/ 15 h 27"/>
                <a:gd name="T50" fmla="*/ 10 w 11"/>
                <a:gd name="T51" fmla="*/ 16 h 27"/>
                <a:gd name="T52" fmla="*/ 10 w 11"/>
                <a:gd name="T53" fmla="*/ 17 h 27"/>
                <a:gd name="T54" fmla="*/ 10 w 11"/>
                <a:gd name="T55" fmla="*/ 19 h 27"/>
                <a:gd name="T56" fmla="*/ 10 w 11"/>
                <a:gd name="T57" fmla="*/ 20 h 27"/>
                <a:gd name="T58" fmla="*/ 6 w 11"/>
                <a:gd name="T59" fmla="*/ 26 h 27"/>
                <a:gd name="T60" fmla="*/ 5 w 11"/>
                <a:gd name="T6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7">
                  <a:moveTo>
                    <a:pt x="5" y="27"/>
                  </a:moveTo>
                  <a:lnTo>
                    <a:pt x="4" y="27"/>
                  </a:lnTo>
                  <a:lnTo>
                    <a:pt x="3" y="27"/>
                  </a:lnTo>
                  <a:lnTo>
                    <a:pt x="3" y="26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6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5"/>
                  </a:lnTo>
                  <a:lnTo>
                    <a:pt x="8" y="7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4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10" y="20"/>
                  </a:lnTo>
                  <a:lnTo>
                    <a:pt x="6" y="26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3" name="Freeform 225">
              <a:extLst>
                <a:ext uri="{FF2B5EF4-FFF2-40B4-BE49-F238E27FC236}">
                  <a16:creationId xmlns:a16="http://schemas.microsoft.com/office/drawing/2014/main" id="{6AC33737-3BAB-782D-3488-67DAA97AF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037" y="2782513"/>
              <a:ext cx="22156" cy="27694"/>
            </a:xfrm>
            <a:custGeom>
              <a:avLst/>
              <a:gdLst>
                <a:gd name="T0" fmla="*/ 10 w 15"/>
                <a:gd name="T1" fmla="*/ 14 h 23"/>
                <a:gd name="T2" fmla="*/ 10 w 15"/>
                <a:gd name="T3" fmla="*/ 15 h 23"/>
                <a:gd name="T4" fmla="*/ 11 w 15"/>
                <a:gd name="T5" fmla="*/ 19 h 23"/>
                <a:gd name="T6" fmla="*/ 11 w 15"/>
                <a:gd name="T7" fmla="*/ 20 h 23"/>
                <a:gd name="T8" fmla="*/ 11 w 15"/>
                <a:gd name="T9" fmla="*/ 21 h 23"/>
                <a:gd name="T10" fmla="*/ 10 w 15"/>
                <a:gd name="T11" fmla="*/ 23 h 23"/>
                <a:gd name="T12" fmla="*/ 9 w 15"/>
                <a:gd name="T13" fmla="*/ 23 h 23"/>
                <a:gd name="T14" fmla="*/ 7 w 15"/>
                <a:gd name="T15" fmla="*/ 23 h 23"/>
                <a:gd name="T16" fmla="*/ 7 w 15"/>
                <a:gd name="T17" fmla="*/ 21 h 23"/>
                <a:gd name="T18" fmla="*/ 6 w 15"/>
                <a:gd name="T19" fmla="*/ 20 h 23"/>
                <a:gd name="T20" fmla="*/ 5 w 15"/>
                <a:gd name="T21" fmla="*/ 15 h 23"/>
                <a:gd name="T22" fmla="*/ 4 w 15"/>
                <a:gd name="T23" fmla="*/ 15 h 23"/>
                <a:gd name="T24" fmla="*/ 2 w 15"/>
                <a:gd name="T25" fmla="*/ 19 h 23"/>
                <a:gd name="T26" fmla="*/ 1 w 15"/>
                <a:gd name="T27" fmla="*/ 19 h 23"/>
                <a:gd name="T28" fmla="*/ 0 w 15"/>
                <a:gd name="T29" fmla="*/ 19 h 23"/>
                <a:gd name="T30" fmla="*/ 0 w 15"/>
                <a:gd name="T31" fmla="*/ 18 h 23"/>
                <a:gd name="T32" fmla="*/ 0 w 15"/>
                <a:gd name="T33" fmla="*/ 16 h 23"/>
                <a:gd name="T34" fmla="*/ 0 w 15"/>
                <a:gd name="T35" fmla="*/ 14 h 23"/>
                <a:gd name="T36" fmla="*/ 2 w 15"/>
                <a:gd name="T37" fmla="*/ 9 h 23"/>
                <a:gd name="T38" fmla="*/ 2 w 15"/>
                <a:gd name="T39" fmla="*/ 8 h 23"/>
                <a:gd name="T40" fmla="*/ 2 w 15"/>
                <a:gd name="T41" fmla="*/ 5 h 23"/>
                <a:gd name="T42" fmla="*/ 2 w 15"/>
                <a:gd name="T43" fmla="*/ 3 h 23"/>
                <a:gd name="T44" fmla="*/ 5 w 15"/>
                <a:gd name="T45" fmla="*/ 1 h 23"/>
                <a:gd name="T46" fmla="*/ 6 w 15"/>
                <a:gd name="T47" fmla="*/ 0 h 23"/>
                <a:gd name="T48" fmla="*/ 9 w 15"/>
                <a:gd name="T49" fmla="*/ 0 h 23"/>
                <a:gd name="T50" fmla="*/ 10 w 15"/>
                <a:gd name="T51" fmla="*/ 1 h 23"/>
                <a:gd name="T52" fmla="*/ 11 w 15"/>
                <a:gd name="T53" fmla="*/ 4 h 23"/>
                <a:gd name="T54" fmla="*/ 11 w 15"/>
                <a:gd name="T55" fmla="*/ 5 h 23"/>
                <a:gd name="T56" fmla="*/ 14 w 15"/>
                <a:gd name="T57" fmla="*/ 8 h 23"/>
                <a:gd name="T58" fmla="*/ 15 w 15"/>
                <a:gd name="T59" fmla="*/ 8 h 23"/>
                <a:gd name="T60" fmla="*/ 15 w 15"/>
                <a:gd name="T61" fmla="*/ 9 h 23"/>
                <a:gd name="T62" fmla="*/ 14 w 15"/>
                <a:gd name="T63" fmla="*/ 10 h 23"/>
                <a:gd name="T64" fmla="*/ 11 w 15"/>
                <a:gd name="T65" fmla="*/ 11 h 23"/>
                <a:gd name="T66" fmla="*/ 10 w 15"/>
                <a:gd name="T67" fmla="*/ 13 h 23"/>
                <a:gd name="T68" fmla="*/ 10 w 15"/>
                <a:gd name="T6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3">
                  <a:moveTo>
                    <a:pt x="10" y="14"/>
                  </a:moveTo>
                  <a:lnTo>
                    <a:pt x="10" y="15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1" y="21"/>
                  </a:lnTo>
                  <a:lnTo>
                    <a:pt x="10" y="23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6" y="20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4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4" name="Freeform 226">
              <a:extLst>
                <a:ext uri="{FF2B5EF4-FFF2-40B4-BE49-F238E27FC236}">
                  <a16:creationId xmlns:a16="http://schemas.microsoft.com/office/drawing/2014/main" id="{FB3686C8-0E6D-BD04-DFCF-4B3402DE9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2886" y="2743746"/>
              <a:ext cx="22156" cy="11076"/>
            </a:xfrm>
            <a:custGeom>
              <a:avLst/>
              <a:gdLst>
                <a:gd name="T0" fmla="*/ 3 w 13"/>
                <a:gd name="T1" fmla="*/ 9 h 9"/>
                <a:gd name="T2" fmla="*/ 2 w 13"/>
                <a:gd name="T3" fmla="*/ 9 h 9"/>
                <a:gd name="T4" fmla="*/ 0 w 13"/>
                <a:gd name="T5" fmla="*/ 8 h 9"/>
                <a:gd name="T6" fmla="*/ 0 w 13"/>
                <a:gd name="T7" fmla="*/ 6 h 9"/>
                <a:gd name="T8" fmla="*/ 0 w 13"/>
                <a:gd name="T9" fmla="*/ 4 h 9"/>
                <a:gd name="T10" fmla="*/ 0 w 13"/>
                <a:gd name="T11" fmla="*/ 3 h 9"/>
                <a:gd name="T12" fmla="*/ 1 w 13"/>
                <a:gd name="T13" fmla="*/ 3 h 9"/>
                <a:gd name="T14" fmla="*/ 3 w 13"/>
                <a:gd name="T15" fmla="*/ 1 h 9"/>
                <a:gd name="T16" fmla="*/ 6 w 13"/>
                <a:gd name="T17" fmla="*/ 0 h 9"/>
                <a:gd name="T18" fmla="*/ 10 w 13"/>
                <a:gd name="T19" fmla="*/ 0 h 9"/>
                <a:gd name="T20" fmla="*/ 12 w 13"/>
                <a:gd name="T21" fmla="*/ 1 h 9"/>
                <a:gd name="T22" fmla="*/ 13 w 13"/>
                <a:gd name="T23" fmla="*/ 4 h 9"/>
                <a:gd name="T24" fmla="*/ 12 w 13"/>
                <a:gd name="T25" fmla="*/ 5 h 9"/>
                <a:gd name="T26" fmla="*/ 11 w 13"/>
                <a:gd name="T27" fmla="*/ 6 h 9"/>
                <a:gd name="T28" fmla="*/ 10 w 13"/>
                <a:gd name="T29" fmla="*/ 8 h 9"/>
                <a:gd name="T30" fmla="*/ 7 w 13"/>
                <a:gd name="T31" fmla="*/ 8 h 9"/>
                <a:gd name="T32" fmla="*/ 3 w 13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9">
                  <a:moveTo>
                    <a:pt x="3" y="9"/>
                  </a:move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2" y="5"/>
                  </a:lnTo>
                  <a:lnTo>
                    <a:pt x="11" y="6"/>
                  </a:lnTo>
                  <a:lnTo>
                    <a:pt x="10" y="8"/>
                  </a:lnTo>
                  <a:lnTo>
                    <a:pt x="7" y="8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5" name="Freeform 227">
              <a:extLst>
                <a:ext uri="{FF2B5EF4-FFF2-40B4-BE49-F238E27FC236}">
                  <a16:creationId xmlns:a16="http://schemas.microsoft.com/office/drawing/2014/main" id="{BBCF0463-8313-0EC1-CFEA-F14C42AB4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499" y="2727129"/>
              <a:ext cx="16617" cy="11076"/>
            </a:xfrm>
            <a:custGeom>
              <a:avLst/>
              <a:gdLst>
                <a:gd name="T0" fmla="*/ 5 w 13"/>
                <a:gd name="T1" fmla="*/ 0 h 8"/>
                <a:gd name="T2" fmla="*/ 8 w 13"/>
                <a:gd name="T3" fmla="*/ 0 h 8"/>
                <a:gd name="T4" fmla="*/ 11 w 13"/>
                <a:gd name="T5" fmla="*/ 0 h 8"/>
                <a:gd name="T6" fmla="*/ 13 w 13"/>
                <a:gd name="T7" fmla="*/ 1 h 8"/>
                <a:gd name="T8" fmla="*/ 13 w 13"/>
                <a:gd name="T9" fmla="*/ 2 h 8"/>
                <a:gd name="T10" fmla="*/ 13 w 13"/>
                <a:gd name="T11" fmla="*/ 3 h 8"/>
                <a:gd name="T12" fmla="*/ 13 w 13"/>
                <a:gd name="T13" fmla="*/ 5 h 8"/>
                <a:gd name="T14" fmla="*/ 10 w 13"/>
                <a:gd name="T15" fmla="*/ 7 h 8"/>
                <a:gd name="T16" fmla="*/ 10 w 13"/>
                <a:gd name="T17" fmla="*/ 8 h 8"/>
                <a:gd name="T18" fmla="*/ 9 w 13"/>
                <a:gd name="T19" fmla="*/ 8 h 8"/>
                <a:gd name="T20" fmla="*/ 5 w 13"/>
                <a:gd name="T21" fmla="*/ 8 h 8"/>
                <a:gd name="T22" fmla="*/ 1 w 13"/>
                <a:gd name="T23" fmla="*/ 8 h 8"/>
                <a:gd name="T24" fmla="*/ 0 w 13"/>
                <a:gd name="T25" fmla="*/ 8 h 8"/>
                <a:gd name="T26" fmla="*/ 0 w 13"/>
                <a:gd name="T27" fmla="*/ 7 h 8"/>
                <a:gd name="T28" fmla="*/ 0 w 13"/>
                <a:gd name="T29" fmla="*/ 6 h 8"/>
                <a:gd name="T30" fmla="*/ 3 w 13"/>
                <a:gd name="T31" fmla="*/ 3 h 8"/>
                <a:gd name="T32" fmla="*/ 3 w 13"/>
                <a:gd name="T33" fmla="*/ 2 h 8"/>
                <a:gd name="T34" fmla="*/ 5 w 13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8">
                  <a:moveTo>
                    <a:pt x="5" y="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9" y="8"/>
                  </a:lnTo>
                  <a:lnTo>
                    <a:pt x="5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6" name="Freeform 228">
              <a:extLst>
                <a:ext uri="{FF2B5EF4-FFF2-40B4-BE49-F238E27FC236}">
                  <a16:creationId xmlns:a16="http://schemas.microsoft.com/office/drawing/2014/main" id="{0C42917F-3437-BA4D-CF28-B68A3C830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653" y="2699440"/>
              <a:ext cx="0" cy="5540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3 h 3"/>
                <a:gd name="T4" fmla="*/ 2 w 3"/>
                <a:gd name="T5" fmla="*/ 2 h 3"/>
                <a:gd name="T6" fmla="*/ 0 w 3"/>
                <a:gd name="T7" fmla="*/ 2 h 3"/>
                <a:gd name="T8" fmla="*/ 0 w 3"/>
                <a:gd name="T9" fmla="*/ 1 h 3"/>
                <a:gd name="T10" fmla="*/ 2 w 3"/>
                <a:gd name="T11" fmla="*/ 0 h 3"/>
                <a:gd name="T12" fmla="*/ 3 w 3"/>
                <a:gd name="T13" fmla="*/ 0 h 3"/>
                <a:gd name="T14" fmla="*/ 3 w 3"/>
                <a:gd name="T15" fmla="*/ 1 h 3"/>
                <a:gd name="T16" fmla="*/ 3 w 3"/>
                <a:gd name="T17" fmla="*/ 2 h 3"/>
                <a:gd name="T18" fmla="*/ 2 w 3"/>
                <a:gd name="T1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7" name="Freeform 229">
              <a:extLst>
                <a:ext uri="{FF2B5EF4-FFF2-40B4-BE49-F238E27FC236}">
                  <a16:creationId xmlns:a16="http://schemas.microsoft.com/office/drawing/2014/main" id="{6771C1FB-B63E-0D91-AC9E-58FBE12C5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422" y="2682821"/>
              <a:ext cx="5540" cy="11076"/>
            </a:xfrm>
            <a:custGeom>
              <a:avLst/>
              <a:gdLst>
                <a:gd name="T0" fmla="*/ 4 w 5"/>
                <a:gd name="T1" fmla="*/ 5 h 5"/>
                <a:gd name="T2" fmla="*/ 2 w 5"/>
                <a:gd name="T3" fmla="*/ 5 h 5"/>
                <a:gd name="T4" fmla="*/ 2 w 5"/>
                <a:gd name="T5" fmla="*/ 4 h 5"/>
                <a:gd name="T6" fmla="*/ 2 w 5"/>
                <a:gd name="T7" fmla="*/ 3 h 5"/>
                <a:gd name="T8" fmla="*/ 1 w 5"/>
                <a:gd name="T9" fmla="*/ 3 h 5"/>
                <a:gd name="T10" fmla="*/ 1 w 5"/>
                <a:gd name="T11" fmla="*/ 2 h 5"/>
                <a:gd name="T12" fmla="*/ 0 w 5"/>
                <a:gd name="T13" fmla="*/ 2 h 5"/>
                <a:gd name="T14" fmla="*/ 0 w 5"/>
                <a:gd name="T15" fmla="*/ 0 h 5"/>
                <a:gd name="T16" fmla="*/ 1 w 5"/>
                <a:gd name="T17" fmla="*/ 0 h 5"/>
                <a:gd name="T18" fmla="*/ 2 w 5"/>
                <a:gd name="T19" fmla="*/ 0 h 5"/>
                <a:gd name="T20" fmla="*/ 5 w 5"/>
                <a:gd name="T21" fmla="*/ 2 h 5"/>
                <a:gd name="T22" fmla="*/ 5 w 5"/>
                <a:gd name="T23" fmla="*/ 3 h 5"/>
                <a:gd name="T24" fmla="*/ 5 w 5"/>
                <a:gd name="T25" fmla="*/ 4 h 5"/>
                <a:gd name="T26" fmla="*/ 4 w 5"/>
                <a:gd name="T2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5">
                  <a:moveTo>
                    <a:pt x="4" y="5"/>
                  </a:move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8" name="Freeform 230">
              <a:extLst>
                <a:ext uri="{FF2B5EF4-FFF2-40B4-BE49-F238E27FC236}">
                  <a16:creationId xmlns:a16="http://schemas.microsoft.com/office/drawing/2014/main" id="{FD41924D-48BF-397B-7A02-7E7FE1FFA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8266" y="2677285"/>
              <a:ext cx="16617" cy="5540"/>
            </a:xfrm>
            <a:custGeom>
              <a:avLst/>
              <a:gdLst>
                <a:gd name="T0" fmla="*/ 4 w 10"/>
                <a:gd name="T1" fmla="*/ 6 h 6"/>
                <a:gd name="T2" fmla="*/ 1 w 10"/>
                <a:gd name="T3" fmla="*/ 5 h 6"/>
                <a:gd name="T4" fmla="*/ 0 w 10"/>
                <a:gd name="T5" fmla="*/ 5 h 6"/>
                <a:gd name="T6" fmla="*/ 0 w 10"/>
                <a:gd name="T7" fmla="*/ 4 h 6"/>
                <a:gd name="T8" fmla="*/ 1 w 10"/>
                <a:gd name="T9" fmla="*/ 1 h 6"/>
                <a:gd name="T10" fmla="*/ 2 w 10"/>
                <a:gd name="T11" fmla="*/ 0 h 6"/>
                <a:gd name="T12" fmla="*/ 4 w 10"/>
                <a:gd name="T13" fmla="*/ 0 h 6"/>
                <a:gd name="T14" fmla="*/ 5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0 h 6"/>
                <a:gd name="T22" fmla="*/ 10 w 10"/>
                <a:gd name="T23" fmla="*/ 1 h 6"/>
                <a:gd name="T24" fmla="*/ 9 w 10"/>
                <a:gd name="T25" fmla="*/ 3 h 6"/>
                <a:gd name="T26" fmla="*/ 7 w 10"/>
                <a:gd name="T27" fmla="*/ 3 h 6"/>
                <a:gd name="T28" fmla="*/ 6 w 10"/>
                <a:gd name="T29" fmla="*/ 5 h 6"/>
                <a:gd name="T30" fmla="*/ 5 w 10"/>
                <a:gd name="T31" fmla="*/ 6 h 6"/>
                <a:gd name="T32" fmla="*/ 4 w 10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4" y="6"/>
                  </a:move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5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9" name="Freeform 231">
              <a:extLst>
                <a:ext uri="{FF2B5EF4-FFF2-40B4-BE49-F238E27FC236}">
                  <a16:creationId xmlns:a16="http://schemas.microsoft.com/office/drawing/2014/main" id="{F23CA12D-44D9-5E8A-06B6-240FC243E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573" y="2655129"/>
              <a:ext cx="5540" cy="5540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3 h 3"/>
                <a:gd name="T4" fmla="*/ 1 w 3"/>
                <a:gd name="T5" fmla="*/ 2 h 3"/>
                <a:gd name="T6" fmla="*/ 0 w 3"/>
                <a:gd name="T7" fmla="*/ 2 h 3"/>
                <a:gd name="T8" fmla="*/ 1 w 3"/>
                <a:gd name="T9" fmla="*/ 0 h 3"/>
                <a:gd name="T10" fmla="*/ 2 w 3"/>
                <a:gd name="T11" fmla="*/ 0 h 3"/>
                <a:gd name="T12" fmla="*/ 3 w 3"/>
                <a:gd name="T13" fmla="*/ 2 h 3"/>
                <a:gd name="T14" fmla="*/ 2 w 3"/>
                <a:gd name="T15" fmla="*/ 2 h 3"/>
                <a:gd name="T16" fmla="*/ 2 w 3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0" name="Freeform 232">
              <a:extLst>
                <a:ext uri="{FF2B5EF4-FFF2-40B4-BE49-F238E27FC236}">
                  <a16:creationId xmlns:a16="http://schemas.microsoft.com/office/drawing/2014/main" id="{69EA7657-E058-0793-132E-4DA6C1577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348" y="2655129"/>
              <a:ext cx="5540" cy="5540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1 h 3"/>
                <a:gd name="T6" fmla="*/ 0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2 w 2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1" name="Freeform 233">
              <a:extLst>
                <a:ext uri="{FF2B5EF4-FFF2-40B4-BE49-F238E27FC236}">
                  <a16:creationId xmlns:a16="http://schemas.microsoft.com/office/drawing/2014/main" id="{8B4D78A2-D7F0-D789-935E-4A14952DF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4879" y="2649590"/>
              <a:ext cx="0" cy="554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2" name="Freeform 234">
              <a:extLst>
                <a:ext uri="{FF2B5EF4-FFF2-40B4-BE49-F238E27FC236}">
                  <a16:creationId xmlns:a16="http://schemas.microsoft.com/office/drawing/2014/main" id="{BDA4104C-0747-0984-041E-15BF2EC7A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8266" y="2649590"/>
              <a:ext cx="11076" cy="5540"/>
            </a:xfrm>
            <a:custGeom>
              <a:avLst/>
              <a:gdLst>
                <a:gd name="T0" fmla="*/ 6 w 6"/>
                <a:gd name="T1" fmla="*/ 2 h 5"/>
                <a:gd name="T2" fmla="*/ 5 w 6"/>
                <a:gd name="T3" fmla="*/ 3 h 5"/>
                <a:gd name="T4" fmla="*/ 4 w 6"/>
                <a:gd name="T5" fmla="*/ 3 h 5"/>
                <a:gd name="T6" fmla="*/ 4 w 6"/>
                <a:gd name="T7" fmla="*/ 4 h 5"/>
                <a:gd name="T8" fmla="*/ 4 w 6"/>
                <a:gd name="T9" fmla="*/ 5 h 5"/>
                <a:gd name="T10" fmla="*/ 2 w 6"/>
                <a:gd name="T11" fmla="*/ 5 h 5"/>
                <a:gd name="T12" fmla="*/ 1 w 6"/>
                <a:gd name="T13" fmla="*/ 5 h 5"/>
                <a:gd name="T14" fmla="*/ 0 w 6"/>
                <a:gd name="T15" fmla="*/ 5 h 5"/>
                <a:gd name="T16" fmla="*/ 0 w 6"/>
                <a:gd name="T17" fmla="*/ 4 h 5"/>
                <a:gd name="T18" fmla="*/ 0 w 6"/>
                <a:gd name="T19" fmla="*/ 3 h 5"/>
                <a:gd name="T20" fmla="*/ 0 w 6"/>
                <a:gd name="T21" fmla="*/ 2 h 5"/>
                <a:gd name="T22" fmla="*/ 1 w 6"/>
                <a:gd name="T23" fmla="*/ 2 h 5"/>
                <a:gd name="T24" fmla="*/ 2 w 6"/>
                <a:gd name="T25" fmla="*/ 2 h 5"/>
                <a:gd name="T26" fmla="*/ 5 w 6"/>
                <a:gd name="T27" fmla="*/ 0 h 5"/>
                <a:gd name="T28" fmla="*/ 6 w 6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lnTo>
                    <a:pt x="5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3" name="Freeform 235">
              <a:extLst>
                <a:ext uri="{FF2B5EF4-FFF2-40B4-BE49-F238E27FC236}">
                  <a16:creationId xmlns:a16="http://schemas.microsoft.com/office/drawing/2014/main" id="{0FD63F65-43DE-9D16-8970-8E1351DD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498" y="2649590"/>
              <a:ext cx="5540" cy="11076"/>
            </a:xfrm>
            <a:custGeom>
              <a:avLst/>
              <a:gdLst>
                <a:gd name="T0" fmla="*/ 1 w 5"/>
                <a:gd name="T1" fmla="*/ 6 h 8"/>
                <a:gd name="T2" fmla="*/ 1 w 5"/>
                <a:gd name="T3" fmla="*/ 8 h 8"/>
                <a:gd name="T4" fmla="*/ 0 w 5"/>
                <a:gd name="T5" fmla="*/ 6 h 8"/>
                <a:gd name="T6" fmla="*/ 0 w 5"/>
                <a:gd name="T7" fmla="*/ 5 h 8"/>
                <a:gd name="T8" fmla="*/ 0 w 5"/>
                <a:gd name="T9" fmla="*/ 4 h 8"/>
                <a:gd name="T10" fmla="*/ 0 w 5"/>
                <a:gd name="T11" fmla="*/ 3 h 8"/>
                <a:gd name="T12" fmla="*/ 1 w 5"/>
                <a:gd name="T13" fmla="*/ 1 h 8"/>
                <a:gd name="T14" fmla="*/ 3 w 5"/>
                <a:gd name="T15" fmla="*/ 0 h 8"/>
                <a:gd name="T16" fmla="*/ 4 w 5"/>
                <a:gd name="T17" fmla="*/ 0 h 8"/>
                <a:gd name="T18" fmla="*/ 5 w 5"/>
                <a:gd name="T19" fmla="*/ 0 h 8"/>
                <a:gd name="T20" fmla="*/ 5 w 5"/>
                <a:gd name="T21" fmla="*/ 1 h 8"/>
                <a:gd name="T22" fmla="*/ 3 w 5"/>
                <a:gd name="T23" fmla="*/ 3 h 8"/>
                <a:gd name="T24" fmla="*/ 3 w 5"/>
                <a:gd name="T25" fmla="*/ 4 h 8"/>
                <a:gd name="T26" fmla="*/ 1 w 5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1" y="6"/>
                  </a:moveTo>
                  <a:lnTo>
                    <a:pt x="1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3" y="4"/>
                  </a:lnTo>
                  <a:lnTo>
                    <a:pt x="1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4" name="Freeform 236">
              <a:extLst>
                <a:ext uri="{FF2B5EF4-FFF2-40B4-BE49-F238E27FC236}">
                  <a16:creationId xmlns:a16="http://schemas.microsoft.com/office/drawing/2014/main" id="{8895E8D6-AA48-A64E-5DF0-020267344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498" y="2644054"/>
              <a:ext cx="0" cy="554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5" name="Freeform 237">
              <a:extLst>
                <a:ext uri="{FF2B5EF4-FFF2-40B4-BE49-F238E27FC236}">
                  <a16:creationId xmlns:a16="http://schemas.microsoft.com/office/drawing/2014/main" id="{6855B1E8-E7D1-48CB-6771-B8CC7E69C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961" y="2644054"/>
              <a:ext cx="0" cy="0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0 h 3"/>
                <a:gd name="T8" fmla="*/ 1 w 1"/>
                <a:gd name="T9" fmla="*/ 2 h 3"/>
                <a:gd name="T10" fmla="*/ 1 w 1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6" name="Freeform 238">
              <a:extLst>
                <a:ext uri="{FF2B5EF4-FFF2-40B4-BE49-F238E27FC236}">
                  <a16:creationId xmlns:a16="http://schemas.microsoft.com/office/drawing/2014/main" id="{BAE38747-27F6-BD38-538A-071E67600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498" y="2644054"/>
              <a:ext cx="5540" cy="0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1 h 3"/>
                <a:gd name="T4" fmla="*/ 0 w 3"/>
                <a:gd name="T5" fmla="*/ 1 h 3"/>
                <a:gd name="T6" fmla="*/ 0 w 3"/>
                <a:gd name="T7" fmla="*/ 0 h 3"/>
                <a:gd name="T8" fmla="*/ 2 w 3"/>
                <a:gd name="T9" fmla="*/ 0 h 3"/>
                <a:gd name="T10" fmla="*/ 3 w 3"/>
                <a:gd name="T11" fmla="*/ 0 h 3"/>
                <a:gd name="T12" fmla="*/ 3 w 3"/>
                <a:gd name="T13" fmla="*/ 1 h 3"/>
                <a:gd name="T14" fmla="*/ 2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7" name="Freeform 239">
              <a:extLst>
                <a:ext uri="{FF2B5EF4-FFF2-40B4-BE49-F238E27FC236}">
                  <a16:creationId xmlns:a16="http://schemas.microsoft.com/office/drawing/2014/main" id="{4A4FE538-B8E5-9811-2AF4-9D23AB6B5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422" y="2644054"/>
              <a:ext cx="5540" cy="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8" name="Freeform 240">
              <a:extLst>
                <a:ext uri="{FF2B5EF4-FFF2-40B4-BE49-F238E27FC236}">
                  <a16:creationId xmlns:a16="http://schemas.microsoft.com/office/drawing/2014/main" id="{D26F27C3-0B8A-1F67-2EEC-18E67738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730" y="2632977"/>
              <a:ext cx="5540" cy="16617"/>
            </a:xfrm>
            <a:custGeom>
              <a:avLst/>
              <a:gdLst>
                <a:gd name="T0" fmla="*/ 4 w 7"/>
                <a:gd name="T1" fmla="*/ 10 h 11"/>
                <a:gd name="T2" fmla="*/ 3 w 7"/>
                <a:gd name="T3" fmla="*/ 11 h 11"/>
                <a:gd name="T4" fmla="*/ 2 w 7"/>
                <a:gd name="T5" fmla="*/ 10 h 11"/>
                <a:gd name="T6" fmla="*/ 2 w 7"/>
                <a:gd name="T7" fmla="*/ 9 h 11"/>
                <a:gd name="T8" fmla="*/ 0 w 7"/>
                <a:gd name="T9" fmla="*/ 9 h 11"/>
                <a:gd name="T10" fmla="*/ 0 w 7"/>
                <a:gd name="T11" fmla="*/ 7 h 11"/>
                <a:gd name="T12" fmla="*/ 0 w 7"/>
                <a:gd name="T13" fmla="*/ 6 h 11"/>
                <a:gd name="T14" fmla="*/ 2 w 7"/>
                <a:gd name="T15" fmla="*/ 5 h 11"/>
                <a:gd name="T16" fmla="*/ 3 w 7"/>
                <a:gd name="T17" fmla="*/ 4 h 11"/>
                <a:gd name="T18" fmla="*/ 3 w 7"/>
                <a:gd name="T19" fmla="*/ 2 h 11"/>
                <a:gd name="T20" fmla="*/ 4 w 7"/>
                <a:gd name="T21" fmla="*/ 2 h 11"/>
                <a:gd name="T22" fmla="*/ 4 w 7"/>
                <a:gd name="T23" fmla="*/ 0 h 11"/>
                <a:gd name="T24" fmla="*/ 5 w 7"/>
                <a:gd name="T25" fmla="*/ 0 h 11"/>
                <a:gd name="T26" fmla="*/ 5 w 7"/>
                <a:gd name="T27" fmla="*/ 1 h 11"/>
                <a:gd name="T28" fmla="*/ 7 w 7"/>
                <a:gd name="T29" fmla="*/ 4 h 11"/>
                <a:gd name="T30" fmla="*/ 5 w 7"/>
                <a:gd name="T31" fmla="*/ 4 h 11"/>
                <a:gd name="T32" fmla="*/ 5 w 7"/>
                <a:gd name="T33" fmla="*/ 5 h 11"/>
                <a:gd name="T34" fmla="*/ 5 w 7"/>
                <a:gd name="T35" fmla="*/ 6 h 11"/>
                <a:gd name="T36" fmla="*/ 5 w 7"/>
                <a:gd name="T37" fmla="*/ 9 h 11"/>
                <a:gd name="T38" fmla="*/ 4 w 7"/>
                <a:gd name="T39" fmla="*/ 9 h 11"/>
                <a:gd name="T40" fmla="*/ 4 w 7"/>
                <a:gd name="T4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11">
                  <a:moveTo>
                    <a:pt x="4" y="10"/>
                  </a:moveTo>
                  <a:lnTo>
                    <a:pt x="3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4" y="9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9" name="Freeform 241">
              <a:extLst>
                <a:ext uri="{FF2B5EF4-FFF2-40B4-BE49-F238E27FC236}">
                  <a16:creationId xmlns:a16="http://schemas.microsoft.com/office/drawing/2014/main" id="{D4FACA22-966A-2ABD-8822-F2F620126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573" y="2599746"/>
              <a:ext cx="1572920" cy="2132309"/>
            </a:xfrm>
            <a:custGeom>
              <a:avLst/>
              <a:gdLst>
                <a:gd name="T0" fmla="*/ 832 w 1136"/>
                <a:gd name="T1" fmla="*/ 71 h 1539"/>
                <a:gd name="T2" fmla="*/ 766 w 1136"/>
                <a:gd name="T3" fmla="*/ 136 h 1539"/>
                <a:gd name="T4" fmla="*/ 785 w 1136"/>
                <a:gd name="T5" fmla="*/ 203 h 1539"/>
                <a:gd name="T6" fmla="*/ 845 w 1136"/>
                <a:gd name="T7" fmla="*/ 190 h 1539"/>
                <a:gd name="T8" fmla="*/ 884 w 1136"/>
                <a:gd name="T9" fmla="*/ 243 h 1539"/>
                <a:gd name="T10" fmla="*/ 946 w 1136"/>
                <a:gd name="T11" fmla="*/ 270 h 1539"/>
                <a:gd name="T12" fmla="*/ 1050 w 1136"/>
                <a:gd name="T13" fmla="*/ 255 h 1539"/>
                <a:gd name="T14" fmla="*/ 1089 w 1136"/>
                <a:gd name="T15" fmla="*/ 225 h 1539"/>
                <a:gd name="T16" fmla="*/ 1107 w 1136"/>
                <a:gd name="T17" fmla="*/ 280 h 1539"/>
                <a:gd name="T18" fmla="*/ 1037 w 1136"/>
                <a:gd name="T19" fmla="*/ 368 h 1539"/>
                <a:gd name="T20" fmla="*/ 926 w 1136"/>
                <a:gd name="T21" fmla="*/ 404 h 1539"/>
                <a:gd name="T22" fmla="*/ 840 w 1136"/>
                <a:gd name="T23" fmla="*/ 401 h 1539"/>
                <a:gd name="T24" fmla="*/ 764 w 1136"/>
                <a:gd name="T25" fmla="*/ 513 h 1539"/>
                <a:gd name="T26" fmla="*/ 791 w 1136"/>
                <a:gd name="T27" fmla="*/ 636 h 1539"/>
                <a:gd name="T28" fmla="*/ 794 w 1136"/>
                <a:gd name="T29" fmla="*/ 763 h 1539"/>
                <a:gd name="T30" fmla="*/ 799 w 1136"/>
                <a:gd name="T31" fmla="*/ 900 h 1539"/>
                <a:gd name="T32" fmla="*/ 724 w 1136"/>
                <a:gd name="T33" fmla="*/ 991 h 1539"/>
                <a:gd name="T34" fmla="*/ 664 w 1136"/>
                <a:gd name="T35" fmla="*/ 1011 h 1539"/>
                <a:gd name="T36" fmla="*/ 701 w 1136"/>
                <a:gd name="T37" fmla="*/ 1170 h 1539"/>
                <a:gd name="T38" fmla="*/ 696 w 1136"/>
                <a:gd name="T39" fmla="*/ 1295 h 1539"/>
                <a:gd name="T40" fmla="*/ 710 w 1136"/>
                <a:gd name="T41" fmla="*/ 1381 h 1539"/>
                <a:gd name="T42" fmla="*/ 663 w 1136"/>
                <a:gd name="T43" fmla="*/ 1457 h 1539"/>
                <a:gd name="T44" fmla="*/ 534 w 1136"/>
                <a:gd name="T45" fmla="*/ 1426 h 1539"/>
                <a:gd name="T46" fmla="*/ 486 w 1136"/>
                <a:gd name="T47" fmla="*/ 1416 h 1539"/>
                <a:gd name="T48" fmla="*/ 329 w 1136"/>
                <a:gd name="T49" fmla="*/ 1485 h 1539"/>
                <a:gd name="T50" fmla="*/ 188 w 1136"/>
                <a:gd name="T51" fmla="*/ 1479 h 1539"/>
                <a:gd name="T52" fmla="*/ 49 w 1136"/>
                <a:gd name="T53" fmla="*/ 1527 h 1539"/>
                <a:gd name="T54" fmla="*/ 31 w 1136"/>
                <a:gd name="T55" fmla="*/ 1445 h 1539"/>
                <a:gd name="T56" fmla="*/ 144 w 1136"/>
                <a:gd name="T57" fmla="*/ 1392 h 1539"/>
                <a:gd name="T58" fmla="*/ 203 w 1136"/>
                <a:gd name="T59" fmla="*/ 1290 h 1539"/>
                <a:gd name="T60" fmla="*/ 264 w 1136"/>
                <a:gd name="T61" fmla="*/ 1317 h 1539"/>
                <a:gd name="T62" fmla="*/ 331 w 1136"/>
                <a:gd name="T63" fmla="*/ 1369 h 1539"/>
                <a:gd name="T64" fmla="*/ 431 w 1136"/>
                <a:gd name="T65" fmla="*/ 1337 h 1539"/>
                <a:gd name="T66" fmla="*/ 464 w 1136"/>
                <a:gd name="T67" fmla="*/ 1301 h 1539"/>
                <a:gd name="T68" fmla="*/ 516 w 1136"/>
                <a:gd name="T69" fmla="*/ 1240 h 1539"/>
                <a:gd name="T70" fmla="*/ 536 w 1136"/>
                <a:gd name="T71" fmla="*/ 1144 h 1539"/>
                <a:gd name="T72" fmla="*/ 504 w 1136"/>
                <a:gd name="T73" fmla="*/ 1041 h 1539"/>
                <a:gd name="T74" fmla="*/ 383 w 1136"/>
                <a:gd name="T75" fmla="*/ 986 h 1539"/>
                <a:gd name="T76" fmla="*/ 343 w 1136"/>
                <a:gd name="T77" fmla="*/ 960 h 1539"/>
                <a:gd name="T78" fmla="*/ 368 w 1136"/>
                <a:gd name="T79" fmla="*/ 920 h 1539"/>
                <a:gd name="T80" fmla="*/ 394 w 1136"/>
                <a:gd name="T81" fmla="*/ 864 h 1539"/>
                <a:gd name="T82" fmla="*/ 453 w 1136"/>
                <a:gd name="T83" fmla="*/ 890 h 1539"/>
                <a:gd name="T84" fmla="*/ 484 w 1136"/>
                <a:gd name="T85" fmla="*/ 958 h 1539"/>
                <a:gd name="T86" fmla="*/ 534 w 1136"/>
                <a:gd name="T87" fmla="*/ 914 h 1539"/>
                <a:gd name="T88" fmla="*/ 513 w 1136"/>
                <a:gd name="T89" fmla="*/ 876 h 1539"/>
                <a:gd name="T90" fmla="*/ 529 w 1136"/>
                <a:gd name="T91" fmla="*/ 815 h 1539"/>
                <a:gd name="T92" fmla="*/ 543 w 1136"/>
                <a:gd name="T93" fmla="*/ 768 h 1539"/>
                <a:gd name="T94" fmla="*/ 560 w 1136"/>
                <a:gd name="T95" fmla="*/ 728 h 1539"/>
                <a:gd name="T96" fmla="*/ 584 w 1136"/>
                <a:gd name="T97" fmla="*/ 656 h 1539"/>
                <a:gd name="T98" fmla="*/ 545 w 1136"/>
                <a:gd name="T99" fmla="*/ 641 h 1539"/>
                <a:gd name="T100" fmla="*/ 480 w 1136"/>
                <a:gd name="T101" fmla="*/ 578 h 1539"/>
                <a:gd name="T102" fmla="*/ 513 w 1136"/>
                <a:gd name="T103" fmla="*/ 528 h 1539"/>
                <a:gd name="T104" fmla="*/ 511 w 1136"/>
                <a:gd name="T105" fmla="*/ 401 h 1539"/>
                <a:gd name="T106" fmla="*/ 590 w 1136"/>
                <a:gd name="T107" fmla="*/ 306 h 1539"/>
                <a:gd name="T108" fmla="*/ 621 w 1136"/>
                <a:gd name="T109" fmla="*/ 226 h 1539"/>
                <a:gd name="T110" fmla="*/ 646 w 1136"/>
                <a:gd name="T111" fmla="*/ 141 h 1539"/>
                <a:gd name="T112" fmla="*/ 681 w 1136"/>
                <a:gd name="T113" fmla="*/ 124 h 1539"/>
                <a:gd name="T114" fmla="*/ 700 w 1136"/>
                <a:gd name="T115" fmla="*/ 105 h 1539"/>
                <a:gd name="T116" fmla="*/ 766 w 1136"/>
                <a:gd name="T117" fmla="*/ 125 h 1539"/>
                <a:gd name="T118" fmla="*/ 703 w 1136"/>
                <a:gd name="T119" fmla="*/ 68 h 1539"/>
                <a:gd name="T120" fmla="*/ 686 w 1136"/>
                <a:gd name="T121" fmla="*/ 9 h 1539"/>
                <a:gd name="T122" fmla="*/ 739 w 1136"/>
                <a:gd name="T123" fmla="*/ 21 h 1539"/>
                <a:gd name="T124" fmla="*/ 810 w 1136"/>
                <a:gd name="T125" fmla="*/ 5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36" h="1539">
                  <a:moveTo>
                    <a:pt x="825" y="1"/>
                  </a:moveTo>
                  <a:lnTo>
                    <a:pt x="826" y="1"/>
                  </a:lnTo>
                  <a:lnTo>
                    <a:pt x="827" y="1"/>
                  </a:lnTo>
                  <a:lnTo>
                    <a:pt x="829" y="1"/>
                  </a:lnTo>
                  <a:lnTo>
                    <a:pt x="830" y="0"/>
                  </a:lnTo>
                  <a:lnTo>
                    <a:pt x="830" y="1"/>
                  </a:lnTo>
                  <a:lnTo>
                    <a:pt x="831" y="1"/>
                  </a:lnTo>
                  <a:lnTo>
                    <a:pt x="832" y="3"/>
                  </a:lnTo>
                  <a:lnTo>
                    <a:pt x="832" y="4"/>
                  </a:lnTo>
                  <a:lnTo>
                    <a:pt x="832" y="5"/>
                  </a:lnTo>
                  <a:lnTo>
                    <a:pt x="831" y="6"/>
                  </a:lnTo>
                  <a:lnTo>
                    <a:pt x="830" y="6"/>
                  </a:lnTo>
                  <a:lnTo>
                    <a:pt x="830" y="8"/>
                  </a:lnTo>
                  <a:lnTo>
                    <a:pt x="830" y="9"/>
                  </a:lnTo>
                  <a:lnTo>
                    <a:pt x="831" y="10"/>
                  </a:lnTo>
                  <a:lnTo>
                    <a:pt x="831" y="11"/>
                  </a:lnTo>
                  <a:lnTo>
                    <a:pt x="830" y="13"/>
                  </a:lnTo>
                  <a:lnTo>
                    <a:pt x="830" y="14"/>
                  </a:lnTo>
                  <a:lnTo>
                    <a:pt x="832" y="15"/>
                  </a:lnTo>
                  <a:lnTo>
                    <a:pt x="836" y="18"/>
                  </a:lnTo>
                  <a:lnTo>
                    <a:pt x="836" y="19"/>
                  </a:lnTo>
                  <a:lnTo>
                    <a:pt x="837" y="20"/>
                  </a:lnTo>
                  <a:lnTo>
                    <a:pt x="837" y="21"/>
                  </a:lnTo>
                  <a:lnTo>
                    <a:pt x="839" y="24"/>
                  </a:lnTo>
                  <a:lnTo>
                    <a:pt x="837" y="25"/>
                  </a:lnTo>
                  <a:lnTo>
                    <a:pt x="837" y="26"/>
                  </a:lnTo>
                  <a:lnTo>
                    <a:pt x="837" y="28"/>
                  </a:lnTo>
                  <a:lnTo>
                    <a:pt x="836" y="29"/>
                  </a:lnTo>
                  <a:lnTo>
                    <a:pt x="836" y="30"/>
                  </a:lnTo>
                  <a:lnTo>
                    <a:pt x="836" y="31"/>
                  </a:lnTo>
                  <a:lnTo>
                    <a:pt x="837" y="34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7" y="39"/>
                  </a:lnTo>
                  <a:lnTo>
                    <a:pt x="836" y="40"/>
                  </a:lnTo>
                  <a:lnTo>
                    <a:pt x="835" y="41"/>
                  </a:lnTo>
                  <a:lnTo>
                    <a:pt x="834" y="43"/>
                  </a:lnTo>
                  <a:lnTo>
                    <a:pt x="832" y="44"/>
                  </a:lnTo>
                  <a:lnTo>
                    <a:pt x="832" y="45"/>
                  </a:lnTo>
                  <a:lnTo>
                    <a:pt x="832" y="46"/>
                  </a:lnTo>
                  <a:lnTo>
                    <a:pt x="832" y="48"/>
                  </a:lnTo>
                  <a:lnTo>
                    <a:pt x="832" y="49"/>
                  </a:lnTo>
                  <a:lnTo>
                    <a:pt x="831" y="50"/>
                  </a:lnTo>
                  <a:lnTo>
                    <a:pt x="829" y="54"/>
                  </a:lnTo>
                  <a:lnTo>
                    <a:pt x="826" y="58"/>
                  </a:lnTo>
                  <a:lnTo>
                    <a:pt x="826" y="59"/>
                  </a:lnTo>
                  <a:lnTo>
                    <a:pt x="826" y="60"/>
                  </a:lnTo>
                  <a:lnTo>
                    <a:pt x="827" y="64"/>
                  </a:lnTo>
                  <a:lnTo>
                    <a:pt x="829" y="65"/>
                  </a:lnTo>
                  <a:lnTo>
                    <a:pt x="829" y="66"/>
                  </a:lnTo>
                  <a:lnTo>
                    <a:pt x="830" y="70"/>
                  </a:lnTo>
                  <a:lnTo>
                    <a:pt x="831" y="71"/>
                  </a:lnTo>
                  <a:lnTo>
                    <a:pt x="832" y="71"/>
                  </a:lnTo>
                  <a:lnTo>
                    <a:pt x="832" y="73"/>
                  </a:lnTo>
                  <a:lnTo>
                    <a:pt x="834" y="73"/>
                  </a:lnTo>
                  <a:lnTo>
                    <a:pt x="834" y="74"/>
                  </a:lnTo>
                  <a:lnTo>
                    <a:pt x="834" y="75"/>
                  </a:lnTo>
                  <a:lnTo>
                    <a:pt x="831" y="78"/>
                  </a:lnTo>
                  <a:lnTo>
                    <a:pt x="830" y="79"/>
                  </a:lnTo>
                  <a:lnTo>
                    <a:pt x="826" y="81"/>
                  </a:lnTo>
                  <a:lnTo>
                    <a:pt x="824" y="84"/>
                  </a:lnTo>
                  <a:lnTo>
                    <a:pt x="820" y="86"/>
                  </a:lnTo>
                  <a:lnTo>
                    <a:pt x="817" y="88"/>
                  </a:lnTo>
                  <a:lnTo>
                    <a:pt x="816" y="88"/>
                  </a:lnTo>
                  <a:lnTo>
                    <a:pt x="815" y="89"/>
                  </a:lnTo>
                  <a:lnTo>
                    <a:pt x="814" y="90"/>
                  </a:lnTo>
                  <a:lnTo>
                    <a:pt x="814" y="93"/>
                  </a:lnTo>
                  <a:lnTo>
                    <a:pt x="814" y="94"/>
                  </a:lnTo>
                  <a:lnTo>
                    <a:pt x="811" y="96"/>
                  </a:lnTo>
                  <a:lnTo>
                    <a:pt x="810" y="99"/>
                  </a:lnTo>
                  <a:lnTo>
                    <a:pt x="809" y="101"/>
                  </a:lnTo>
                  <a:lnTo>
                    <a:pt x="807" y="103"/>
                  </a:lnTo>
                  <a:lnTo>
                    <a:pt x="806" y="103"/>
                  </a:lnTo>
                  <a:lnTo>
                    <a:pt x="804" y="103"/>
                  </a:lnTo>
                  <a:lnTo>
                    <a:pt x="802" y="103"/>
                  </a:lnTo>
                  <a:lnTo>
                    <a:pt x="801" y="104"/>
                  </a:lnTo>
                  <a:lnTo>
                    <a:pt x="799" y="106"/>
                  </a:lnTo>
                  <a:lnTo>
                    <a:pt x="797" y="106"/>
                  </a:lnTo>
                  <a:lnTo>
                    <a:pt x="796" y="108"/>
                  </a:lnTo>
                  <a:lnTo>
                    <a:pt x="794" y="109"/>
                  </a:lnTo>
                  <a:lnTo>
                    <a:pt x="791" y="110"/>
                  </a:lnTo>
                  <a:lnTo>
                    <a:pt x="790" y="111"/>
                  </a:lnTo>
                  <a:lnTo>
                    <a:pt x="790" y="113"/>
                  </a:lnTo>
                  <a:lnTo>
                    <a:pt x="790" y="115"/>
                  </a:lnTo>
                  <a:lnTo>
                    <a:pt x="791" y="116"/>
                  </a:lnTo>
                  <a:lnTo>
                    <a:pt x="790" y="118"/>
                  </a:lnTo>
                  <a:lnTo>
                    <a:pt x="789" y="120"/>
                  </a:lnTo>
                  <a:lnTo>
                    <a:pt x="789" y="121"/>
                  </a:lnTo>
                  <a:lnTo>
                    <a:pt x="787" y="123"/>
                  </a:lnTo>
                  <a:lnTo>
                    <a:pt x="781" y="124"/>
                  </a:lnTo>
                  <a:lnTo>
                    <a:pt x="780" y="125"/>
                  </a:lnTo>
                  <a:lnTo>
                    <a:pt x="776" y="126"/>
                  </a:lnTo>
                  <a:lnTo>
                    <a:pt x="775" y="126"/>
                  </a:lnTo>
                  <a:lnTo>
                    <a:pt x="774" y="128"/>
                  </a:lnTo>
                  <a:lnTo>
                    <a:pt x="773" y="128"/>
                  </a:lnTo>
                  <a:lnTo>
                    <a:pt x="771" y="128"/>
                  </a:lnTo>
                  <a:lnTo>
                    <a:pt x="770" y="128"/>
                  </a:lnTo>
                  <a:lnTo>
                    <a:pt x="769" y="128"/>
                  </a:lnTo>
                  <a:lnTo>
                    <a:pt x="769" y="129"/>
                  </a:lnTo>
                  <a:lnTo>
                    <a:pt x="768" y="129"/>
                  </a:lnTo>
                  <a:lnTo>
                    <a:pt x="766" y="130"/>
                  </a:lnTo>
                  <a:lnTo>
                    <a:pt x="764" y="133"/>
                  </a:lnTo>
                  <a:lnTo>
                    <a:pt x="764" y="134"/>
                  </a:lnTo>
                  <a:lnTo>
                    <a:pt x="764" y="135"/>
                  </a:lnTo>
                  <a:lnTo>
                    <a:pt x="765" y="136"/>
                  </a:lnTo>
                  <a:lnTo>
                    <a:pt x="766" y="136"/>
                  </a:lnTo>
                  <a:lnTo>
                    <a:pt x="768" y="136"/>
                  </a:lnTo>
                  <a:lnTo>
                    <a:pt x="768" y="138"/>
                  </a:lnTo>
                  <a:lnTo>
                    <a:pt x="769" y="140"/>
                  </a:lnTo>
                  <a:lnTo>
                    <a:pt x="768" y="141"/>
                  </a:lnTo>
                  <a:lnTo>
                    <a:pt x="766" y="141"/>
                  </a:lnTo>
                  <a:lnTo>
                    <a:pt x="765" y="141"/>
                  </a:lnTo>
                  <a:lnTo>
                    <a:pt x="764" y="143"/>
                  </a:lnTo>
                  <a:lnTo>
                    <a:pt x="764" y="144"/>
                  </a:lnTo>
                  <a:lnTo>
                    <a:pt x="764" y="145"/>
                  </a:lnTo>
                  <a:lnTo>
                    <a:pt x="765" y="146"/>
                  </a:lnTo>
                  <a:lnTo>
                    <a:pt x="765" y="148"/>
                  </a:lnTo>
                  <a:lnTo>
                    <a:pt x="766" y="149"/>
                  </a:lnTo>
                  <a:lnTo>
                    <a:pt x="766" y="150"/>
                  </a:lnTo>
                  <a:lnTo>
                    <a:pt x="766" y="151"/>
                  </a:lnTo>
                  <a:lnTo>
                    <a:pt x="768" y="153"/>
                  </a:lnTo>
                  <a:lnTo>
                    <a:pt x="769" y="153"/>
                  </a:lnTo>
                  <a:lnTo>
                    <a:pt x="769" y="154"/>
                  </a:lnTo>
                  <a:lnTo>
                    <a:pt x="770" y="154"/>
                  </a:lnTo>
                  <a:lnTo>
                    <a:pt x="769" y="155"/>
                  </a:lnTo>
                  <a:lnTo>
                    <a:pt x="769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5" y="159"/>
                  </a:lnTo>
                  <a:lnTo>
                    <a:pt x="765" y="161"/>
                  </a:lnTo>
                  <a:lnTo>
                    <a:pt x="764" y="163"/>
                  </a:lnTo>
                  <a:lnTo>
                    <a:pt x="764" y="165"/>
                  </a:lnTo>
                  <a:lnTo>
                    <a:pt x="764" y="166"/>
                  </a:lnTo>
                  <a:lnTo>
                    <a:pt x="763" y="169"/>
                  </a:lnTo>
                  <a:lnTo>
                    <a:pt x="761" y="170"/>
                  </a:lnTo>
                  <a:lnTo>
                    <a:pt x="761" y="174"/>
                  </a:lnTo>
                  <a:lnTo>
                    <a:pt x="761" y="175"/>
                  </a:lnTo>
                  <a:lnTo>
                    <a:pt x="761" y="176"/>
                  </a:lnTo>
                  <a:lnTo>
                    <a:pt x="761" y="178"/>
                  </a:lnTo>
                  <a:lnTo>
                    <a:pt x="763" y="179"/>
                  </a:lnTo>
                  <a:lnTo>
                    <a:pt x="763" y="180"/>
                  </a:lnTo>
                  <a:lnTo>
                    <a:pt x="761" y="180"/>
                  </a:lnTo>
                  <a:lnTo>
                    <a:pt x="761" y="181"/>
                  </a:lnTo>
                  <a:lnTo>
                    <a:pt x="761" y="183"/>
                  </a:lnTo>
                  <a:lnTo>
                    <a:pt x="763" y="183"/>
                  </a:lnTo>
                  <a:lnTo>
                    <a:pt x="764" y="184"/>
                  </a:lnTo>
                  <a:lnTo>
                    <a:pt x="765" y="185"/>
                  </a:lnTo>
                  <a:lnTo>
                    <a:pt x="765" y="186"/>
                  </a:lnTo>
                  <a:lnTo>
                    <a:pt x="765" y="188"/>
                  </a:lnTo>
                  <a:lnTo>
                    <a:pt x="768" y="189"/>
                  </a:lnTo>
                  <a:lnTo>
                    <a:pt x="769" y="190"/>
                  </a:lnTo>
                  <a:lnTo>
                    <a:pt x="770" y="190"/>
                  </a:lnTo>
                  <a:lnTo>
                    <a:pt x="771" y="191"/>
                  </a:lnTo>
                  <a:lnTo>
                    <a:pt x="774" y="193"/>
                  </a:lnTo>
                  <a:lnTo>
                    <a:pt x="776" y="194"/>
                  </a:lnTo>
                  <a:lnTo>
                    <a:pt x="778" y="195"/>
                  </a:lnTo>
                  <a:lnTo>
                    <a:pt x="779" y="196"/>
                  </a:lnTo>
                  <a:lnTo>
                    <a:pt x="781" y="199"/>
                  </a:lnTo>
                  <a:lnTo>
                    <a:pt x="785" y="203"/>
                  </a:lnTo>
                  <a:lnTo>
                    <a:pt x="787" y="205"/>
                  </a:lnTo>
                  <a:lnTo>
                    <a:pt x="789" y="206"/>
                  </a:lnTo>
                  <a:lnTo>
                    <a:pt x="790" y="206"/>
                  </a:lnTo>
                  <a:lnTo>
                    <a:pt x="792" y="208"/>
                  </a:lnTo>
                  <a:lnTo>
                    <a:pt x="794" y="209"/>
                  </a:lnTo>
                  <a:lnTo>
                    <a:pt x="795" y="210"/>
                  </a:lnTo>
                  <a:lnTo>
                    <a:pt x="795" y="211"/>
                  </a:lnTo>
                  <a:lnTo>
                    <a:pt x="796" y="211"/>
                  </a:lnTo>
                  <a:lnTo>
                    <a:pt x="797" y="211"/>
                  </a:lnTo>
                  <a:lnTo>
                    <a:pt x="799" y="211"/>
                  </a:lnTo>
                  <a:lnTo>
                    <a:pt x="800" y="213"/>
                  </a:lnTo>
                  <a:lnTo>
                    <a:pt x="800" y="214"/>
                  </a:lnTo>
                  <a:lnTo>
                    <a:pt x="801" y="214"/>
                  </a:lnTo>
                  <a:lnTo>
                    <a:pt x="802" y="214"/>
                  </a:lnTo>
                  <a:lnTo>
                    <a:pt x="805" y="215"/>
                  </a:lnTo>
                  <a:lnTo>
                    <a:pt x="810" y="216"/>
                  </a:lnTo>
                  <a:lnTo>
                    <a:pt x="811" y="216"/>
                  </a:lnTo>
                  <a:lnTo>
                    <a:pt x="812" y="216"/>
                  </a:lnTo>
                  <a:lnTo>
                    <a:pt x="814" y="215"/>
                  </a:lnTo>
                  <a:lnTo>
                    <a:pt x="816" y="214"/>
                  </a:lnTo>
                  <a:lnTo>
                    <a:pt x="819" y="214"/>
                  </a:lnTo>
                  <a:lnTo>
                    <a:pt x="820" y="214"/>
                  </a:lnTo>
                  <a:lnTo>
                    <a:pt x="822" y="214"/>
                  </a:lnTo>
                  <a:lnTo>
                    <a:pt x="824" y="214"/>
                  </a:lnTo>
                  <a:lnTo>
                    <a:pt x="824" y="213"/>
                  </a:lnTo>
                  <a:lnTo>
                    <a:pt x="824" y="211"/>
                  </a:lnTo>
                  <a:lnTo>
                    <a:pt x="824" y="210"/>
                  </a:lnTo>
                  <a:lnTo>
                    <a:pt x="822" y="209"/>
                  </a:lnTo>
                  <a:lnTo>
                    <a:pt x="824" y="208"/>
                  </a:lnTo>
                  <a:lnTo>
                    <a:pt x="824" y="206"/>
                  </a:lnTo>
                  <a:lnTo>
                    <a:pt x="825" y="205"/>
                  </a:lnTo>
                  <a:lnTo>
                    <a:pt x="825" y="204"/>
                  </a:lnTo>
                  <a:lnTo>
                    <a:pt x="825" y="203"/>
                  </a:lnTo>
                  <a:lnTo>
                    <a:pt x="825" y="201"/>
                  </a:lnTo>
                  <a:lnTo>
                    <a:pt x="826" y="201"/>
                  </a:lnTo>
                  <a:lnTo>
                    <a:pt x="827" y="201"/>
                  </a:lnTo>
                  <a:lnTo>
                    <a:pt x="829" y="203"/>
                  </a:lnTo>
                  <a:lnTo>
                    <a:pt x="830" y="203"/>
                  </a:lnTo>
                  <a:lnTo>
                    <a:pt x="831" y="204"/>
                  </a:lnTo>
                  <a:lnTo>
                    <a:pt x="832" y="204"/>
                  </a:lnTo>
                  <a:lnTo>
                    <a:pt x="832" y="203"/>
                  </a:lnTo>
                  <a:lnTo>
                    <a:pt x="834" y="203"/>
                  </a:lnTo>
                  <a:lnTo>
                    <a:pt x="836" y="199"/>
                  </a:lnTo>
                  <a:lnTo>
                    <a:pt x="837" y="199"/>
                  </a:lnTo>
                  <a:lnTo>
                    <a:pt x="839" y="200"/>
                  </a:lnTo>
                  <a:lnTo>
                    <a:pt x="841" y="200"/>
                  </a:lnTo>
                  <a:lnTo>
                    <a:pt x="841" y="199"/>
                  </a:lnTo>
                  <a:lnTo>
                    <a:pt x="842" y="198"/>
                  </a:lnTo>
                  <a:lnTo>
                    <a:pt x="844" y="196"/>
                  </a:lnTo>
                  <a:lnTo>
                    <a:pt x="844" y="195"/>
                  </a:lnTo>
                  <a:lnTo>
                    <a:pt x="845" y="194"/>
                  </a:lnTo>
                  <a:lnTo>
                    <a:pt x="845" y="193"/>
                  </a:lnTo>
                  <a:lnTo>
                    <a:pt x="845" y="190"/>
                  </a:lnTo>
                  <a:lnTo>
                    <a:pt x="846" y="190"/>
                  </a:lnTo>
                  <a:lnTo>
                    <a:pt x="847" y="190"/>
                  </a:lnTo>
                  <a:lnTo>
                    <a:pt x="849" y="190"/>
                  </a:lnTo>
                  <a:lnTo>
                    <a:pt x="851" y="191"/>
                  </a:lnTo>
                  <a:lnTo>
                    <a:pt x="852" y="191"/>
                  </a:lnTo>
                  <a:lnTo>
                    <a:pt x="854" y="191"/>
                  </a:lnTo>
                  <a:lnTo>
                    <a:pt x="855" y="191"/>
                  </a:lnTo>
                  <a:lnTo>
                    <a:pt x="856" y="193"/>
                  </a:lnTo>
                  <a:lnTo>
                    <a:pt x="857" y="195"/>
                  </a:lnTo>
                  <a:lnTo>
                    <a:pt x="857" y="196"/>
                  </a:lnTo>
                  <a:lnTo>
                    <a:pt x="857" y="199"/>
                  </a:lnTo>
                  <a:lnTo>
                    <a:pt x="857" y="200"/>
                  </a:lnTo>
                  <a:lnTo>
                    <a:pt x="856" y="201"/>
                  </a:lnTo>
                  <a:lnTo>
                    <a:pt x="855" y="201"/>
                  </a:lnTo>
                  <a:lnTo>
                    <a:pt x="854" y="203"/>
                  </a:lnTo>
                  <a:lnTo>
                    <a:pt x="852" y="204"/>
                  </a:lnTo>
                  <a:lnTo>
                    <a:pt x="851" y="205"/>
                  </a:lnTo>
                  <a:lnTo>
                    <a:pt x="851" y="206"/>
                  </a:lnTo>
                  <a:lnTo>
                    <a:pt x="850" y="208"/>
                  </a:lnTo>
                  <a:lnTo>
                    <a:pt x="847" y="208"/>
                  </a:lnTo>
                  <a:lnTo>
                    <a:pt x="847" y="209"/>
                  </a:lnTo>
                  <a:lnTo>
                    <a:pt x="847" y="210"/>
                  </a:lnTo>
                  <a:lnTo>
                    <a:pt x="847" y="213"/>
                  </a:lnTo>
                  <a:lnTo>
                    <a:pt x="849" y="213"/>
                  </a:lnTo>
                  <a:lnTo>
                    <a:pt x="849" y="215"/>
                  </a:lnTo>
                  <a:lnTo>
                    <a:pt x="849" y="218"/>
                  </a:lnTo>
                  <a:lnTo>
                    <a:pt x="849" y="219"/>
                  </a:lnTo>
                  <a:lnTo>
                    <a:pt x="850" y="220"/>
                  </a:lnTo>
                  <a:lnTo>
                    <a:pt x="851" y="221"/>
                  </a:lnTo>
                  <a:lnTo>
                    <a:pt x="856" y="225"/>
                  </a:lnTo>
                  <a:lnTo>
                    <a:pt x="859" y="226"/>
                  </a:lnTo>
                  <a:lnTo>
                    <a:pt x="860" y="228"/>
                  </a:lnTo>
                  <a:lnTo>
                    <a:pt x="862" y="229"/>
                  </a:lnTo>
                  <a:lnTo>
                    <a:pt x="862" y="230"/>
                  </a:lnTo>
                  <a:lnTo>
                    <a:pt x="864" y="230"/>
                  </a:lnTo>
                  <a:lnTo>
                    <a:pt x="865" y="230"/>
                  </a:lnTo>
                  <a:lnTo>
                    <a:pt x="866" y="230"/>
                  </a:lnTo>
                  <a:lnTo>
                    <a:pt x="869" y="230"/>
                  </a:lnTo>
                  <a:lnTo>
                    <a:pt x="869" y="231"/>
                  </a:lnTo>
                  <a:lnTo>
                    <a:pt x="870" y="231"/>
                  </a:lnTo>
                  <a:lnTo>
                    <a:pt x="870" y="233"/>
                  </a:lnTo>
                  <a:lnTo>
                    <a:pt x="869" y="233"/>
                  </a:lnTo>
                  <a:lnTo>
                    <a:pt x="869" y="234"/>
                  </a:lnTo>
                  <a:lnTo>
                    <a:pt x="869" y="235"/>
                  </a:lnTo>
                  <a:lnTo>
                    <a:pt x="872" y="238"/>
                  </a:lnTo>
                  <a:lnTo>
                    <a:pt x="874" y="239"/>
                  </a:lnTo>
                  <a:lnTo>
                    <a:pt x="876" y="240"/>
                  </a:lnTo>
                  <a:lnTo>
                    <a:pt x="877" y="241"/>
                  </a:lnTo>
                  <a:lnTo>
                    <a:pt x="879" y="241"/>
                  </a:lnTo>
                  <a:lnTo>
                    <a:pt x="880" y="240"/>
                  </a:lnTo>
                  <a:lnTo>
                    <a:pt x="881" y="241"/>
                  </a:lnTo>
                  <a:lnTo>
                    <a:pt x="882" y="241"/>
                  </a:lnTo>
                  <a:lnTo>
                    <a:pt x="884" y="243"/>
                  </a:lnTo>
                  <a:lnTo>
                    <a:pt x="885" y="243"/>
                  </a:lnTo>
                  <a:lnTo>
                    <a:pt x="885" y="244"/>
                  </a:lnTo>
                  <a:lnTo>
                    <a:pt x="884" y="245"/>
                  </a:lnTo>
                  <a:lnTo>
                    <a:pt x="885" y="246"/>
                  </a:lnTo>
                  <a:lnTo>
                    <a:pt x="886" y="246"/>
                  </a:lnTo>
                  <a:lnTo>
                    <a:pt x="887" y="246"/>
                  </a:lnTo>
                  <a:lnTo>
                    <a:pt x="889" y="248"/>
                  </a:lnTo>
                  <a:lnTo>
                    <a:pt x="904" y="254"/>
                  </a:lnTo>
                  <a:lnTo>
                    <a:pt x="905" y="254"/>
                  </a:lnTo>
                  <a:lnTo>
                    <a:pt x="906" y="254"/>
                  </a:lnTo>
                  <a:lnTo>
                    <a:pt x="907" y="254"/>
                  </a:lnTo>
                  <a:lnTo>
                    <a:pt x="914" y="248"/>
                  </a:lnTo>
                  <a:lnTo>
                    <a:pt x="915" y="246"/>
                  </a:lnTo>
                  <a:lnTo>
                    <a:pt x="916" y="246"/>
                  </a:lnTo>
                  <a:lnTo>
                    <a:pt x="932" y="253"/>
                  </a:lnTo>
                  <a:lnTo>
                    <a:pt x="936" y="253"/>
                  </a:lnTo>
                  <a:lnTo>
                    <a:pt x="936" y="254"/>
                  </a:lnTo>
                  <a:lnTo>
                    <a:pt x="935" y="255"/>
                  </a:lnTo>
                  <a:lnTo>
                    <a:pt x="919" y="249"/>
                  </a:lnTo>
                  <a:lnTo>
                    <a:pt x="917" y="249"/>
                  </a:lnTo>
                  <a:lnTo>
                    <a:pt x="915" y="249"/>
                  </a:lnTo>
                  <a:lnTo>
                    <a:pt x="914" y="249"/>
                  </a:lnTo>
                  <a:lnTo>
                    <a:pt x="912" y="251"/>
                  </a:lnTo>
                  <a:lnTo>
                    <a:pt x="910" y="254"/>
                  </a:lnTo>
                  <a:lnTo>
                    <a:pt x="910" y="255"/>
                  </a:lnTo>
                  <a:lnTo>
                    <a:pt x="911" y="256"/>
                  </a:lnTo>
                  <a:lnTo>
                    <a:pt x="915" y="256"/>
                  </a:lnTo>
                  <a:lnTo>
                    <a:pt x="916" y="256"/>
                  </a:lnTo>
                  <a:lnTo>
                    <a:pt x="917" y="258"/>
                  </a:lnTo>
                  <a:lnTo>
                    <a:pt x="919" y="259"/>
                  </a:lnTo>
                  <a:lnTo>
                    <a:pt x="922" y="264"/>
                  </a:lnTo>
                  <a:lnTo>
                    <a:pt x="926" y="266"/>
                  </a:lnTo>
                  <a:lnTo>
                    <a:pt x="929" y="268"/>
                  </a:lnTo>
                  <a:lnTo>
                    <a:pt x="934" y="269"/>
                  </a:lnTo>
                  <a:lnTo>
                    <a:pt x="939" y="270"/>
                  </a:lnTo>
                  <a:lnTo>
                    <a:pt x="945" y="270"/>
                  </a:lnTo>
                  <a:lnTo>
                    <a:pt x="944" y="260"/>
                  </a:lnTo>
                  <a:lnTo>
                    <a:pt x="944" y="259"/>
                  </a:lnTo>
                  <a:lnTo>
                    <a:pt x="940" y="258"/>
                  </a:lnTo>
                  <a:lnTo>
                    <a:pt x="940" y="255"/>
                  </a:lnTo>
                  <a:lnTo>
                    <a:pt x="944" y="256"/>
                  </a:lnTo>
                  <a:lnTo>
                    <a:pt x="944" y="255"/>
                  </a:lnTo>
                  <a:lnTo>
                    <a:pt x="942" y="250"/>
                  </a:lnTo>
                  <a:lnTo>
                    <a:pt x="941" y="250"/>
                  </a:lnTo>
                  <a:lnTo>
                    <a:pt x="936" y="248"/>
                  </a:lnTo>
                  <a:lnTo>
                    <a:pt x="936" y="246"/>
                  </a:lnTo>
                  <a:lnTo>
                    <a:pt x="937" y="246"/>
                  </a:lnTo>
                  <a:lnTo>
                    <a:pt x="942" y="249"/>
                  </a:lnTo>
                  <a:lnTo>
                    <a:pt x="944" y="250"/>
                  </a:lnTo>
                  <a:lnTo>
                    <a:pt x="946" y="256"/>
                  </a:lnTo>
                  <a:lnTo>
                    <a:pt x="946" y="258"/>
                  </a:lnTo>
                  <a:lnTo>
                    <a:pt x="946" y="266"/>
                  </a:lnTo>
                  <a:lnTo>
                    <a:pt x="946" y="270"/>
                  </a:lnTo>
                  <a:lnTo>
                    <a:pt x="951" y="271"/>
                  </a:lnTo>
                  <a:lnTo>
                    <a:pt x="952" y="271"/>
                  </a:lnTo>
                  <a:lnTo>
                    <a:pt x="954" y="268"/>
                  </a:lnTo>
                  <a:lnTo>
                    <a:pt x="955" y="268"/>
                  </a:lnTo>
                  <a:lnTo>
                    <a:pt x="956" y="268"/>
                  </a:lnTo>
                  <a:lnTo>
                    <a:pt x="957" y="268"/>
                  </a:lnTo>
                  <a:lnTo>
                    <a:pt x="957" y="270"/>
                  </a:lnTo>
                  <a:lnTo>
                    <a:pt x="959" y="271"/>
                  </a:lnTo>
                  <a:lnTo>
                    <a:pt x="960" y="273"/>
                  </a:lnTo>
                  <a:lnTo>
                    <a:pt x="961" y="273"/>
                  </a:lnTo>
                  <a:lnTo>
                    <a:pt x="964" y="273"/>
                  </a:lnTo>
                  <a:lnTo>
                    <a:pt x="974" y="274"/>
                  </a:lnTo>
                  <a:lnTo>
                    <a:pt x="975" y="274"/>
                  </a:lnTo>
                  <a:lnTo>
                    <a:pt x="980" y="274"/>
                  </a:lnTo>
                  <a:lnTo>
                    <a:pt x="982" y="275"/>
                  </a:lnTo>
                  <a:lnTo>
                    <a:pt x="985" y="275"/>
                  </a:lnTo>
                  <a:lnTo>
                    <a:pt x="989" y="275"/>
                  </a:lnTo>
                  <a:lnTo>
                    <a:pt x="995" y="275"/>
                  </a:lnTo>
                  <a:lnTo>
                    <a:pt x="999" y="275"/>
                  </a:lnTo>
                  <a:lnTo>
                    <a:pt x="1000" y="274"/>
                  </a:lnTo>
                  <a:lnTo>
                    <a:pt x="1001" y="273"/>
                  </a:lnTo>
                  <a:lnTo>
                    <a:pt x="1002" y="271"/>
                  </a:lnTo>
                  <a:lnTo>
                    <a:pt x="1002" y="270"/>
                  </a:lnTo>
                  <a:lnTo>
                    <a:pt x="1004" y="270"/>
                  </a:lnTo>
                  <a:lnTo>
                    <a:pt x="1005" y="269"/>
                  </a:lnTo>
                  <a:lnTo>
                    <a:pt x="1006" y="268"/>
                  </a:lnTo>
                  <a:lnTo>
                    <a:pt x="1007" y="266"/>
                  </a:lnTo>
                  <a:lnTo>
                    <a:pt x="1007" y="265"/>
                  </a:lnTo>
                  <a:lnTo>
                    <a:pt x="1007" y="264"/>
                  </a:lnTo>
                  <a:lnTo>
                    <a:pt x="1007" y="263"/>
                  </a:lnTo>
                  <a:lnTo>
                    <a:pt x="1009" y="261"/>
                  </a:lnTo>
                  <a:lnTo>
                    <a:pt x="1010" y="261"/>
                  </a:lnTo>
                  <a:lnTo>
                    <a:pt x="1014" y="261"/>
                  </a:lnTo>
                  <a:lnTo>
                    <a:pt x="1017" y="263"/>
                  </a:lnTo>
                  <a:lnTo>
                    <a:pt x="1019" y="261"/>
                  </a:lnTo>
                  <a:lnTo>
                    <a:pt x="1020" y="261"/>
                  </a:lnTo>
                  <a:lnTo>
                    <a:pt x="1021" y="260"/>
                  </a:lnTo>
                  <a:lnTo>
                    <a:pt x="1024" y="260"/>
                  </a:lnTo>
                  <a:lnTo>
                    <a:pt x="1025" y="261"/>
                  </a:lnTo>
                  <a:lnTo>
                    <a:pt x="1027" y="263"/>
                  </a:lnTo>
                  <a:lnTo>
                    <a:pt x="1029" y="263"/>
                  </a:lnTo>
                  <a:lnTo>
                    <a:pt x="1030" y="263"/>
                  </a:lnTo>
                  <a:lnTo>
                    <a:pt x="1032" y="263"/>
                  </a:lnTo>
                  <a:lnTo>
                    <a:pt x="1034" y="261"/>
                  </a:lnTo>
                  <a:lnTo>
                    <a:pt x="1035" y="261"/>
                  </a:lnTo>
                  <a:lnTo>
                    <a:pt x="1037" y="261"/>
                  </a:lnTo>
                  <a:lnTo>
                    <a:pt x="1039" y="261"/>
                  </a:lnTo>
                  <a:lnTo>
                    <a:pt x="1040" y="260"/>
                  </a:lnTo>
                  <a:lnTo>
                    <a:pt x="1041" y="259"/>
                  </a:lnTo>
                  <a:lnTo>
                    <a:pt x="1042" y="259"/>
                  </a:lnTo>
                  <a:lnTo>
                    <a:pt x="1045" y="258"/>
                  </a:lnTo>
                  <a:lnTo>
                    <a:pt x="1047" y="258"/>
                  </a:lnTo>
                  <a:lnTo>
                    <a:pt x="1050" y="255"/>
                  </a:lnTo>
                  <a:lnTo>
                    <a:pt x="1051" y="255"/>
                  </a:lnTo>
                  <a:lnTo>
                    <a:pt x="1054" y="253"/>
                  </a:lnTo>
                  <a:lnTo>
                    <a:pt x="1056" y="251"/>
                  </a:lnTo>
                  <a:lnTo>
                    <a:pt x="1064" y="250"/>
                  </a:lnTo>
                  <a:lnTo>
                    <a:pt x="1067" y="246"/>
                  </a:lnTo>
                  <a:lnTo>
                    <a:pt x="1070" y="243"/>
                  </a:lnTo>
                  <a:lnTo>
                    <a:pt x="1070" y="241"/>
                  </a:lnTo>
                  <a:lnTo>
                    <a:pt x="1072" y="236"/>
                  </a:lnTo>
                  <a:lnTo>
                    <a:pt x="1076" y="229"/>
                  </a:lnTo>
                  <a:lnTo>
                    <a:pt x="1079" y="226"/>
                  </a:lnTo>
                  <a:lnTo>
                    <a:pt x="1079" y="224"/>
                  </a:lnTo>
                  <a:lnTo>
                    <a:pt x="1080" y="221"/>
                  </a:lnTo>
                  <a:lnTo>
                    <a:pt x="1080" y="220"/>
                  </a:lnTo>
                  <a:lnTo>
                    <a:pt x="1081" y="220"/>
                  </a:lnTo>
                  <a:lnTo>
                    <a:pt x="1082" y="219"/>
                  </a:lnTo>
                  <a:lnTo>
                    <a:pt x="1084" y="219"/>
                  </a:lnTo>
                  <a:lnTo>
                    <a:pt x="1084" y="218"/>
                  </a:lnTo>
                  <a:lnTo>
                    <a:pt x="1085" y="214"/>
                  </a:lnTo>
                  <a:lnTo>
                    <a:pt x="1085" y="211"/>
                  </a:lnTo>
                  <a:lnTo>
                    <a:pt x="1086" y="209"/>
                  </a:lnTo>
                  <a:lnTo>
                    <a:pt x="1087" y="208"/>
                  </a:lnTo>
                  <a:lnTo>
                    <a:pt x="1090" y="206"/>
                  </a:lnTo>
                  <a:lnTo>
                    <a:pt x="1091" y="206"/>
                  </a:lnTo>
                  <a:lnTo>
                    <a:pt x="1094" y="205"/>
                  </a:lnTo>
                  <a:lnTo>
                    <a:pt x="1095" y="204"/>
                  </a:lnTo>
                  <a:lnTo>
                    <a:pt x="1101" y="195"/>
                  </a:lnTo>
                  <a:lnTo>
                    <a:pt x="1109" y="184"/>
                  </a:lnTo>
                  <a:lnTo>
                    <a:pt x="1112" y="179"/>
                  </a:lnTo>
                  <a:lnTo>
                    <a:pt x="1115" y="175"/>
                  </a:lnTo>
                  <a:lnTo>
                    <a:pt x="1117" y="171"/>
                  </a:lnTo>
                  <a:lnTo>
                    <a:pt x="1121" y="168"/>
                  </a:lnTo>
                  <a:lnTo>
                    <a:pt x="1125" y="161"/>
                  </a:lnTo>
                  <a:lnTo>
                    <a:pt x="1129" y="158"/>
                  </a:lnTo>
                  <a:lnTo>
                    <a:pt x="1135" y="149"/>
                  </a:lnTo>
                  <a:lnTo>
                    <a:pt x="1136" y="151"/>
                  </a:lnTo>
                  <a:lnTo>
                    <a:pt x="1134" y="155"/>
                  </a:lnTo>
                  <a:lnTo>
                    <a:pt x="1131" y="158"/>
                  </a:lnTo>
                  <a:lnTo>
                    <a:pt x="1130" y="160"/>
                  </a:lnTo>
                  <a:lnTo>
                    <a:pt x="1127" y="163"/>
                  </a:lnTo>
                  <a:lnTo>
                    <a:pt x="1125" y="168"/>
                  </a:lnTo>
                  <a:lnTo>
                    <a:pt x="1121" y="171"/>
                  </a:lnTo>
                  <a:lnTo>
                    <a:pt x="1120" y="175"/>
                  </a:lnTo>
                  <a:lnTo>
                    <a:pt x="1112" y="184"/>
                  </a:lnTo>
                  <a:lnTo>
                    <a:pt x="1104" y="196"/>
                  </a:lnTo>
                  <a:lnTo>
                    <a:pt x="1097" y="205"/>
                  </a:lnTo>
                  <a:lnTo>
                    <a:pt x="1097" y="206"/>
                  </a:lnTo>
                  <a:lnTo>
                    <a:pt x="1099" y="206"/>
                  </a:lnTo>
                  <a:lnTo>
                    <a:pt x="1091" y="216"/>
                  </a:lnTo>
                  <a:lnTo>
                    <a:pt x="1097" y="220"/>
                  </a:lnTo>
                  <a:lnTo>
                    <a:pt x="1096" y="221"/>
                  </a:lnTo>
                  <a:lnTo>
                    <a:pt x="1094" y="219"/>
                  </a:lnTo>
                  <a:lnTo>
                    <a:pt x="1092" y="220"/>
                  </a:lnTo>
                  <a:lnTo>
                    <a:pt x="1089" y="225"/>
                  </a:lnTo>
                  <a:lnTo>
                    <a:pt x="1095" y="230"/>
                  </a:lnTo>
                  <a:lnTo>
                    <a:pt x="1092" y="231"/>
                  </a:lnTo>
                  <a:lnTo>
                    <a:pt x="1087" y="229"/>
                  </a:lnTo>
                  <a:lnTo>
                    <a:pt x="1082" y="234"/>
                  </a:lnTo>
                  <a:lnTo>
                    <a:pt x="1081" y="234"/>
                  </a:lnTo>
                  <a:lnTo>
                    <a:pt x="1080" y="234"/>
                  </a:lnTo>
                  <a:lnTo>
                    <a:pt x="1074" y="244"/>
                  </a:lnTo>
                  <a:lnTo>
                    <a:pt x="1074" y="246"/>
                  </a:lnTo>
                  <a:lnTo>
                    <a:pt x="1076" y="248"/>
                  </a:lnTo>
                  <a:lnTo>
                    <a:pt x="1076" y="249"/>
                  </a:lnTo>
                  <a:lnTo>
                    <a:pt x="1076" y="250"/>
                  </a:lnTo>
                  <a:lnTo>
                    <a:pt x="1077" y="251"/>
                  </a:lnTo>
                  <a:lnTo>
                    <a:pt x="1080" y="253"/>
                  </a:lnTo>
                  <a:lnTo>
                    <a:pt x="1082" y="253"/>
                  </a:lnTo>
                  <a:lnTo>
                    <a:pt x="1086" y="253"/>
                  </a:lnTo>
                  <a:lnTo>
                    <a:pt x="1087" y="253"/>
                  </a:lnTo>
                  <a:lnTo>
                    <a:pt x="1087" y="251"/>
                  </a:lnTo>
                  <a:lnTo>
                    <a:pt x="1089" y="251"/>
                  </a:lnTo>
                  <a:lnTo>
                    <a:pt x="1089" y="249"/>
                  </a:lnTo>
                  <a:lnTo>
                    <a:pt x="1090" y="248"/>
                  </a:lnTo>
                  <a:lnTo>
                    <a:pt x="1092" y="245"/>
                  </a:lnTo>
                  <a:lnTo>
                    <a:pt x="1095" y="244"/>
                  </a:lnTo>
                  <a:lnTo>
                    <a:pt x="1096" y="244"/>
                  </a:lnTo>
                  <a:lnTo>
                    <a:pt x="1100" y="244"/>
                  </a:lnTo>
                  <a:lnTo>
                    <a:pt x="1102" y="244"/>
                  </a:lnTo>
                  <a:lnTo>
                    <a:pt x="1104" y="245"/>
                  </a:lnTo>
                  <a:lnTo>
                    <a:pt x="1107" y="245"/>
                  </a:lnTo>
                  <a:lnTo>
                    <a:pt x="1110" y="244"/>
                  </a:lnTo>
                  <a:lnTo>
                    <a:pt x="1111" y="244"/>
                  </a:lnTo>
                  <a:lnTo>
                    <a:pt x="1114" y="241"/>
                  </a:lnTo>
                  <a:lnTo>
                    <a:pt x="1116" y="240"/>
                  </a:lnTo>
                  <a:lnTo>
                    <a:pt x="1117" y="240"/>
                  </a:lnTo>
                  <a:lnTo>
                    <a:pt x="1117" y="241"/>
                  </a:lnTo>
                  <a:lnTo>
                    <a:pt x="1116" y="243"/>
                  </a:lnTo>
                  <a:lnTo>
                    <a:pt x="1116" y="245"/>
                  </a:lnTo>
                  <a:lnTo>
                    <a:pt x="1116" y="246"/>
                  </a:lnTo>
                  <a:lnTo>
                    <a:pt x="1115" y="249"/>
                  </a:lnTo>
                  <a:lnTo>
                    <a:pt x="1111" y="250"/>
                  </a:lnTo>
                  <a:lnTo>
                    <a:pt x="1109" y="253"/>
                  </a:lnTo>
                  <a:lnTo>
                    <a:pt x="1107" y="254"/>
                  </a:lnTo>
                  <a:lnTo>
                    <a:pt x="1106" y="255"/>
                  </a:lnTo>
                  <a:lnTo>
                    <a:pt x="1106" y="256"/>
                  </a:lnTo>
                  <a:lnTo>
                    <a:pt x="1109" y="258"/>
                  </a:lnTo>
                  <a:lnTo>
                    <a:pt x="1110" y="259"/>
                  </a:lnTo>
                  <a:lnTo>
                    <a:pt x="1110" y="260"/>
                  </a:lnTo>
                  <a:lnTo>
                    <a:pt x="1109" y="260"/>
                  </a:lnTo>
                  <a:lnTo>
                    <a:pt x="1107" y="260"/>
                  </a:lnTo>
                  <a:lnTo>
                    <a:pt x="1106" y="260"/>
                  </a:lnTo>
                  <a:lnTo>
                    <a:pt x="1105" y="263"/>
                  </a:lnTo>
                  <a:lnTo>
                    <a:pt x="1105" y="268"/>
                  </a:lnTo>
                  <a:lnTo>
                    <a:pt x="1105" y="273"/>
                  </a:lnTo>
                  <a:lnTo>
                    <a:pt x="1106" y="276"/>
                  </a:lnTo>
                  <a:lnTo>
                    <a:pt x="1107" y="280"/>
                  </a:lnTo>
                  <a:lnTo>
                    <a:pt x="1107" y="281"/>
                  </a:lnTo>
                  <a:lnTo>
                    <a:pt x="1109" y="283"/>
                  </a:lnTo>
                  <a:lnTo>
                    <a:pt x="1109" y="284"/>
                  </a:lnTo>
                  <a:lnTo>
                    <a:pt x="1107" y="285"/>
                  </a:lnTo>
                  <a:lnTo>
                    <a:pt x="1107" y="286"/>
                  </a:lnTo>
                  <a:lnTo>
                    <a:pt x="1107" y="288"/>
                  </a:lnTo>
                  <a:lnTo>
                    <a:pt x="1106" y="286"/>
                  </a:lnTo>
                  <a:lnTo>
                    <a:pt x="1105" y="286"/>
                  </a:lnTo>
                  <a:lnTo>
                    <a:pt x="1102" y="289"/>
                  </a:lnTo>
                  <a:lnTo>
                    <a:pt x="1101" y="289"/>
                  </a:lnTo>
                  <a:lnTo>
                    <a:pt x="1099" y="290"/>
                  </a:lnTo>
                  <a:lnTo>
                    <a:pt x="1096" y="289"/>
                  </a:lnTo>
                  <a:lnTo>
                    <a:pt x="1094" y="289"/>
                  </a:lnTo>
                  <a:lnTo>
                    <a:pt x="1091" y="289"/>
                  </a:lnTo>
                  <a:lnTo>
                    <a:pt x="1089" y="289"/>
                  </a:lnTo>
                  <a:lnTo>
                    <a:pt x="1086" y="291"/>
                  </a:lnTo>
                  <a:lnTo>
                    <a:pt x="1082" y="293"/>
                  </a:lnTo>
                  <a:lnTo>
                    <a:pt x="1081" y="294"/>
                  </a:lnTo>
                  <a:lnTo>
                    <a:pt x="1079" y="296"/>
                  </a:lnTo>
                  <a:lnTo>
                    <a:pt x="1077" y="299"/>
                  </a:lnTo>
                  <a:lnTo>
                    <a:pt x="1075" y="300"/>
                  </a:lnTo>
                  <a:lnTo>
                    <a:pt x="1074" y="303"/>
                  </a:lnTo>
                  <a:lnTo>
                    <a:pt x="1072" y="305"/>
                  </a:lnTo>
                  <a:lnTo>
                    <a:pt x="1072" y="308"/>
                  </a:lnTo>
                  <a:lnTo>
                    <a:pt x="1072" y="309"/>
                  </a:lnTo>
                  <a:lnTo>
                    <a:pt x="1072" y="311"/>
                  </a:lnTo>
                  <a:lnTo>
                    <a:pt x="1072" y="314"/>
                  </a:lnTo>
                  <a:lnTo>
                    <a:pt x="1071" y="315"/>
                  </a:lnTo>
                  <a:lnTo>
                    <a:pt x="1071" y="318"/>
                  </a:lnTo>
                  <a:lnTo>
                    <a:pt x="1071" y="321"/>
                  </a:lnTo>
                  <a:lnTo>
                    <a:pt x="1070" y="324"/>
                  </a:lnTo>
                  <a:lnTo>
                    <a:pt x="1071" y="326"/>
                  </a:lnTo>
                  <a:lnTo>
                    <a:pt x="1071" y="328"/>
                  </a:lnTo>
                  <a:lnTo>
                    <a:pt x="1071" y="331"/>
                  </a:lnTo>
                  <a:lnTo>
                    <a:pt x="1071" y="334"/>
                  </a:lnTo>
                  <a:lnTo>
                    <a:pt x="1071" y="335"/>
                  </a:lnTo>
                  <a:lnTo>
                    <a:pt x="1070" y="336"/>
                  </a:lnTo>
                  <a:lnTo>
                    <a:pt x="1069" y="338"/>
                  </a:lnTo>
                  <a:lnTo>
                    <a:pt x="1069" y="340"/>
                  </a:lnTo>
                  <a:lnTo>
                    <a:pt x="1069" y="343"/>
                  </a:lnTo>
                  <a:lnTo>
                    <a:pt x="1067" y="345"/>
                  </a:lnTo>
                  <a:lnTo>
                    <a:pt x="1067" y="346"/>
                  </a:lnTo>
                  <a:lnTo>
                    <a:pt x="1066" y="349"/>
                  </a:lnTo>
                  <a:lnTo>
                    <a:pt x="1057" y="354"/>
                  </a:lnTo>
                  <a:lnTo>
                    <a:pt x="1051" y="359"/>
                  </a:lnTo>
                  <a:lnTo>
                    <a:pt x="1047" y="366"/>
                  </a:lnTo>
                  <a:lnTo>
                    <a:pt x="1055" y="370"/>
                  </a:lnTo>
                  <a:lnTo>
                    <a:pt x="1054" y="370"/>
                  </a:lnTo>
                  <a:lnTo>
                    <a:pt x="1045" y="366"/>
                  </a:lnTo>
                  <a:lnTo>
                    <a:pt x="1041" y="369"/>
                  </a:lnTo>
                  <a:lnTo>
                    <a:pt x="1039" y="369"/>
                  </a:lnTo>
                  <a:lnTo>
                    <a:pt x="1037" y="369"/>
                  </a:lnTo>
                  <a:lnTo>
                    <a:pt x="1037" y="368"/>
                  </a:lnTo>
                  <a:lnTo>
                    <a:pt x="1040" y="366"/>
                  </a:lnTo>
                  <a:lnTo>
                    <a:pt x="1042" y="366"/>
                  </a:lnTo>
                  <a:lnTo>
                    <a:pt x="1044" y="364"/>
                  </a:lnTo>
                  <a:lnTo>
                    <a:pt x="1046" y="361"/>
                  </a:lnTo>
                  <a:lnTo>
                    <a:pt x="1042" y="356"/>
                  </a:lnTo>
                  <a:lnTo>
                    <a:pt x="1037" y="361"/>
                  </a:lnTo>
                  <a:lnTo>
                    <a:pt x="1037" y="363"/>
                  </a:lnTo>
                  <a:lnTo>
                    <a:pt x="1035" y="363"/>
                  </a:lnTo>
                  <a:lnTo>
                    <a:pt x="1035" y="361"/>
                  </a:lnTo>
                  <a:lnTo>
                    <a:pt x="1041" y="355"/>
                  </a:lnTo>
                  <a:lnTo>
                    <a:pt x="1037" y="351"/>
                  </a:lnTo>
                  <a:lnTo>
                    <a:pt x="1035" y="351"/>
                  </a:lnTo>
                  <a:lnTo>
                    <a:pt x="1027" y="349"/>
                  </a:lnTo>
                  <a:lnTo>
                    <a:pt x="1025" y="348"/>
                  </a:lnTo>
                  <a:lnTo>
                    <a:pt x="1025" y="349"/>
                  </a:lnTo>
                  <a:lnTo>
                    <a:pt x="1025" y="354"/>
                  </a:lnTo>
                  <a:lnTo>
                    <a:pt x="1025" y="360"/>
                  </a:lnTo>
                  <a:lnTo>
                    <a:pt x="1034" y="360"/>
                  </a:lnTo>
                  <a:lnTo>
                    <a:pt x="1034" y="361"/>
                  </a:lnTo>
                  <a:lnTo>
                    <a:pt x="1025" y="361"/>
                  </a:lnTo>
                  <a:lnTo>
                    <a:pt x="1025" y="366"/>
                  </a:lnTo>
                  <a:lnTo>
                    <a:pt x="1025" y="370"/>
                  </a:lnTo>
                  <a:lnTo>
                    <a:pt x="1051" y="375"/>
                  </a:lnTo>
                  <a:lnTo>
                    <a:pt x="1051" y="378"/>
                  </a:lnTo>
                  <a:lnTo>
                    <a:pt x="1022" y="371"/>
                  </a:lnTo>
                  <a:lnTo>
                    <a:pt x="1011" y="369"/>
                  </a:lnTo>
                  <a:lnTo>
                    <a:pt x="1012" y="355"/>
                  </a:lnTo>
                  <a:lnTo>
                    <a:pt x="994" y="360"/>
                  </a:lnTo>
                  <a:lnTo>
                    <a:pt x="989" y="360"/>
                  </a:lnTo>
                  <a:lnTo>
                    <a:pt x="986" y="361"/>
                  </a:lnTo>
                  <a:lnTo>
                    <a:pt x="980" y="363"/>
                  </a:lnTo>
                  <a:lnTo>
                    <a:pt x="974" y="365"/>
                  </a:lnTo>
                  <a:lnTo>
                    <a:pt x="969" y="366"/>
                  </a:lnTo>
                  <a:lnTo>
                    <a:pt x="962" y="368"/>
                  </a:lnTo>
                  <a:lnTo>
                    <a:pt x="959" y="369"/>
                  </a:lnTo>
                  <a:lnTo>
                    <a:pt x="954" y="371"/>
                  </a:lnTo>
                  <a:lnTo>
                    <a:pt x="952" y="373"/>
                  </a:lnTo>
                  <a:lnTo>
                    <a:pt x="947" y="375"/>
                  </a:lnTo>
                  <a:lnTo>
                    <a:pt x="945" y="376"/>
                  </a:lnTo>
                  <a:lnTo>
                    <a:pt x="944" y="376"/>
                  </a:lnTo>
                  <a:lnTo>
                    <a:pt x="944" y="378"/>
                  </a:lnTo>
                  <a:lnTo>
                    <a:pt x="942" y="378"/>
                  </a:lnTo>
                  <a:lnTo>
                    <a:pt x="941" y="380"/>
                  </a:lnTo>
                  <a:lnTo>
                    <a:pt x="939" y="383"/>
                  </a:lnTo>
                  <a:lnTo>
                    <a:pt x="934" y="388"/>
                  </a:lnTo>
                  <a:lnTo>
                    <a:pt x="932" y="389"/>
                  </a:lnTo>
                  <a:lnTo>
                    <a:pt x="931" y="390"/>
                  </a:lnTo>
                  <a:lnTo>
                    <a:pt x="930" y="391"/>
                  </a:lnTo>
                  <a:lnTo>
                    <a:pt x="929" y="393"/>
                  </a:lnTo>
                  <a:lnTo>
                    <a:pt x="929" y="396"/>
                  </a:lnTo>
                  <a:lnTo>
                    <a:pt x="927" y="398"/>
                  </a:lnTo>
                  <a:lnTo>
                    <a:pt x="927" y="400"/>
                  </a:lnTo>
                  <a:lnTo>
                    <a:pt x="926" y="404"/>
                  </a:lnTo>
                  <a:lnTo>
                    <a:pt x="925" y="406"/>
                  </a:lnTo>
                  <a:lnTo>
                    <a:pt x="924" y="408"/>
                  </a:lnTo>
                  <a:lnTo>
                    <a:pt x="922" y="409"/>
                  </a:lnTo>
                  <a:lnTo>
                    <a:pt x="921" y="410"/>
                  </a:lnTo>
                  <a:lnTo>
                    <a:pt x="920" y="410"/>
                  </a:lnTo>
                  <a:lnTo>
                    <a:pt x="915" y="410"/>
                  </a:lnTo>
                  <a:lnTo>
                    <a:pt x="911" y="410"/>
                  </a:lnTo>
                  <a:lnTo>
                    <a:pt x="907" y="410"/>
                  </a:lnTo>
                  <a:lnTo>
                    <a:pt x="906" y="410"/>
                  </a:lnTo>
                  <a:lnTo>
                    <a:pt x="902" y="409"/>
                  </a:lnTo>
                  <a:lnTo>
                    <a:pt x="901" y="409"/>
                  </a:lnTo>
                  <a:lnTo>
                    <a:pt x="896" y="409"/>
                  </a:lnTo>
                  <a:lnTo>
                    <a:pt x="895" y="408"/>
                  </a:lnTo>
                  <a:lnTo>
                    <a:pt x="892" y="409"/>
                  </a:lnTo>
                  <a:lnTo>
                    <a:pt x="890" y="409"/>
                  </a:lnTo>
                  <a:lnTo>
                    <a:pt x="885" y="410"/>
                  </a:lnTo>
                  <a:lnTo>
                    <a:pt x="881" y="410"/>
                  </a:lnTo>
                  <a:lnTo>
                    <a:pt x="871" y="410"/>
                  </a:lnTo>
                  <a:lnTo>
                    <a:pt x="862" y="411"/>
                  </a:lnTo>
                  <a:lnTo>
                    <a:pt x="842" y="411"/>
                  </a:lnTo>
                  <a:lnTo>
                    <a:pt x="839" y="411"/>
                  </a:lnTo>
                  <a:lnTo>
                    <a:pt x="829" y="423"/>
                  </a:lnTo>
                  <a:lnTo>
                    <a:pt x="815" y="433"/>
                  </a:lnTo>
                  <a:lnTo>
                    <a:pt x="814" y="430"/>
                  </a:lnTo>
                  <a:lnTo>
                    <a:pt x="819" y="426"/>
                  </a:lnTo>
                  <a:lnTo>
                    <a:pt x="820" y="426"/>
                  </a:lnTo>
                  <a:lnTo>
                    <a:pt x="816" y="424"/>
                  </a:lnTo>
                  <a:lnTo>
                    <a:pt x="816" y="423"/>
                  </a:lnTo>
                  <a:lnTo>
                    <a:pt x="815" y="424"/>
                  </a:lnTo>
                  <a:lnTo>
                    <a:pt x="814" y="424"/>
                  </a:lnTo>
                  <a:lnTo>
                    <a:pt x="814" y="423"/>
                  </a:lnTo>
                  <a:lnTo>
                    <a:pt x="815" y="421"/>
                  </a:lnTo>
                  <a:lnTo>
                    <a:pt x="815" y="420"/>
                  </a:lnTo>
                  <a:lnTo>
                    <a:pt x="817" y="421"/>
                  </a:lnTo>
                  <a:lnTo>
                    <a:pt x="817" y="423"/>
                  </a:lnTo>
                  <a:lnTo>
                    <a:pt x="821" y="425"/>
                  </a:lnTo>
                  <a:lnTo>
                    <a:pt x="822" y="424"/>
                  </a:lnTo>
                  <a:lnTo>
                    <a:pt x="824" y="423"/>
                  </a:lnTo>
                  <a:lnTo>
                    <a:pt x="822" y="421"/>
                  </a:lnTo>
                  <a:lnTo>
                    <a:pt x="822" y="420"/>
                  </a:lnTo>
                  <a:lnTo>
                    <a:pt x="824" y="420"/>
                  </a:lnTo>
                  <a:lnTo>
                    <a:pt x="825" y="420"/>
                  </a:lnTo>
                  <a:lnTo>
                    <a:pt x="826" y="420"/>
                  </a:lnTo>
                  <a:lnTo>
                    <a:pt x="826" y="421"/>
                  </a:lnTo>
                  <a:lnTo>
                    <a:pt x="832" y="416"/>
                  </a:lnTo>
                  <a:lnTo>
                    <a:pt x="835" y="414"/>
                  </a:lnTo>
                  <a:lnTo>
                    <a:pt x="836" y="411"/>
                  </a:lnTo>
                  <a:lnTo>
                    <a:pt x="839" y="409"/>
                  </a:lnTo>
                  <a:lnTo>
                    <a:pt x="840" y="406"/>
                  </a:lnTo>
                  <a:lnTo>
                    <a:pt x="841" y="405"/>
                  </a:lnTo>
                  <a:lnTo>
                    <a:pt x="842" y="404"/>
                  </a:lnTo>
                  <a:lnTo>
                    <a:pt x="841" y="403"/>
                  </a:lnTo>
                  <a:lnTo>
                    <a:pt x="840" y="401"/>
                  </a:lnTo>
                  <a:lnTo>
                    <a:pt x="837" y="399"/>
                  </a:lnTo>
                  <a:lnTo>
                    <a:pt x="836" y="399"/>
                  </a:lnTo>
                  <a:lnTo>
                    <a:pt x="832" y="396"/>
                  </a:lnTo>
                  <a:lnTo>
                    <a:pt x="832" y="398"/>
                  </a:lnTo>
                  <a:lnTo>
                    <a:pt x="826" y="395"/>
                  </a:lnTo>
                  <a:lnTo>
                    <a:pt x="821" y="393"/>
                  </a:lnTo>
                  <a:lnTo>
                    <a:pt x="820" y="393"/>
                  </a:lnTo>
                  <a:lnTo>
                    <a:pt x="820" y="394"/>
                  </a:lnTo>
                  <a:lnTo>
                    <a:pt x="819" y="398"/>
                  </a:lnTo>
                  <a:lnTo>
                    <a:pt x="817" y="400"/>
                  </a:lnTo>
                  <a:lnTo>
                    <a:pt x="817" y="401"/>
                  </a:lnTo>
                  <a:lnTo>
                    <a:pt x="819" y="401"/>
                  </a:lnTo>
                  <a:lnTo>
                    <a:pt x="829" y="410"/>
                  </a:lnTo>
                  <a:lnTo>
                    <a:pt x="827" y="411"/>
                  </a:lnTo>
                  <a:lnTo>
                    <a:pt x="819" y="404"/>
                  </a:lnTo>
                  <a:lnTo>
                    <a:pt x="815" y="403"/>
                  </a:lnTo>
                  <a:lnTo>
                    <a:pt x="812" y="410"/>
                  </a:lnTo>
                  <a:lnTo>
                    <a:pt x="812" y="415"/>
                  </a:lnTo>
                  <a:lnTo>
                    <a:pt x="811" y="420"/>
                  </a:lnTo>
                  <a:lnTo>
                    <a:pt x="814" y="426"/>
                  </a:lnTo>
                  <a:lnTo>
                    <a:pt x="811" y="428"/>
                  </a:lnTo>
                  <a:lnTo>
                    <a:pt x="806" y="418"/>
                  </a:lnTo>
                  <a:lnTo>
                    <a:pt x="807" y="416"/>
                  </a:lnTo>
                  <a:lnTo>
                    <a:pt x="805" y="391"/>
                  </a:lnTo>
                  <a:lnTo>
                    <a:pt x="804" y="391"/>
                  </a:lnTo>
                  <a:lnTo>
                    <a:pt x="796" y="393"/>
                  </a:lnTo>
                  <a:lnTo>
                    <a:pt x="783" y="400"/>
                  </a:lnTo>
                  <a:lnTo>
                    <a:pt x="769" y="410"/>
                  </a:lnTo>
                  <a:lnTo>
                    <a:pt x="753" y="424"/>
                  </a:lnTo>
                  <a:lnTo>
                    <a:pt x="748" y="431"/>
                  </a:lnTo>
                  <a:lnTo>
                    <a:pt x="759" y="436"/>
                  </a:lnTo>
                  <a:lnTo>
                    <a:pt x="759" y="438"/>
                  </a:lnTo>
                  <a:lnTo>
                    <a:pt x="746" y="434"/>
                  </a:lnTo>
                  <a:lnTo>
                    <a:pt x="745" y="434"/>
                  </a:lnTo>
                  <a:lnTo>
                    <a:pt x="740" y="446"/>
                  </a:lnTo>
                  <a:lnTo>
                    <a:pt x="738" y="460"/>
                  </a:lnTo>
                  <a:lnTo>
                    <a:pt x="738" y="464"/>
                  </a:lnTo>
                  <a:lnTo>
                    <a:pt x="741" y="470"/>
                  </a:lnTo>
                  <a:lnTo>
                    <a:pt x="744" y="486"/>
                  </a:lnTo>
                  <a:lnTo>
                    <a:pt x="746" y="491"/>
                  </a:lnTo>
                  <a:lnTo>
                    <a:pt x="749" y="495"/>
                  </a:lnTo>
                  <a:lnTo>
                    <a:pt x="751" y="498"/>
                  </a:lnTo>
                  <a:lnTo>
                    <a:pt x="754" y="499"/>
                  </a:lnTo>
                  <a:lnTo>
                    <a:pt x="756" y="503"/>
                  </a:lnTo>
                  <a:lnTo>
                    <a:pt x="759" y="504"/>
                  </a:lnTo>
                  <a:lnTo>
                    <a:pt x="761" y="505"/>
                  </a:lnTo>
                  <a:lnTo>
                    <a:pt x="764" y="505"/>
                  </a:lnTo>
                  <a:lnTo>
                    <a:pt x="764" y="506"/>
                  </a:lnTo>
                  <a:lnTo>
                    <a:pt x="764" y="508"/>
                  </a:lnTo>
                  <a:lnTo>
                    <a:pt x="764" y="509"/>
                  </a:lnTo>
                  <a:lnTo>
                    <a:pt x="764" y="510"/>
                  </a:lnTo>
                  <a:lnTo>
                    <a:pt x="763" y="511"/>
                  </a:lnTo>
                  <a:lnTo>
                    <a:pt x="764" y="513"/>
                  </a:lnTo>
                  <a:lnTo>
                    <a:pt x="764" y="515"/>
                  </a:lnTo>
                  <a:lnTo>
                    <a:pt x="764" y="518"/>
                  </a:lnTo>
                  <a:lnTo>
                    <a:pt x="765" y="520"/>
                  </a:lnTo>
                  <a:lnTo>
                    <a:pt x="766" y="525"/>
                  </a:lnTo>
                  <a:lnTo>
                    <a:pt x="769" y="530"/>
                  </a:lnTo>
                  <a:lnTo>
                    <a:pt x="770" y="533"/>
                  </a:lnTo>
                  <a:lnTo>
                    <a:pt x="771" y="535"/>
                  </a:lnTo>
                  <a:lnTo>
                    <a:pt x="774" y="538"/>
                  </a:lnTo>
                  <a:lnTo>
                    <a:pt x="776" y="540"/>
                  </a:lnTo>
                  <a:lnTo>
                    <a:pt x="776" y="541"/>
                  </a:lnTo>
                  <a:lnTo>
                    <a:pt x="779" y="544"/>
                  </a:lnTo>
                  <a:lnTo>
                    <a:pt x="779" y="546"/>
                  </a:lnTo>
                  <a:lnTo>
                    <a:pt x="780" y="548"/>
                  </a:lnTo>
                  <a:lnTo>
                    <a:pt x="781" y="549"/>
                  </a:lnTo>
                  <a:lnTo>
                    <a:pt x="783" y="550"/>
                  </a:lnTo>
                  <a:lnTo>
                    <a:pt x="784" y="551"/>
                  </a:lnTo>
                  <a:lnTo>
                    <a:pt x="784" y="554"/>
                  </a:lnTo>
                  <a:lnTo>
                    <a:pt x="785" y="555"/>
                  </a:lnTo>
                  <a:lnTo>
                    <a:pt x="785" y="556"/>
                  </a:lnTo>
                  <a:lnTo>
                    <a:pt x="787" y="559"/>
                  </a:lnTo>
                  <a:lnTo>
                    <a:pt x="787" y="560"/>
                  </a:lnTo>
                  <a:lnTo>
                    <a:pt x="787" y="561"/>
                  </a:lnTo>
                  <a:lnTo>
                    <a:pt x="786" y="561"/>
                  </a:lnTo>
                  <a:lnTo>
                    <a:pt x="785" y="563"/>
                  </a:lnTo>
                  <a:lnTo>
                    <a:pt x="783" y="565"/>
                  </a:lnTo>
                  <a:lnTo>
                    <a:pt x="780" y="566"/>
                  </a:lnTo>
                  <a:lnTo>
                    <a:pt x="779" y="569"/>
                  </a:lnTo>
                  <a:lnTo>
                    <a:pt x="776" y="570"/>
                  </a:lnTo>
                  <a:lnTo>
                    <a:pt x="773" y="571"/>
                  </a:lnTo>
                  <a:lnTo>
                    <a:pt x="770" y="573"/>
                  </a:lnTo>
                  <a:lnTo>
                    <a:pt x="769" y="573"/>
                  </a:lnTo>
                  <a:lnTo>
                    <a:pt x="768" y="574"/>
                  </a:lnTo>
                  <a:lnTo>
                    <a:pt x="766" y="574"/>
                  </a:lnTo>
                  <a:lnTo>
                    <a:pt x="765" y="576"/>
                  </a:lnTo>
                  <a:lnTo>
                    <a:pt x="764" y="578"/>
                  </a:lnTo>
                  <a:lnTo>
                    <a:pt x="764" y="580"/>
                  </a:lnTo>
                  <a:lnTo>
                    <a:pt x="764" y="583"/>
                  </a:lnTo>
                  <a:lnTo>
                    <a:pt x="764" y="586"/>
                  </a:lnTo>
                  <a:lnTo>
                    <a:pt x="764" y="590"/>
                  </a:lnTo>
                  <a:lnTo>
                    <a:pt x="764" y="593"/>
                  </a:lnTo>
                  <a:lnTo>
                    <a:pt x="765" y="596"/>
                  </a:lnTo>
                  <a:lnTo>
                    <a:pt x="768" y="601"/>
                  </a:lnTo>
                  <a:lnTo>
                    <a:pt x="770" y="608"/>
                  </a:lnTo>
                  <a:lnTo>
                    <a:pt x="773" y="611"/>
                  </a:lnTo>
                  <a:lnTo>
                    <a:pt x="775" y="615"/>
                  </a:lnTo>
                  <a:lnTo>
                    <a:pt x="779" y="620"/>
                  </a:lnTo>
                  <a:lnTo>
                    <a:pt x="781" y="624"/>
                  </a:lnTo>
                  <a:lnTo>
                    <a:pt x="785" y="630"/>
                  </a:lnTo>
                  <a:lnTo>
                    <a:pt x="786" y="633"/>
                  </a:lnTo>
                  <a:lnTo>
                    <a:pt x="787" y="634"/>
                  </a:lnTo>
                  <a:lnTo>
                    <a:pt x="789" y="635"/>
                  </a:lnTo>
                  <a:lnTo>
                    <a:pt x="790" y="636"/>
                  </a:lnTo>
                  <a:lnTo>
                    <a:pt x="791" y="636"/>
                  </a:lnTo>
                  <a:lnTo>
                    <a:pt x="792" y="638"/>
                  </a:lnTo>
                  <a:lnTo>
                    <a:pt x="794" y="640"/>
                  </a:lnTo>
                  <a:lnTo>
                    <a:pt x="795" y="644"/>
                  </a:lnTo>
                  <a:lnTo>
                    <a:pt x="795" y="645"/>
                  </a:lnTo>
                  <a:lnTo>
                    <a:pt x="796" y="650"/>
                  </a:lnTo>
                  <a:lnTo>
                    <a:pt x="796" y="651"/>
                  </a:lnTo>
                  <a:lnTo>
                    <a:pt x="797" y="655"/>
                  </a:lnTo>
                  <a:lnTo>
                    <a:pt x="797" y="659"/>
                  </a:lnTo>
                  <a:lnTo>
                    <a:pt x="796" y="665"/>
                  </a:lnTo>
                  <a:lnTo>
                    <a:pt x="795" y="670"/>
                  </a:lnTo>
                  <a:lnTo>
                    <a:pt x="794" y="673"/>
                  </a:lnTo>
                  <a:lnTo>
                    <a:pt x="794" y="674"/>
                  </a:lnTo>
                  <a:lnTo>
                    <a:pt x="792" y="676"/>
                  </a:lnTo>
                  <a:lnTo>
                    <a:pt x="791" y="679"/>
                  </a:lnTo>
                  <a:lnTo>
                    <a:pt x="790" y="681"/>
                  </a:lnTo>
                  <a:lnTo>
                    <a:pt x="790" y="685"/>
                  </a:lnTo>
                  <a:lnTo>
                    <a:pt x="790" y="689"/>
                  </a:lnTo>
                  <a:lnTo>
                    <a:pt x="790" y="690"/>
                  </a:lnTo>
                  <a:lnTo>
                    <a:pt x="789" y="691"/>
                  </a:lnTo>
                  <a:lnTo>
                    <a:pt x="787" y="691"/>
                  </a:lnTo>
                  <a:lnTo>
                    <a:pt x="784" y="693"/>
                  </a:lnTo>
                  <a:lnTo>
                    <a:pt x="781" y="694"/>
                  </a:lnTo>
                  <a:lnTo>
                    <a:pt x="776" y="695"/>
                  </a:lnTo>
                  <a:lnTo>
                    <a:pt x="773" y="695"/>
                  </a:lnTo>
                  <a:lnTo>
                    <a:pt x="773" y="696"/>
                  </a:lnTo>
                  <a:lnTo>
                    <a:pt x="776" y="698"/>
                  </a:lnTo>
                  <a:lnTo>
                    <a:pt x="784" y="700"/>
                  </a:lnTo>
                  <a:lnTo>
                    <a:pt x="787" y="701"/>
                  </a:lnTo>
                  <a:lnTo>
                    <a:pt x="789" y="701"/>
                  </a:lnTo>
                  <a:lnTo>
                    <a:pt x="787" y="706"/>
                  </a:lnTo>
                  <a:lnTo>
                    <a:pt x="785" y="718"/>
                  </a:lnTo>
                  <a:lnTo>
                    <a:pt x="781" y="716"/>
                  </a:lnTo>
                  <a:lnTo>
                    <a:pt x="776" y="715"/>
                  </a:lnTo>
                  <a:lnTo>
                    <a:pt x="769" y="713"/>
                  </a:lnTo>
                  <a:lnTo>
                    <a:pt x="769" y="714"/>
                  </a:lnTo>
                  <a:lnTo>
                    <a:pt x="771" y="715"/>
                  </a:lnTo>
                  <a:lnTo>
                    <a:pt x="773" y="716"/>
                  </a:lnTo>
                  <a:lnTo>
                    <a:pt x="771" y="718"/>
                  </a:lnTo>
                  <a:lnTo>
                    <a:pt x="769" y="716"/>
                  </a:lnTo>
                  <a:lnTo>
                    <a:pt x="769" y="718"/>
                  </a:lnTo>
                  <a:lnTo>
                    <a:pt x="770" y="719"/>
                  </a:lnTo>
                  <a:lnTo>
                    <a:pt x="770" y="720"/>
                  </a:lnTo>
                  <a:lnTo>
                    <a:pt x="771" y="721"/>
                  </a:lnTo>
                  <a:lnTo>
                    <a:pt x="771" y="724"/>
                  </a:lnTo>
                  <a:lnTo>
                    <a:pt x="773" y="730"/>
                  </a:lnTo>
                  <a:lnTo>
                    <a:pt x="774" y="735"/>
                  </a:lnTo>
                  <a:lnTo>
                    <a:pt x="775" y="736"/>
                  </a:lnTo>
                  <a:lnTo>
                    <a:pt x="776" y="740"/>
                  </a:lnTo>
                  <a:lnTo>
                    <a:pt x="779" y="744"/>
                  </a:lnTo>
                  <a:lnTo>
                    <a:pt x="781" y="748"/>
                  </a:lnTo>
                  <a:lnTo>
                    <a:pt x="787" y="755"/>
                  </a:lnTo>
                  <a:lnTo>
                    <a:pt x="792" y="763"/>
                  </a:lnTo>
                  <a:lnTo>
                    <a:pt x="794" y="763"/>
                  </a:lnTo>
                  <a:lnTo>
                    <a:pt x="794" y="765"/>
                  </a:lnTo>
                  <a:lnTo>
                    <a:pt x="794" y="770"/>
                  </a:lnTo>
                  <a:lnTo>
                    <a:pt x="795" y="773"/>
                  </a:lnTo>
                  <a:lnTo>
                    <a:pt x="795" y="774"/>
                  </a:lnTo>
                  <a:lnTo>
                    <a:pt x="797" y="776"/>
                  </a:lnTo>
                  <a:lnTo>
                    <a:pt x="800" y="779"/>
                  </a:lnTo>
                  <a:lnTo>
                    <a:pt x="802" y="781"/>
                  </a:lnTo>
                  <a:lnTo>
                    <a:pt x="801" y="781"/>
                  </a:lnTo>
                  <a:lnTo>
                    <a:pt x="797" y="779"/>
                  </a:lnTo>
                  <a:lnTo>
                    <a:pt x="796" y="779"/>
                  </a:lnTo>
                  <a:lnTo>
                    <a:pt x="795" y="784"/>
                  </a:lnTo>
                  <a:lnTo>
                    <a:pt x="796" y="785"/>
                  </a:lnTo>
                  <a:lnTo>
                    <a:pt x="796" y="786"/>
                  </a:lnTo>
                  <a:lnTo>
                    <a:pt x="796" y="788"/>
                  </a:lnTo>
                  <a:lnTo>
                    <a:pt x="795" y="788"/>
                  </a:lnTo>
                  <a:lnTo>
                    <a:pt x="796" y="789"/>
                  </a:lnTo>
                  <a:lnTo>
                    <a:pt x="796" y="790"/>
                  </a:lnTo>
                  <a:lnTo>
                    <a:pt x="800" y="793"/>
                  </a:lnTo>
                  <a:lnTo>
                    <a:pt x="801" y="794"/>
                  </a:lnTo>
                  <a:lnTo>
                    <a:pt x="802" y="796"/>
                  </a:lnTo>
                  <a:lnTo>
                    <a:pt x="807" y="800"/>
                  </a:lnTo>
                  <a:lnTo>
                    <a:pt x="810" y="803"/>
                  </a:lnTo>
                  <a:lnTo>
                    <a:pt x="811" y="806"/>
                  </a:lnTo>
                  <a:lnTo>
                    <a:pt x="815" y="814"/>
                  </a:lnTo>
                  <a:lnTo>
                    <a:pt x="815" y="815"/>
                  </a:lnTo>
                  <a:lnTo>
                    <a:pt x="814" y="816"/>
                  </a:lnTo>
                  <a:lnTo>
                    <a:pt x="812" y="819"/>
                  </a:lnTo>
                  <a:lnTo>
                    <a:pt x="810" y="824"/>
                  </a:lnTo>
                  <a:lnTo>
                    <a:pt x="809" y="826"/>
                  </a:lnTo>
                  <a:lnTo>
                    <a:pt x="809" y="829"/>
                  </a:lnTo>
                  <a:lnTo>
                    <a:pt x="807" y="833"/>
                  </a:lnTo>
                  <a:lnTo>
                    <a:pt x="807" y="836"/>
                  </a:lnTo>
                  <a:lnTo>
                    <a:pt x="809" y="838"/>
                  </a:lnTo>
                  <a:lnTo>
                    <a:pt x="809" y="839"/>
                  </a:lnTo>
                  <a:lnTo>
                    <a:pt x="810" y="840"/>
                  </a:lnTo>
                  <a:lnTo>
                    <a:pt x="811" y="843"/>
                  </a:lnTo>
                  <a:lnTo>
                    <a:pt x="812" y="845"/>
                  </a:lnTo>
                  <a:lnTo>
                    <a:pt x="815" y="849"/>
                  </a:lnTo>
                  <a:lnTo>
                    <a:pt x="816" y="855"/>
                  </a:lnTo>
                  <a:lnTo>
                    <a:pt x="816" y="859"/>
                  </a:lnTo>
                  <a:lnTo>
                    <a:pt x="816" y="863"/>
                  </a:lnTo>
                  <a:lnTo>
                    <a:pt x="816" y="866"/>
                  </a:lnTo>
                  <a:lnTo>
                    <a:pt x="815" y="871"/>
                  </a:lnTo>
                  <a:lnTo>
                    <a:pt x="811" y="875"/>
                  </a:lnTo>
                  <a:lnTo>
                    <a:pt x="810" y="878"/>
                  </a:lnTo>
                  <a:lnTo>
                    <a:pt x="807" y="880"/>
                  </a:lnTo>
                  <a:lnTo>
                    <a:pt x="802" y="885"/>
                  </a:lnTo>
                  <a:lnTo>
                    <a:pt x="801" y="886"/>
                  </a:lnTo>
                  <a:lnTo>
                    <a:pt x="800" y="889"/>
                  </a:lnTo>
                  <a:lnTo>
                    <a:pt x="800" y="891"/>
                  </a:lnTo>
                  <a:lnTo>
                    <a:pt x="800" y="894"/>
                  </a:lnTo>
                  <a:lnTo>
                    <a:pt x="799" y="896"/>
                  </a:lnTo>
                  <a:lnTo>
                    <a:pt x="799" y="900"/>
                  </a:lnTo>
                  <a:lnTo>
                    <a:pt x="797" y="903"/>
                  </a:lnTo>
                  <a:lnTo>
                    <a:pt x="796" y="908"/>
                  </a:lnTo>
                  <a:lnTo>
                    <a:pt x="794" y="914"/>
                  </a:lnTo>
                  <a:lnTo>
                    <a:pt x="792" y="919"/>
                  </a:lnTo>
                  <a:lnTo>
                    <a:pt x="787" y="928"/>
                  </a:lnTo>
                  <a:lnTo>
                    <a:pt x="784" y="935"/>
                  </a:lnTo>
                  <a:lnTo>
                    <a:pt x="783" y="938"/>
                  </a:lnTo>
                  <a:lnTo>
                    <a:pt x="780" y="943"/>
                  </a:lnTo>
                  <a:lnTo>
                    <a:pt x="776" y="948"/>
                  </a:lnTo>
                  <a:lnTo>
                    <a:pt x="774" y="950"/>
                  </a:lnTo>
                  <a:lnTo>
                    <a:pt x="771" y="953"/>
                  </a:lnTo>
                  <a:lnTo>
                    <a:pt x="770" y="955"/>
                  </a:lnTo>
                  <a:lnTo>
                    <a:pt x="769" y="958"/>
                  </a:lnTo>
                  <a:lnTo>
                    <a:pt x="768" y="959"/>
                  </a:lnTo>
                  <a:lnTo>
                    <a:pt x="768" y="960"/>
                  </a:lnTo>
                  <a:lnTo>
                    <a:pt x="768" y="963"/>
                  </a:lnTo>
                  <a:lnTo>
                    <a:pt x="769" y="966"/>
                  </a:lnTo>
                  <a:lnTo>
                    <a:pt x="769" y="968"/>
                  </a:lnTo>
                  <a:lnTo>
                    <a:pt x="769" y="970"/>
                  </a:lnTo>
                  <a:lnTo>
                    <a:pt x="769" y="973"/>
                  </a:lnTo>
                  <a:lnTo>
                    <a:pt x="768" y="975"/>
                  </a:lnTo>
                  <a:lnTo>
                    <a:pt x="766" y="978"/>
                  </a:lnTo>
                  <a:lnTo>
                    <a:pt x="764" y="979"/>
                  </a:lnTo>
                  <a:lnTo>
                    <a:pt x="761" y="981"/>
                  </a:lnTo>
                  <a:lnTo>
                    <a:pt x="759" y="981"/>
                  </a:lnTo>
                  <a:lnTo>
                    <a:pt x="756" y="981"/>
                  </a:lnTo>
                  <a:lnTo>
                    <a:pt x="753" y="980"/>
                  </a:lnTo>
                  <a:lnTo>
                    <a:pt x="751" y="980"/>
                  </a:lnTo>
                  <a:lnTo>
                    <a:pt x="746" y="980"/>
                  </a:lnTo>
                  <a:lnTo>
                    <a:pt x="745" y="980"/>
                  </a:lnTo>
                  <a:lnTo>
                    <a:pt x="744" y="980"/>
                  </a:lnTo>
                  <a:lnTo>
                    <a:pt x="740" y="981"/>
                  </a:lnTo>
                  <a:lnTo>
                    <a:pt x="740" y="982"/>
                  </a:lnTo>
                  <a:lnTo>
                    <a:pt x="740" y="984"/>
                  </a:lnTo>
                  <a:lnTo>
                    <a:pt x="740" y="985"/>
                  </a:lnTo>
                  <a:lnTo>
                    <a:pt x="740" y="986"/>
                  </a:lnTo>
                  <a:lnTo>
                    <a:pt x="738" y="985"/>
                  </a:lnTo>
                  <a:lnTo>
                    <a:pt x="736" y="984"/>
                  </a:lnTo>
                  <a:lnTo>
                    <a:pt x="735" y="982"/>
                  </a:lnTo>
                  <a:lnTo>
                    <a:pt x="734" y="982"/>
                  </a:lnTo>
                  <a:lnTo>
                    <a:pt x="733" y="984"/>
                  </a:lnTo>
                  <a:lnTo>
                    <a:pt x="731" y="987"/>
                  </a:lnTo>
                  <a:lnTo>
                    <a:pt x="730" y="990"/>
                  </a:lnTo>
                  <a:lnTo>
                    <a:pt x="728" y="992"/>
                  </a:lnTo>
                  <a:lnTo>
                    <a:pt x="725" y="994"/>
                  </a:lnTo>
                  <a:lnTo>
                    <a:pt x="724" y="994"/>
                  </a:lnTo>
                  <a:lnTo>
                    <a:pt x="723" y="995"/>
                  </a:lnTo>
                  <a:lnTo>
                    <a:pt x="723" y="996"/>
                  </a:lnTo>
                  <a:lnTo>
                    <a:pt x="723" y="997"/>
                  </a:lnTo>
                  <a:lnTo>
                    <a:pt x="721" y="997"/>
                  </a:lnTo>
                  <a:lnTo>
                    <a:pt x="720" y="995"/>
                  </a:lnTo>
                  <a:lnTo>
                    <a:pt x="721" y="994"/>
                  </a:lnTo>
                  <a:lnTo>
                    <a:pt x="724" y="991"/>
                  </a:lnTo>
                  <a:lnTo>
                    <a:pt x="728" y="990"/>
                  </a:lnTo>
                  <a:lnTo>
                    <a:pt x="729" y="987"/>
                  </a:lnTo>
                  <a:lnTo>
                    <a:pt x="730" y="985"/>
                  </a:lnTo>
                  <a:lnTo>
                    <a:pt x="731" y="984"/>
                  </a:lnTo>
                  <a:lnTo>
                    <a:pt x="730" y="984"/>
                  </a:lnTo>
                  <a:lnTo>
                    <a:pt x="728" y="985"/>
                  </a:lnTo>
                  <a:lnTo>
                    <a:pt x="726" y="985"/>
                  </a:lnTo>
                  <a:lnTo>
                    <a:pt x="726" y="984"/>
                  </a:lnTo>
                  <a:lnTo>
                    <a:pt x="729" y="982"/>
                  </a:lnTo>
                  <a:lnTo>
                    <a:pt x="729" y="981"/>
                  </a:lnTo>
                  <a:lnTo>
                    <a:pt x="729" y="980"/>
                  </a:lnTo>
                  <a:lnTo>
                    <a:pt x="726" y="979"/>
                  </a:lnTo>
                  <a:lnTo>
                    <a:pt x="724" y="976"/>
                  </a:lnTo>
                  <a:lnTo>
                    <a:pt x="721" y="975"/>
                  </a:lnTo>
                  <a:lnTo>
                    <a:pt x="720" y="975"/>
                  </a:lnTo>
                  <a:lnTo>
                    <a:pt x="719" y="976"/>
                  </a:lnTo>
                  <a:lnTo>
                    <a:pt x="716" y="976"/>
                  </a:lnTo>
                  <a:lnTo>
                    <a:pt x="715" y="976"/>
                  </a:lnTo>
                  <a:lnTo>
                    <a:pt x="713" y="978"/>
                  </a:lnTo>
                  <a:lnTo>
                    <a:pt x="710" y="978"/>
                  </a:lnTo>
                  <a:lnTo>
                    <a:pt x="706" y="979"/>
                  </a:lnTo>
                  <a:lnTo>
                    <a:pt x="705" y="978"/>
                  </a:lnTo>
                  <a:lnTo>
                    <a:pt x="703" y="978"/>
                  </a:lnTo>
                  <a:lnTo>
                    <a:pt x="701" y="978"/>
                  </a:lnTo>
                  <a:lnTo>
                    <a:pt x="700" y="976"/>
                  </a:lnTo>
                  <a:lnTo>
                    <a:pt x="699" y="975"/>
                  </a:lnTo>
                  <a:lnTo>
                    <a:pt x="698" y="975"/>
                  </a:lnTo>
                  <a:lnTo>
                    <a:pt x="696" y="975"/>
                  </a:lnTo>
                  <a:lnTo>
                    <a:pt x="696" y="976"/>
                  </a:lnTo>
                  <a:lnTo>
                    <a:pt x="696" y="979"/>
                  </a:lnTo>
                  <a:lnTo>
                    <a:pt x="695" y="979"/>
                  </a:lnTo>
                  <a:lnTo>
                    <a:pt x="693" y="981"/>
                  </a:lnTo>
                  <a:lnTo>
                    <a:pt x="691" y="982"/>
                  </a:lnTo>
                  <a:lnTo>
                    <a:pt x="690" y="984"/>
                  </a:lnTo>
                  <a:lnTo>
                    <a:pt x="688" y="985"/>
                  </a:lnTo>
                  <a:lnTo>
                    <a:pt x="686" y="987"/>
                  </a:lnTo>
                  <a:lnTo>
                    <a:pt x="685" y="987"/>
                  </a:lnTo>
                  <a:lnTo>
                    <a:pt x="685" y="989"/>
                  </a:lnTo>
                  <a:lnTo>
                    <a:pt x="684" y="990"/>
                  </a:lnTo>
                  <a:lnTo>
                    <a:pt x="684" y="991"/>
                  </a:lnTo>
                  <a:lnTo>
                    <a:pt x="683" y="992"/>
                  </a:lnTo>
                  <a:lnTo>
                    <a:pt x="683" y="994"/>
                  </a:lnTo>
                  <a:lnTo>
                    <a:pt x="681" y="994"/>
                  </a:lnTo>
                  <a:lnTo>
                    <a:pt x="680" y="995"/>
                  </a:lnTo>
                  <a:lnTo>
                    <a:pt x="680" y="996"/>
                  </a:lnTo>
                  <a:lnTo>
                    <a:pt x="678" y="997"/>
                  </a:lnTo>
                  <a:lnTo>
                    <a:pt x="676" y="999"/>
                  </a:lnTo>
                  <a:lnTo>
                    <a:pt x="671" y="1004"/>
                  </a:lnTo>
                  <a:lnTo>
                    <a:pt x="666" y="1009"/>
                  </a:lnTo>
                  <a:lnTo>
                    <a:pt x="668" y="1010"/>
                  </a:lnTo>
                  <a:lnTo>
                    <a:pt x="666" y="1011"/>
                  </a:lnTo>
                  <a:lnTo>
                    <a:pt x="665" y="1011"/>
                  </a:lnTo>
                  <a:lnTo>
                    <a:pt x="664" y="1011"/>
                  </a:lnTo>
                  <a:lnTo>
                    <a:pt x="661" y="1012"/>
                  </a:lnTo>
                  <a:lnTo>
                    <a:pt x="660" y="1014"/>
                  </a:lnTo>
                  <a:lnTo>
                    <a:pt x="659" y="1014"/>
                  </a:lnTo>
                  <a:lnTo>
                    <a:pt x="659" y="1015"/>
                  </a:lnTo>
                  <a:lnTo>
                    <a:pt x="659" y="1016"/>
                  </a:lnTo>
                  <a:lnTo>
                    <a:pt x="660" y="1016"/>
                  </a:lnTo>
                  <a:lnTo>
                    <a:pt x="663" y="1016"/>
                  </a:lnTo>
                  <a:lnTo>
                    <a:pt x="664" y="1017"/>
                  </a:lnTo>
                  <a:lnTo>
                    <a:pt x="666" y="1019"/>
                  </a:lnTo>
                  <a:lnTo>
                    <a:pt x="666" y="1020"/>
                  </a:lnTo>
                  <a:lnTo>
                    <a:pt x="668" y="1020"/>
                  </a:lnTo>
                  <a:lnTo>
                    <a:pt x="668" y="1021"/>
                  </a:lnTo>
                  <a:lnTo>
                    <a:pt x="668" y="1024"/>
                  </a:lnTo>
                  <a:lnTo>
                    <a:pt x="666" y="1025"/>
                  </a:lnTo>
                  <a:lnTo>
                    <a:pt x="666" y="1026"/>
                  </a:lnTo>
                  <a:lnTo>
                    <a:pt x="666" y="1029"/>
                  </a:lnTo>
                  <a:lnTo>
                    <a:pt x="669" y="1035"/>
                  </a:lnTo>
                  <a:lnTo>
                    <a:pt x="671" y="1040"/>
                  </a:lnTo>
                  <a:lnTo>
                    <a:pt x="674" y="1044"/>
                  </a:lnTo>
                  <a:lnTo>
                    <a:pt x="676" y="1049"/>
                  </a:lnTo>
                  <a:lnTo>
                    <a:pt x="679" y="1052"/>
                  </a:lnTo>
                  <a:lnTo>
                    <a:pt x="681" y="1057"/>
                  </a:lnTo>
                  <a:lnTo>
                    <a:pt x="684" y="1060"/>
                  </a:lnTo>
                  <a:lnTo>
                    <a:pt x="684" y="1064"/>
                  </a:lnTo>
                  <a:lnTo>
                    <a:pt x="685" y="1067"/>
                  </a:lnTo>
                  <a:lnTo>
                    <a:pt x="686" y="1074"/>
                  </a:lnTo>
                  <a:lnTo>
                    <a:pt x="686" y="1077"/>
                  </a:lnTo>
                  <a:lnTo>
                    <a:pt x="688" y="1080"/>
                  </a:lnTo>
                  <a:lnTo>
                    <a:pt x="688" y="1082"/>
                  </a:lnTo>
                  <a:lnTo>
                    <a:pt x="689" y="1085"/>
                  </a:lnTo>
                  <a:lnTo>
                    <a:pt x="690" y="1087"/>
                  </a:lnTo>
                  <a:lnTo>
                    <a:pt x="695" y="1095"/>
                  </a:lnTo>
                  <a:lnTo>
                    <a:pt x="699" y="1100"/>
                  </a:lnTo>
                  <a:lnTo>
                    <a:pt x="704" y="1106"/>
                  </a:lnTo>
                  <a:lnTo>
                    <a:pt x="706" y="1109"/>
                  </a:lnTo>
                  <a:lnTo>
                    <a:pt x="711" y="1114"/>
                  </a:lnTo>
                  <a:lnTo>
                    <a:pt x="715" y="1117"/>
                  </a:lnTo>
                  <a:lnTo>
                    <a:pt x="716" y="1120"/>
                  </a:lnTo>
                  <a:lnTo>
                    <a:pt x="716" y="1121"/>
                  </a:lnTo>
                  <a:lnTo>
                    <a:pt x="718" y="1122"/>
                  </a:lnTo>
                  <a:lnTo>
                    <a:pt x="718" y="1125"/>
                  </a:lnTo>
                  <a:lnTo>
                    <a:pt x="718" y="1131"/>
                  </a:lnTo>
                  <a:lnTo>
                    <a:pt x="718" y="1134"/>
                  </a:lnTo>
                  <a:lnTo>
                    <a:pt x="718" y="1136"/>
                  </a:lnTo>
                  <a:lnTo>
                    <a:pt x="718" y="1140"/>
                  </a:lnTo>
                  <a:lnTo>
                    <a:pt x="718" y="1144"/>
                  </a:lnTo>
                  <a:lnTo>
                    <a:pt x="716" y="1149"/>
                  </a:lnTo>
                  <a:lnTo>
                    <a:pt x="715" y="1152"/>
                  </a:lnTo>
                  <a:lnTo>
                    <a:pt x="713" y="1157"/>
                  </a:lnTo>
                  <a:lnTo>
                    <a:pt x="711" y="1157"/>
                  </a:lnTo>
                  <a:lnTo>
                    <a:pt x="710" y="1164"/>
                  </a:lnTo>
                  <a:lnTo>
                    <a:pt x="704" y="1167"/>
                  </a:lnTo>
                  <a:lnTo>
                    <a:pt x="701" y="1170"/>
                  </a:lnTo>
                  <a:lnTo>
                    <a:pt x="703" y="1180"/>
                  </a:lnTo>
                  <a:lnTo>
                    <a:pt x="681" y="1202"/>
                  </a:lnTo>
                  <a:lnTo>
                    <a:pt x="681" y="1210"/>
                  </a:lnTo>
                  <a:lnTo>
                    <a:pt x="673" y="1207"/>
                  </a:lnTo>
                  <a:lnTo>
                    <a:pt x="698" y="1179"/>
                  </a:lnTo>
                  <a:lnTo>
                    <a:pt x="699" y="1177"/>
                  </a:lnTo>
                  <a:lnTo>
                    <a:pt x="695" y="1170"/>
                  </a:lnTo>
                  <a:lnTo>
                    <a:pt x="674" y="1171"/>
                  </a:lnTo>
                  <a:lnTo>
                    <a:pt x="674" y="1185"/>
                  </a:lnTo>
                  <a:lnTo>
                    <a:pt x="670" y="1185"/>
                  </a:lnTo>
                  <a:lnTo>
                    <a:pt x="670" y="1171"/>
                  </a:lnTo>
                  <a:lnTo>
                    <a:pt x="655" y="1179"/>
                  </a:lnTo>
                  <a:lnTo>
                    <a:pt x="655" y="1195"/>
                  </a:lnTo>
                  <a:lnTo>
                    <a:pt x="668" y="1196"/>
                  </a:lnTo>
                  <a:lnTo>
                    <a:pt x="668" y="1199"/>
                  </a:lnTo>
                  <a:lnTo>
                    <a:pt x="655" y="1197"/>
                  </a:lnTo>
                  <a:lnTo>
                    <a:pt x="655" y="1216"/>
                  </a:lnTo>
                  <a:lnTo>
                    <a:pt x="658" y="1217"/>
                  </a:lnTo>
                  <a:lnTo>
                    <a:pt x="658" y="1212"/>
                  </a:lnTo>
                  <a:lnTo>
                    <a:pt x="660" y="1212"/>
                  </a:lnTo>
                  <a:lnTo>
                    <a:pt x="661" y="1217"/>
                  </a:lnTo>
                  <a:lnTo>
                    <a:pt x="673" y="1217"/>
                  </a:lnTo>
                  <a:lnTo>
                    <a:pt x="673" y="1221"/>
                  </a:lnTo>
                  <a:lnTo>
                    <a:pt x="666" y="1221"/>
                  </a:lnTo>
                  <a:lnTo>
                    <a:pt x="665" y="1227"/>
                  </a:lnTo>
                  <a:lnTo>
                    <a:pt x="666" y="1235"/>
                  </a:lnTo>
                  <a:lnTo>
                    <a:pt x="668" y="1241"/>
                  </a:lnTo>
                  <a:lnTo>
                    <a:pt x="670" y="1247"/>
                  </a:lnTo>
                  <a:lnTo>
                    <a:pt x="674" y="1252"/>
                  </a:lnTo>
                  <a:lnTo>
                    <a:pt x="659" y="1265"/>
                  </a:lnTo>
                  <a:lnTo>
                    <a:pt x="659" y="1267"/>
                  </a:lnTo>
                  <a:lnTo>
                    <a:pt x="659" y="1269"/>
                  </a:lnTo>
                  <a:lnTo>
                    <a:pt x="661" y="1269"/>
                  </a:lnTo>
                  <a:lnTo>
                    <a:pt x="663" y="1277"/>
                  </a:lnTo>
                  <a:lnTo>
                    <a:pt x="663" y="1279"/>
                  </a:lnTo>
                  <a:lnTo>
                    <a:pt x="664" y="1279"/>
                  </a:lnTo>
                  <a:lnTo>
                    <a:pt x="666" y="1280"/>
                  </a:lnTo>
                  <a:lnTo>
                    <a:pt x="674" y="1284"/>
                  </a:lnTo>
                  <a:lnTo>
                    <a:pt x="680" y="1286"/>
                  </a:lnTo>
                  <a:lnTo>
                    <a:pt x="683" y="1287"/>
                  </a:lnTo>
                  <a:lnTo>
                    <a:pt x="685" y="1289"/>
                  </a:lnTo>
                  <a:lnTo>
                    <a:pt x="685" y="1290"/>
                  </a:lnTo>
                  <a:lnTo>
                    <a:pt x="686" y="1290"/>
                  </a:lnTo>
                  <a:lnTo>
                    <a:pt x="688" y="1289"/>
                  </a:lnTo>
                  <a:lnTo>
                    <a:pt x="689" y="1289"/>
                  </a:lnTo>
                  <a:lnTo>
                    <a:pt x="689" y="1290"/>
                  </a:lnTo>
                  <a:lnTo>
                    <a:pt x="689" y="1292"/>
                  </a:lnTo>
                  <a:lnTo>
                    <a:pt x="690" y="1292"/>
                  </a:lnTo>
                  <a:lnTo>
                    <a:pt x="693" y="1292"/>
                  </a:lnTo>
                  <a:lnTo>
                    <a:pt x="694" y="1291"/>
                  </a:lnTo>
                  <a:lnTo>
                    <a:pt x="694" y="1292"/>
                  </a:lnTo>
                  <a:lnTo>
                    <a:pt x="696" y="1294"/>
                  </a:lnTo>
                  <a:lnTo>
                    <a:pt x="696" y="1295"/>
                  </a:lnTo>
                  <a:lnTo>
                    <a:pt x="698" y="1295"/>
                  </a:lnTo>
                  <a:lnTo>
                    <a:pt x="700" y="1295"/>
                  </a:lnTo>
                  <a:lnTo>
                    <a:pt x="701" y="1294"/>
                  </a:lnTo>
                  <a:lnTo>
                    <a:pt x="701" y="1295"/>
                  </a:lnTo>
                  <a:lnTo>
                    <a:pt x="701" y="1296"/>
                  </a:lnTo>
                  <a:lnTo>
                    <a:pt x="700" y="1296"/>
                  </a:lnTo>
                  <a:lnTo>
                    <a:pt x="699" y="1297"/>
                  </a:lnTo>
                  <a:lnTo>
                    <a:pt x="696" y="1297"/>
                  </a:lnTo>
                  <a:lnTo>
                    <a:pt x="695" y="1299"/>
                  </a:lnTo>
                  <a:lnTo>
                    <a:pt x="694" y="1300"/>
                  </a:lnTo>
                  <a:lnTo>
                    <a:pt x="694" y="1304"/>
                  </a:lnTo>
                  <a:lnTo>
                    <a:pt x="694" y="1306"/>
                  </a:lnTo>
                  <a:lnTo>
                    <a:pt x="694" y="1310"/>
                  </a:lnTo>
                  <a:lnTo>
                    <a:pt x="693" y="1312"/>
                  </a:lnTo>
                  <a:lnTo>
                    <a:pt x="691" y="1315"/>
                  </a:lnTo>
                  <a:lnTo>
                    <a:pt x="689" y="1316"/>
                  </a:lnTo>
                  <a:lnTo>
                    <a:pt x="688" y="1317"/>
                  </a:lnTo>
                  <a:lnTo>
                    <a:pt x="685" y="1317"/>
                  </a:lnTo>
                  <a:lnTo>
                    <a:pt x="684" y="1319"/>
                  </a:lnTo>
                  <a:lnTo>
                    <a:pt x="681" y="1320"/>
                  </a:lnTo>
                  <a:lnTo>
                    <a:pt x="680" y="1321"/>
                  </a:lnTo>
                  <a:lnTo>
                    <a:pt x="680" y="1322"/>
                  </a:lnTo>
                  <a:lnTo>
                    <a:pt x="679" y="1325"/>
                  </a:lnTo>
                  <a:lnTo>
                    <a:pt x="679" y="1327"/>
                  </a:lnTo>
                  <a:lnTo>
                    <a:pt x="679" y="1334"/>
                  </a:lnTo>
                  <a:lnTo>
                    <a:pt x="679" y="1337"/>
                  </a:lnTo>
                  <a:lnTo>
                    <a:pt x="679" y="1341"/>
                  </a:lnTo>
                  <a:lnTo>
                    <a:pt x="680" y="1344"/>
                  </a:lnTo>
                  <a:lnTo>
                    <a:pt x="680" y="1346"/>
                  </a:lnTo>
                  <a:lnTo>
                    <a:pt x="681" y="1347"/>
                  </a:lnTo>
                  <a:lnTo>
                    <a:pt x="680" y="1349"/>
                  </a:lnTo>
                  <a:lnTo>
                    <a:pt x="680" y="1350"/>
                  </a:lnTo>
                  <a:lnTo>
                    <a:pt x="679" y="1350"/>
                  </a:lnTo>
                  <a:lnTo>
                    <a:pt x="676" y="1351"/>
                  </a:lnTo>
                  <a:lnTo>
                    <a:pt x="675" y="1351"/>
                  </a:lnTo>
                  <a:lnTo>
                    <a:pt x="674" y="1351"/>
                  </a:lnTo>
                  <a:lnTo>
                    <a:pt x="673" y="1352"/>
                  </a:lnTo>
                  <a:lnTo>
                    <a:pt x="671" y="1354"/>
                  </a:lnTo>
                  <a:lnTo>
                    <a:pt x="671" y="1356"/>
                  </a:lnTo>
                  <a:lnTo>
                    <a:pt x="671" y="1359"/>
                  </a:lnTo>
                  <a:lnTo>
                    <a:pt x="673" y="1360"/>
                  </a:lnTo>
                  <a:lnTo>
                    <a:pt x="680" y="1372"/>
                  </a:lnTo>
                  <a:lnTo>
                    <a:pt x="684" y="1377"/>
                  </a:lnTo>
                  <a:lnTo>
                    <a:pt x="694" y="1370"/>
                  </a:lnTo>
                  <a:lnTo>
                    <a:pt x="699" y="1367"/>
                  </a:lnTo>
                  <a:lnTo>
                    <a:pt x="710" y="1372"/>
                  </a:lnTo>
                  <a:lnTo>
                    <a:pt x="710" y="1376"/>
                  </a:lnTo>
                  <a:lnTo>
                    <a:pt x="701" y="1371"/>
                  </a:lnTo>
                  <a:lnTo>
                    <a:pt x="684" y="1380"/>
                  </a:lnTo>
                  <a:lnTo>
                    <a:pt x="686" y="1385"/>
                  </a:lnTo>
                  <a:lnTo>
                    <a:pt x="694" y="1392"/>
                  </a:lnTo>
                  <a:lnTo>
                    <a:pt x="709" y="1384"/>
                  </a:lnTo>
                  <a:lnTo>
                    <a:pt x="710" y="1381"/>
                  </a:lnTo>
                  <a:lnTo>
                    <a:pt x="710" y="1380"/>
                  </a:lnTo>
                  <a:lnTo>
                    <a:pt x="713" y="1380"/>
                  </a:lnTo>
                  <a:lnTo>
                    <a:pt x="713" y="1382"/>
                  </a:lnTo>
                  <a:lnTo>
                    <a:pt x="699" y="1394"/>
                  </a:lnTo>
                  <a:lnTo>
                    <a:pt x="699" y="1395"/>
                  </a:lnTo>
                  <a:lnTo>
                    <a:pt x="704" y="1399"/>
                  </a:lnTo>
                  <a:lnTo>
                    <a:pt x="718" y="1397"/>
                  </a:lnTo>
                  <a:lnTo>
                    <a:pt x="721" y="1396"/>
                  </a:lnTo>
                  <a:lnTo>
                    <a:pt x="724" y="1399"/>
                  </a:lnTo>
                  <a:lnTo>
                    <a:pt x="726" y="1397"/>
                  </a:lnTo>
                  <a:lnTo>
                    <a:pt x="726" y="1399"/>
                  </a:lnTo>
                  <a:lnTo>
                    <a:pt x="729" y="1399"/>
                  </a:lnTo>
                  <a:lnTo>
                    <a:pt x="730" y="1399"/>
                  </a:lnTo>
                  <a:lnTo>
                    <a:pt x="730" y="1400"/>
                  </a:lnTo>
                  <a:lnTo>
                    <a:pt x="731" y="1400"/>
                  </a:lnTo>
                  <a:lnTo>
                    <a:pt x="734" y="1401"/>
                  </a:lnTo>
                  <a:lnTo>
                    <a:pt x="735" y="1402"/>
                  </a:lnTo>
                  <a:lnTo>
                    <a:pt x="736" y="1405"/>
                  </a:lnTo>
                  <a:lnTo>
                    <a:pt x="740" y="1407"/>
                  </a:lnTo>
                  <a:lnTo>
                    <a:pt x="743" y="1409"/>
                  </a:lnTo>
                  <a:lnTo>
                    <a:pt x="743" y="1411"/>
                  </a:lnTo>
                  <a:lnTo>
                    <a:pt x="743" y="1412"/>
                  </a:lnTo>
                  <a:lnTo>
                    <a:pt x="743" y="1416"/>
                  </a:lnTo>
                  <a:lnTo>
                    <a:pt x="740" y="1419"/>
                  </a:lnTo>
                  <a:lnTo>
                    <a:pt x="738" y="1421"/>
                  </a:lnTo>
                  <a:lnTo>
                    <a:pt x="736" y="1422"/>
                  </a:lnTo>
                  <a:lnTo>
                    <a:pt x="735" y="1424"/>
                  </a:lnTo>
                  <a:lnTo>
                    <a:pt x="734" y="1425"/>
                  </a:lnTo>
                  <a:lnTo>
                    <a:pt x="733" y="1426"/>
                  </a:lnTo>
                  <a:lnTo>
                    <a:pt x="731" y="1427"/>
                  </a:lnTo>
                  <a:lnTo>
                    <a:pt x="730" y="1429"/>
                  </a:lnTo>
                  <a:lnTo>
                    <a:pt x="729" y="1430"/>
                  </a:lnTo>
                  <a:lnTo>
                    <a:pt x="726" y="1434"/>
                  </a:lnTo>
                  <a:lnTo>
                    <a:pt x="726" y="1435"/>
                  </a:lnTo>
                  <a:lnTo>
                    <a:pt x="725" y="1439"/>
                  </a:lnTo>
                  <a:lnTo>
                    <a:pt x="724" y="1441"/>
                  </a:lnTo>
                  <a:lnTo>
                    <a:pt x="721" y="1445"/>
                  </a:lnTo>
                  <a:lnTo>
                    <a:pt x="716" y="1451"/>
                  </a:lnTo>
                  <a:lnTo>
                    <a:pt x="711" y="1455"/>
                  </a:lnTo>
                  <a:lnTo>
                    <a:pt x="709" y="1457"/>
                  </a:lnTo>
                  <a:lnTo>
                    <a:pt x="706" y="1457"/>
                  </a:lnTo>
                  <a:lnTo>
                    <a:pt x="705" y="1459"/>
                  </a:lnTo>
                  <a:lnTo>
                    <a:pt x="703" y="1461"/>
                  </a:lnTo>
                  <a:lnTo>
                    <a:pt x="700" y="1462"/>
                  </a:lnTo>
                  <a:lnTo>
                    <a:pt x="690" y="1461"/>
                  </a:lnTo>
                  <a:lnTo>
                    <a:pt x="681" y="1461"/>
                  </a:lnTo>
                  <a:lnTo>
                    <a:pt x="679" y="1461"/>
                  </a:lnTo>
                  <a:lnTo>
                    <a:pt x="676" y="1460"/>
                  </a:lnTo>
                  <a:lnTo>
                    <a:pt x="675" y="1460"/>
                  </a:lnTo>
                  <a:lnTo>
                    <a:pt x="670" y="1457"/>
                  </a:lnTo>
                  <a:lnTo>
                    <a:pt x="668" y="1457"/>
                  </a:lnTo>
                  <a:lnTo>
                    <a:pt x="665" y="1457"/>
                  </a:lnTo>
                  <a:lnTo>
                    <a:pt x="663" y="1457"/>
                  </a:lnTo>
                  <a:lnTo>
                    <a:pt x="663" y="1459"/>
                  </a:lnTo>
                  <a:lnTo>
                    <a:pt x="663" y="1461"/>
                  </a:lnTo>
                  <a:lnTo>
                    <a:pt x="661" y="1461"/>
                  </a:lnTo>
                  <a:lnTo>
                    <a:pt x="660" y="1462"/>
                  </a:lnTo>
                  <a:lnTo>
                    <a:pt x="658" y="1461"/>
                  </a:lnTo>
                  <a:lnTo>
                    <a:pt x="656" y="1462"/>
                  </a:lnTo>
                  <a:lnTo>
                    <a:pt x="656" y="1464"/>
                  </a:lnTo>
                  <a:lnTo>
                    <a:pt x="655" y="1465"/>
                  </a:lnTo>
                  <a:lnTo>
                    <a:pt x="655" y="1466"/>
                  </a:lnTo>
                  <a:lnTo>
                    <a:pt x="654" y="1466"/>
                  </a:lnTo>
                  <a:lnTo>
                    <a:pt x="653" y="1466"/>
                  </a:lnTo>
                  <a:lnTo>
                    <a:pt x="651" y="1462"/>
                  </a:lnTo>
                  <a:lnTo>
                    <a:pt x="651" y="1461"/>
                  </a:lnTo>
                  <a:lnTo>
                    <a:pt x="650" y="1461"/>
                  </a:lnTo>
                  <a:lnTo>
                    <a:pt x="649" y="1462"/>
                  </a:lnTo>
                  <a:lnTo>
                    <a:pt x="649" y="1465"/>
                  </a:lnTo>
                  <a:lnTo>
                    <a:pt x="649" y="1466"/>
                  </a:lnTo>
                  <a:lnTo>
                    <a:pt x="646" y="1467"/>
                  </a:lnTo>
                  <a:lnTo>
                    <a:pt x="644" y="1467"/>
                  </a:lnTo>
                  <a:lnTo>
                    <a:pt x="643" y="1466"/>
                  </a:lnTo>
                  <a:lnTo>
                    <a:pt x="641" y="1465"/>
                  </a:lnTo>
                  <a:lnTo>
                    <a:pt x="640" y="1462"/>
                  </a:lnTo>
                  <a:lnTo>
                    <a:pt x="639" y="1461"/>
                  </a:lnTo>
                  <a:lnTo>
                    <a:pt x="639" y="1460"/>
                  </a:lnTo>
                  <a:lnTo>
                    <a:pt x="636" y="1461"/>
                  </a:lnTo>
                  <a:lnTo>
                    <a:pt x="635" y="1460"/>
                  </a:lnTo>
                  <a:lnTo>
                    <a:pt x="635" y="1459"/>
                  </a:lnTo>
                  <a:lnTo>
                    <a:pt x="635" y="1457"/>
                  </a:lnTo>
                  <a:lnTo>
                    <a:pt x="636" y="1456"/>
                  </a:lnTo>
                  <a:lnTo>
                    <a:pt x="634" y="1455"/>
                  </a:lnTo>
                  <a:lnTo>
                    <a:pt x="631" y="1454"/>
                  </a:lnTo>
                  <a:lnTo>
                    <a:pt x="629" y="1452"/>
                  </a:lnTo>
                  <a:lnTo>
                    <a:pt x="621" y="1449"/>
                  </a:lnTo>
                  <a:lnTo>
                    <a:pt x="616" y="1446"/>
                  </a:lnTo>
                  <a:lnTo>
                    <a:pt x="611" y="1445"/>
                  </a:lnTo>
                  <a:lnTo>
                    <a:pt x="608" y="1444"/>
                  </a:lnTo>
                  <a:lnTo>
                    <a:pt x="604" y="1442"/>
                  </a:lnTo>
                  <a:lnTo>
                    <a:pt x="600" y="1441"/>
                  </a:lnTo>
                  <a:lnTo>
                    <a:pt x="598" y="1441"/>
                  </a:lnTo>
                  <a:lnTo>
                    <a:pt x="590" y="1440"/>
                  </a:lnTo>
                  <a:lnTo>
                    <a:pt x="585" y="1439"/>
                  </a:lnTo>
                  <a:lnTo>
                    <a:pt x="578" y="1436"/>
                  </a:lnTo>
                  <a:lnTo>
                    <a:pt x="573" y="1434"/>
                  </a:lnTo>
                  <a:lnTo>
                    <a:pt x="569" y="1431"/>
                  </a:lnTo>
                  <a:lnTo>
                    <a:pt x="565" y="1427"/>
                  </a:lnTo>
                  <a:lnTo>
                    <a:pt x="564" y="1427"/>
                  </a:lnTo>
                  <a:lnTo>
                    <a:pt x="559" y="1425"/>
                  </a:lnTo>
                  <a:lnTo>
                    <a:pt x="554" y="1424"/>
                  </a:lnTo>
                  <a:lnTo>
                    <a:pt x="550" y="1424"/>
                  </a:lnTo>
                  <a:lnTo>
                    <a:pt x="546" y="1424"/>
                  </a:lnTo>
                  <a:lnTo>
                    <a:pt x="543" y="1425"/>
                  </a:lnTo>
                  <a:lnTo>
                    <a:pt x="538" y="1424"/>
                  </a:lnTo>
                  <a:lnTo>
                    <a:pt x="534" y="1426"/>
                  </a:lnTo>
                  <a:lnTo>
                    <a:pt x="529" y="1426"/>
                  </a:lnTo>
                  <a:lnTo>
                    <a:pt x="525" y="1425"/>
                  </a:lnTo>
                  <a:lnTo>
                    <a:pt x="518" y="1421"/>
                  </a:lnTo>
                  <a:lnTo>
                    <a:pt x="498" y="1410"/>
                  </a:lnTo>
                  <a:lnTo>
                    <a:pt x="499" y="1412"/>
                  </a:lnTo>
                  <a:lnTo>
                    <a:pt x="501" y="1414"/>
                  </a:lnTo>
                  <a:lnTo>
                    <a:pt x="503" y="1416"/>
                  </a:lnTo>
                  <a:lnTo>
                    <a:pt x="508" y="1419"/>
                  </a:lnTo>
                  <a:lnTo>
                    <a:pt x="509" y="1417"/>
                  </a:lnTo>
                  <a:lnTo>
                    <a:pt x="510" y="1419"/>
                  </a:lnTo>
                  <a:lnTo>
                    <a:pt x="510" y="1420"/>
                  </a:lnTo>
                  <a:lnTo>
                    <a:pt x="510" y="1421"/>
                  </a:lnTo>
                  <a:lnTo>
                    <a:pt x="508" y="1427"/>
                  </a:lnTo>
                  <a:lnTo>
                    <a:pt x="505" y="1432"/>
                  </a:lnTo>
                  <a:lnTo>
                    <a:pt x="503" y="1436"/>
                  </a:lnTo>
                  <a:lnTo>
                    <a:pt x="491" y="1439"/>
                  </a:lnTo>
                  <a:lnTo>
                    <a:pt x="490" y="1439"/>
                  </a:lnTo>
                  <a:lnTo>
                    <a:pt x="486" y="1442"/>
                  </a:lnTo>
                  <a:lnTo>
                    <a:pt x="485" y="1442"/>
                  </a:lnTo>
                  <a:lnTo>
                    <a:pt x="483" y="1441"/>
                  </a:lnTo>
                  <a:lnTo>
                    <a:pt x="484" y="1439"/>
                  </a:lnTo>
                  <a:lnTo>
                    <a:pt x="488" y="1436"/>
                  </a:lnTo>
                  <a:lnTo>
                    <a:pt x="486" y="1436"/>
                  </a:lnTo>
                  <a:lnTo>
                    <a:pt x="479" y="1430"/>
                  </a:lnTo>
                  <a:lnTo>
                    <a:pt x="466" y="1429"/>
                  </a:lnTo>
                  <a:lnTo>
                    <a:pt x="465" y="1430"/>
                  </a:lnTo>
                  <a:lnTo>
                    <a:pt x="465" y="1431"/>
                  </a:lnTo>
                  <a:lnTo>
                    <a:pt x="464" y="1432"/>
                  </a:lnTo>
                  <a:lnTo>
                    <a:pt x="463" y="1432"/>
                  </a:lnTo>
                  <a:lnTo>
                    <a:pt x="461" y="1432"/>
                  </a:lnTo>
                  <a:lnTo>
                    <a:pt x="461" y="1431"/>
                  </a:lnTo>
                  <a:lnTo>
                    <a:pt x="460" y="1431"/>
                  </a:lnTo>
                  <a:lnTo>
                    <a:pt x="460" y="1430"/>
                  </a:lnTo>
                  <a:lnTo>
                    <a:pt x="460" y="1429"/>
                  </a:lnTo>
                  <a:lnTo>
                    <a:pt x="461" y="1427"/>
                  </a:lnTo>
                  <a:lnTo>
                    <a:pt x="463" y="1427"/>
                  </a:lnTo>
                  <a:lnTo>
                    <a:pt x="465" y="1426"/>
                  </a:lnTo>
                  <a:lnTo>
                    <a:pt x="470" y="1426"/>
                  </a:lnTo>
                  <a:lnTo>
                    <a:pt x="479" y="1429"/>
                  </a:lnTo>
                  <a:lnTo>
                    <a:pt x="480" y="1430"/>
                  </a:lnTo>
                  <a:lnTo>
                    <a:pt x="488" y="1434"/>
                  </a:lnTo>
                  <a:lnTo>
                    <a:pt x="489" y="1435"/>
                  </a:lnTo>
                  <a:lnTo>
                    <a:pt x="496" y="1434"/>
                  </a:lnTo>
                  <a:lnTo>
                    <a:pt x="498" y="1434"/>
                  </a:lnTo>
                  <a:lnTo>
                    <a:pt x="500" y="1432"/>
                  </a:lnTo>
                  <a:lnTo>
                    <a:pt x="501" y="1427"/>
                  </a:lnTo>
                  <a:lnTo>
                    <a:pt x="505" y="1420"/>
                  </a:lnTo>
                  <a:lnTo>
                    <a:pt x="504" y="1420"/>
                  </a:lnTo>
                  <a:lnTo>
                    <a:pt x="499" y="1417"/>
                  </a:lnTo>
                  <a:lnTo>
                    <a:pt x="498" y="1417"/>
                  </a:lnTo>
                  <a:lnTo>
                    <a:pt x="491" y="1415"/>
                  </a:lnTo>
                  <a:lnTo>
                    <a:pt x="488" y="1414"/>
                  </a:lnTo>
                  <a:lnTo>
                    <a:pt x="486" y="1416"/>
                  </a:lnTo>
                  <a:lnTo>
                    <a:pt x="485" y="1421"/>
                  </a:lnTo>
                  <a:lnTo>
                    <a:pt x="488" y="1422"/>
                  </a:lnTo>
                  <a:lnTo>
                    <a:pt x="488" y="1425"/>
                  </a:lnTo>
                  <a:lnTo>
                    <a:pt x="481" y="1424"/>
                  </a:lnTo>
                  <a:lnTo>
                    <a:pt x="483" y="1421"/>
                  </a:lnTo>
                  <a:lnTo>
                    <a:pt x="484" y="1421"/>
                  </a:lnTo>
                  <a:lnTo>
                    <a:pt x="484" y="1419"/>
                  </a:lnTo>
                  <a:lnTo>
                    <a:pt x="476" y="1410"/>
                  </a:lnTo>
                  <a:lnTo>
                    <a:pt x="471" y="1404"/>
                  </a:lnTo>
                  <a:lnTo>
                    <a:pt x="459" y="1400"/>
                  </a:lnTo>
                  <a:lnTo>
                    <a:pt x="451" y="1400"/>
                  </a:lnTo>
                  <a:lnTo>
                    <a:pt x="448" y="1397"/>
                  </a:lnTo>
                  <a:lnTo>
                    <a:pt x="441" y="1397"/>
                  </a:lnTo>
                  <a:lnTo>
                    <a:pt x="439" y="1397"/>
                  </a:lnTo>
                  <a:lnTo>
                    <a:pt x="436" y="1396"/>
                  </a:lnTo>
                  <a:lnTo>
                    <a:pt x="431" y="1397"/>
                  </a:lnTo>
                  <a:lnTo>
                    <a:pt x="428" y="1397"/>
                  </a:lnTo>
                  <a:lnTo>
                    <a:pt x="424" y="1397"/>
                  </a:lnTo>
                  <a:lnTo>
                    <a:pt x="421" y="1399"/>
                  </a:lnTo>
                  <a:lnTo>
                    <a:pt x="416" y="1402"/>
                  </a:lnTo>
                  <a:lnTo>
                    <a:pt x="413" y="1404"/>
                  </a:lnTo>
                  <a:lnTo>
                    <a:pt x="410" y="1404"/>
                  </a:lnTo>
                  <a:lnTo>
                    <a:pt x="405" y="1406"/>
                  </a:lnTo>
                  <a:lnTo>
                    <a:pt x="401" y="1406"/>
                  </a:lnTo>
                  <a:lnTo>
                    <a:pt x="399" y="1407"/>
                  </a:lnTo>
                  <a:lnTo>
                    <a:pt x="395" y="1409"/>
                  </a:lnTo>
                  <a:lnTo>
                    <a:pt x="394" y="1409"/>
                  </a:lnTo>
                  <a:lnTo>
                    <a:pt x="391" y="1409"/>
                  </a:lnTo>
                  <a:lnTo>
                    <a:pt x="389" y="1410"/>
                  </a:lnTo>
                  <a:lnTo>
                    <a:pt x="384" y="1412"/>
                  </a:lnTo>
                  <a:lnTo>
                    <a:pt x="380" y="1416"/>
                  </a:lnTo>
                  <a:lnTo>
                    <a:pt x="375" y="1420"/>
                  </a:lnTo>
                  <a:lnTo>
                    <a:pt x="366" y="1429"/>
                  </a:lnTo>
                  <a:lnTo>
                    <a:pt x="364" y="1431"/>
                  </a:lnTo>
                  <a:lnTo>
                    <a:pt x="360" y="1434"/>
                  </a:lnTo>
                  <a:lnTo>
                    <a:pt x="360" y="1437"/>
                  </a:lnTo>
                  <a:lnTo>
                    <a:pt x="360" y="1445"/>
                  </a:lnTo>
                  <a:lnTo>
                    <a:pt x="360" y="1452"/>
                  </a:lnTo>
                  <a:lnTo>
                    <a:pt x="359" y="1456"/>
                  </a:lnTo>
                  <a:lnTo>
                    <a:pt x="354" y="1464"/>
                  </a:lnTo>
                  <a:lnTo>
                    <a:pt x="353" y="1466"/>
                  </a:lnTo>
                  <a:lnTo>
                    <a:pt x="353" y="1469"/>
                  </a:lnTo>
                  <a:lnTo>
                    <a:pt x="353" y="1472"/>
                  </a:lnTo>
                  <a:lnTo>
                    <a:pt x="353" y="1474"/>
                  </a:lnTo>
                  <a:lnTo>
                    <a:pt x="351" y="1475"/>
                  </a:lnTo>
                  <a:lnTo>
                    <a:pt x="348" y="1475"/>
                  </a:lnTo>
                  <a:lnTo>
                    <a:pt x="344" y="1476"/>
                  </a:lnTo>
                  <a:lnTo>
                    <a:pt x="341" y="1477"/>
                  </a:lnTo>
                  <a:lnTo>
                    <a:pt x="340" y="1479"/>
                  </a:lnTo>
                  <a:lnTo>
                    <a:pt x="338" y="1480"/>
                  </a:lnTo>
                  <a:lnTo>
                    <a:pt x="335" y="1481"/>
                  </a:lnTo>
                  <a:lnTo>
                    <a:pt x="333" y="1482"/>
                  </a:lnTo>
                  <a:lnTo>
                    <a:pt x="329" y="1485"/>
                  </a:lnTo>
                  <a:lnTo>
                    <a:pt x="328" y="1485"/>
                  </a:lnTo>
                  <a:lnTo>
                    <a:pt x="324" y="1485"/>
                  </a:lnTo>
                  <a:lnTo>
                    <a:pt x="321" y="1484"/>
                  </a:lnTo>
                  <a:lnTo>
                    <a:pt x="318" y="1482"/>
                  </a:lnTo>
                  <a:lnTo>
                    <a:pt x="314" y="1481"/>
                  </a:lnTo>
                  <a:lnTo>
                    <a:pt x="311" y="1481"/>
                  </a:lnTo>
                  <a:lnTo>
                    <a:pt x="309" y="1480"/>
                  </a:lnTo>
                  <a:lnTo>
                    <a:pt x="306" y="1480"/>
                  </a:lnTo>
                  <a:lnTo>
                    <a:pt x="303" y="1479"/>
                  </a:lnTo>
                  <a:lnTo>
                    <a:pt x="300" y="1477"/>
                  </a:lnTo>
                  <a:lnTo>
                    <a:pt x="296" y="1477"/>
                  </a:lnTo>
                  <a:lnTo>
                    <a:pt x="286" y="1476"/>
                  </a:lnTo>
                  <a:lnTo>
                    <a:pt x="281" y="1476"/>
                  </a:lnTo>
                  <a:lnTo>
                    <a:pt x="274" y="1472"/>
                  </a:lnTo>
                  <a:lnTo>
                    <a:pt x="263" y="1470"/>
                  </a:lnTo>
                  <a:lnTo>
                    <a:pt x="253" y="1465"/>
                  </a:lnTo>
                  <a:lnTo>
                    <a:pt x="233" y="1472"/>
                  </a:lnTo>
                  <a:lnTo>
                    <a:pt x="230" y="1474"/>
                  </a:lnTo>
                  <a:lnTo>
                    <a:pt x="205" y="1479"/>
                  </a:lnTo>
                  <a:lnTo>
                    <a:pt x="200" y="1484"/>
                  </a:lnTo>
                  <a:lnTo>
                    <a:pt x="199" y="1486"/>
                  </a:lnTo>
                  <a:lnTo>
                    <a:pt x="195" y="1482"/>
                  </a:lnTo>
                  <a:lnTo>
                    <a:pt x="200" y="1476"/>
                  </a:lnTo>
                  <a:lnTo>
                    <a:pt x="201" y="1476"/>
                  </a:lnTo>
                  <a:lnTo>
                    <a:pt x="206" y="1475"/>
                  </a:lnTo>
                  <a:lnTo>
                    <a:pt x="215" y="1474"/>
                  </a:lnTo>
                  <a:lnTo>
                    <a:pt x="229" y="1471"/>
                  </a:lnTo>
                  <a:lnTo>
                    <a:pt x="233" y="1457"/>
                  </a:lnTo>
                  <a:lnTo>
                    <a:pt x="221" y="1457"/>
                  </a:lnTo>
                  <a:lnTo>
                    <a:pt x="219" y="1457"/>
                  </a:lnTo>
                  <a:lnTo>
                    <a:pt x="218" y="1456"/>
                  </a:lnTo>
                  <a:lnTo>
                    <a:pt x="215" y="1457"/>
                  </a:lnTo>
                  <a:lnTo>
                    <a:pt x="211" y="1457"/>
                  </a:lnTo>
                  <a:lnTo>
                    <a:pt x="209" y="1456"/>
                  </a:lnTo>
                  <a:lnTo>
                    <a:pt x="204" y="1456"/>
                  </a:lnTo>
                  <a:lnTo>
                    <a:pt x="200" y="1456"/>
                  </a:lnTo>
                  <a:lnTo>
                    <a:pt x="196" y="1457"/>
                  </a:lnTo>
                  <a:lnTo>
                    <a:pt x="195" y="1457"/>
                  </a:lnTo>
                  <a:lnTo>
                    <a:pt x="193" y="1459"/>
                  </a:lnTo>
                  <a:lnTo>
                    <a:pt x="191" y="1459"/>
                  </a:lnTo>
                  <a:lnTo>
                    <a:pt x="188" y="1460"/>
                  </a:lnTo>
                  <a:lnTo>
                    <a:pt x="185" y="1461"/>
                  </a:lnTo>
                  <a:lnTo>
                    <a:pt x="184" y="1462"/>
                  </a:lnTo>
                  <a:lnTo>
                    <a:pt x="181" y="1462"/>
                  </a:lnTo>
                  <a:lnTo>
                    <a:pt x="180" y="1464"/>
                  </a:lnTo>
                  <a:lnTo>
                    <a:pt x="178" y="1466"/>
                  </a:lnTo>
                  <a:lnTo>
                    <a:pt x="175" y="1470"/>
                  </a:lnTo>
                  <a:lnTo>
                    <a:pt x="174" y="1472"/>
                  </a:lnTo>
                  <a:lnTo>
                    <a:pt x="173" y="1476"/>
                  </a:lnTo>
                  <a:lnTo>
                    <a:pt x="173" y="1479"/>
                  </a:lnTo>
                  <a:lnTo>
                    <a:pt x="173" y="1480"/>
                  </a:lnTo>
                  <a:lnTo>
                    <a:pt x="173" y="1481"/>
                  </a:lnTo>
                  <a:lnTo>
                    <a:pt x="188" y="1479"/>
                  </a:lnTo>
                  <a:lnTo>
                    <a:pt x="188" y="1480"/>
                  </a:lnTo>
                  <a:lnTo>
                    <a:pt x="190" y="1480"/>
                  </a:lnTo>
                  <a:lnTo>
                    <a:pt x="191" y="1481"/>
                  </a:lnTo>
                  <a:lnTo>
                    <a:pt x="186" y="1482"/>
                  </a:lnTo>
                  <a:lnTo>
                    <a:pt x="195" y="1494"/>
                  </a:lnTo>
                  <a:lnTo>
                    <a:pt x="200" y="1495"/>
                  </a:lnTo>
                  <a:lnTo>
                    <a:pt x="200" y="1497"/>
                  </a:lnTo>
                  <a:lnTo>
                    <a:pt x="193" y="1497"/>
                  </a:lnTo>
                  <a:lnTo>
                    <a:pt x="181" y="1485"/>
                  </a:lnTo>
                  <a:lnTo>
                    <a:pt x="179" y="1487"/>
                  </a:lnTo>
                  <a:lnTo>
                    <a:pt x="173" y="1499"/>
                  </a:lnTo>
                  <a:lnTo>
                    <a:pt x="168" y="1502"/>
                  </a:lnTo>
                  <a:lnTo>
                    <a:pt x="160" y="1504"/>
                  </a:lnTo>
                  <a:lnTo>
                    <a:pt x="158" y="1507"/>
                  </a:lnTo>
                  <a:lnTo>
                    <a:pt x="156" y="1509"/>
                  </a:lnTo>
                  <a:lnTo>
                    <a:pt x="154" y="1511"/>
                  </a:lnTo>
                  <a:lnTo>
                    <a:pt x="153" y="1512"/>
                  </a:lnTo>
                  <a:lnTo>
                    <a:pt x="151" y="1514"/>
                  </a:lnTo>
                  <a:lnTo>
                    <a:pt x="150" y="1514"/>
                  </a:lnTo>
                  <a:lnTo>
                    <a:pt x="149" y="1515"/>
                  </a:lnTo>
                  <a:lnTo>
                    <a:pt x="148" y="1519"/>
                  </a:lnTo>
                  <a:lnTo>
                    <a:pt x="146" y="1521"/>
                  </a:lnTo>
                  <a:lnTo>
                    <a:pt x="145" y="1522"/>
                  </a:lnTo>
                  <a:lnTo>
                    <a:pt x="143" y="1525"/>
                  </a:lnTo>
                  <a:lnTo>
                    <a:pt x="138" y="1529"/>
                  </a:lnTo>
                  <a:lnTo>
                    <a:pt x="136" y="1530"/>
                  </a:lnTo>
                  <a:lnTo>
                    <a:pt x="133" y="1531"/>
                  </a:lnTo>
                  <a:lnTo>
                    <a:pt x="130" y="1530"/>
                  </a:lnTo>
                  <a:lnTo>
                    <a:pt x="123" y="1529"/>
                  </a:lnTo>
                  <a:lnTo>
                    <a:pt x="118" y="1527"/>
                  </a:lnTo>
                  <a:lnTo>
                    <a:pt x="114" y="1527"/>
                  </a:lnTo>
                  <a:lnTo>
                    <a:pt x="108" y="1526"/>
                  </a:lnTo>
                  <a:lnTo>
                    <a:pt x="105" y="1526"/>
                  </a:lnTo>
                  <a:lnTo>
                    <a:pt x="103" y="1526"/>
                  </a:lnTo>
                  <a:lnTo>
                    <a:pt x="99" y="1526"/>
                  </a:lnTo>
                  <a:lnTo>
                    <a:pt x="96" y="1527"/>
                  </a:lnTo>
                  <a:lnTo>
                    <a:pt x="94" y="1530"/>
                  </a:lnTo>
                  <a:lnTo>
                    <a:pt x="89" y="1534"/>
                  </a:lnTo>
                  <a:lnTo>
                    <a:pt x="86" y="1536"/>
                  </a:lnTo>
                  <a:lnTo>
                    <a:pt x="85" y="1536"/>
                  </a:lnTo>
                  <a:lnTo>
                    <a:pt x="79" y="1537"/>
                  </a:lnTo>
                  <a:lnTo>
                    <a:pt x="76" y="1539"/>
                  </a:lnTo>
                  <a:lnTo>
                    <a:pt x="74" y="1539"/>
                  </a:lnTo>
                  <a:lnTo>
                    <a:pt x="71" y="1539"/>
                  </a:lnTo>
                  <a:lnTo>
                    <a:pt x="69" y="1539"/>
                  </a:lnTo>
                  <a:lnTo>
                    <a:pt x="65" y="1536"/>
                  </a:lnTo>
                  <a:lnTo>
                    <a:pt x="61" y="1535"/>
                  </a:lnTo>
                  <a:lnTo>
                    <a:pt x="60" y="1535"/>
                  </a:lnTo>
                  <a:lnTo>
                    <a:pt x="58" y="1535"/>
                  </a:lnTo>
                  <a:lnTo>
                    <a:pt x="56" y="1534"/>
                  </a:lnTo>
                  <a:lnTo>
                    <a:pt x="54" y="1532"/>
                  </a:lnTo>
                  <a:lnTo>
                    <a:pt x="51" y="1530"/>
                  </a:lnTo>
                  <a:lnTo>
                    <a:pt x="49" y="1527"/>
                  </a:lnTo>
                  <a:lnTo>
                    <a:pt x="48" y="1527"/>
                  </a:lnTo>
                  <a:lnTo>
                    <a:pt x="46" y="1527"/>
                  </a:lnTo>
                  <a:lnTo>
                    <a:pt x="44" y="1526"/>
                  </a:lnTo>
                  <a:lnTo>
                    <a:pt x="40" y="1524"/>
                  </a:lnTo>
                  <a:lnTo>
                    <a:pt x="39" y="1524"/>
                  </a:lnTo>
                  <a:lnTo>
                    <a:pt x="34" y="1522"/>
                  </a:lnTo>
                  <a:lnTo>
                    <a:pt x="28" y="1521"/>
                  </a:lnTo>
                  <a:lnTo>
                    <a:pt x="24" y="1521"/>
                  </a:lnTo>
                  <a:lnTo>
                    <a:pt x="21" y="1521"/>
                  </a:lnTo>
                  <a:lnTo>
                    <a:pt x="18" y="1520"/>
                  </a:lnTo>
                  <a:lnTo>
                    <a:pt x="14" y="1519"/>
                  </a:lnTo>
                  <a:lnTo>
                    <a:pt x="11" y="1519"/>
                  </a:lnTo>
                  <a:lnTo>
                    <a:pt x="10" y="1517"/>
                  </a:lnTo>
                  <a:lnTo>
                    <a:pt x="10" y="1516"/>
                  </a:lnTo>
                  <a:lnTo>
                    <a:pt x="10" y="1514"/>
                  </a:lnTo>
                  <a:lnTo>
                    <a:pt x="9" y="1512"/>
                  </a:lnTo>
                  <a:lnTo>
                    <a:pt x="8" y="1511"/>
                  </a:lnTo>
                  <a:lnTo>
                    <a:pt x="6" y="1510"/>
                  </a:lnTo>
                  <a:lnTo>
                    <a:pt x="5" y="1507"/>
                  </a:lnTo>
                  <a:lnTo>
                    <a:pt x="4" y="1507"/>
                  </a:lnTo>
                  <a:lnTo>
                    <a:pt x="3" y="1507"/>
                  </a:lnTo>
                  <a:lnTo>
                    <a:pt x="1" y="1507"/>
                  </a:lnTo>
                  <a:lnTo>
                    <a:pt x="0" y="1506"/>
                  </a:lnTo>
                  <a:lnTo>
                    <a:pt x="1" y="1506"/>
                  </a:lnTo>
                  <a:lnTo>
                    <a:pt x="3" y="1505"/>
                  </a:lnTo>
                  <a:lnTo>
                    <a:pt x="3" y="1504"/>
                  </a:lnTo>
                  <a:lnTo>
                    <a:pt x="3" y="1502"/>
                  </a:lnTo>
                  <a:lnTo>
                    <a:pt x="3" y="1500"/>
                  </a:lnTo>
                  <a:lnTo>
                    <a:pt x="3" y="1494"/>
                  </a:lnTo>
                  <a:lnTo>
                    <a:pt x="5" y="1490"/>
                  </a:lnTo>
                  <a:lnTo>
                    <a:pt x="6" y="1487"/>
                  </a:lnTo>
                  <a:lnTo>
                    <a:pt x="8" y="1486"/>
                  </a:lnTo>
                  <a:lnTo>
                    <a:pt x="9" y="1484"/>
                  </a:lnTo>
                  <a:lnTo>
                    <a:pt x="9" y="1482"/>
                  </a:lnTo>
                  <a:lnTo>
                    <a:pt x="9" y="1481"/>
                  </a:lnTo>
                  <a:lnTo>
                    <a:pt x="9" y="1480"/>
                  </a:lnTo>
                  <a:lnTo>
                    <a:pt x="9" y="1477"/>
                  </a:lnTo>
                  <a:lnTo>
                    <a:pt x="10" y="1475"/>
                  </a:lnTo>
                  <a:lnTo>
                    <a:pt x="11" y="1472"/>
                  </a:lnTo>
                  <a:lnTo>
                    <a:pt x="14" y="1469"/>
                  </a:lnTo>
                  <a:lnTo>
                    <a:pt x="16" y="1465"/>
                  </a:lnTo>
                  <a:lnTo>
                    <a:pt x="19" y="1462"/>
                  </a:lnTo>
                  <a:lnTo>
                    <a:pt x="21" y="1460"/>
                  </a:lnTo>
                  <a:lnTo>
                    <a:pt x="21" y="1457"/>
                  </a:lnTo>
                  <a:lnTo>
                    <a:pt x="21" y="1456"/>
                  </a:lnTo>
                  <a:lnTo>
                    <a:pt x="21" y="1455"/>
                  </a:lnTo>
                  <a:lnTo>
                    <a:pt x="21" y="1454"/>
                  </a:lnTo>
                  <a:lnTo>
                    <a:pt x="23" y="1454"/>
                  </a:lnTo>
                  <a:lnTo>
                    <a:pt x="24" y="1454"/>
                  </a:lnTo>
                  <a:lnTo>
                    <a:pt x="24" y="1452"/>
                  </a:lnTo>
                  <a:lnTo>
                    <a:pt x="26" y="1450"/>
                  </a:lnTo>
                  <a:lnTo>
                    <a:pt x="29" y="1447"/>
                  </a:lnTo>
                  <a:lnTo>
                    <a:pt x="31" y="1445"/>
                  </a:lnTo>
                  <a:lnTo>
                    <a:pt x="35" y="1441"/>
                  </a:lnTo>
                  <a:lnTo>
                    <a:pt x="36" y="1441"/>
                  </a:lnTo>
                  <a:lnTo>
                    <a:pt x="40" y="1440"/>
                  </a:lnTo>
                  <a:lnTo>
                    <a:pt x="41" y="1440"/>
                  </a:lnTo>
                  <a:lnTo>
                    <a:pt x="45" y="1437"/>
                  </a:lnTo>
                  <a:lnTo>
                    <a:pt x="49" y="1436"/>
                  </a:lnTo>
                  <a:lnTo>
                    <a:pt x="51" y="1435"/>
                  </a:lnTo>
                  <a:lnTo>
                    <a:pt x="54" y="1435"/>
                  </a:lnTo>
                  <a:lnTo>
                    <a:pt x="56" y="1436"/>
                  </a:lnTo>
                  <a:lnTo>
                    <a:pt x="58" y="1436"/>
                  </a:lnTo>
                  <a:lnTo>
                    <a:pt x="60" y="1436"/>
                  </a:lnTo>
                  <a:lnTo>
                    <a:pt x="63" y="1436"/>
                  </a:lnTo>
                  <a:lnTo>
                    <a:pt x="64" y="1432"/>
                  </a:lnTo>
                  <a:lnTo>
                    <a:pt x="66" y="1431"/>
                  </a:lnTo>
                  <a:lnTo>
                    <a:pt x="69" y="1430"/>
                  </a:lnTo>
                  <a:lnTo>
                    <a:pt x="71" y="1430"/>
                  </a:lnTo>
                  <a:lnTo>
                    <a:pt x="73" y="1427"/>
                  </a:lnTo>
                  <a:lnTo>
                    <a:pt x="74" y="1426"/>
                  </a:lnTo>
                  <a:lnTo>
                    <a:pt x="75" y="1426"/>
                  </a:lnTo>
                  <a:lnTo>
                    <a:pt x="78" y="1425"/>
                  </a:lnTo>
                  <a:lnTo>
                    <a:pt x="79" y="1425"/>
                  </a:lnTo>
                  <a:lnTo>
                    <a:pt x="80" y="1425"/>
                  </a:lnTo>
                  <a:lnTo>
                    <a:pt x="81" y="1424"/>
                  </a:lnTo>
                  <a:lnTo>
                    <a:pt x="84" y="1422"/>
                  </a:lnTo>
                  <a:lnTo>
                    <a:pt x="85" y="1422"/>
                  </a:lnTo>
                  <a:lnTo>
                    <a:pt x="86" y="1422"/>
                  </a:lnTo>
                  <a:lnTo>
                    <a:pt x="88" y="1421"/>
                  </a:lnTo>
                  <a:lnTo>
                    <a:pt x="89" y="1421"/>
                  </a:lnTo>
                  <a:lnTo>
                    <a:pt x="91" y="1419"/>
                  </a:lnTo>
                  <a:lnTo>
                    <a:pt x="93" y="1417"/>
                  </a:lnTo>
                  <a:lnTo>
                    <a:pt x="94" y="1416"/>
                  </a:lnTo>
                  <a:lnTo>
                    <a:pt x="96" y="1416"/>
                  </a:lnTo>
                  <a:lnTo>
                    <a:pt x="98" y="1416"/>
                  </a:lnTo>
                  <a:lnTo>
                    <a:pt x="100" y="1415"/>
                  </a:lnTo>
                  <a:lnTo>
                    <a:pt x="103" y="1415"/>
                  </a:lnTo>
                  <a:lnTo>
                    <a:pt x="105" y="1414"/>
                  </a:lnTo>
                  <a:lnTo>
                    <a:pt x="108" y="1410"/>
                  </a:lnTo>
                  <a:lnTo>
                    <a:pt x="110" y="1409"/>
                  </a:lnTo>
                  <a:lnTo>
                    <a:pt x="113" y="1407"/>
                  </a:lnTo>
                  <a:lnTo>
                    <a:pt x="114" y="1406"/>
                  </a:lnTo>
                  <a:lnTo>
                    <a:pt x="116" y="1405"/>
                  </a:lnTo>
                  <a:lnTo>
                    <a:pt x="120" y="1402"/>
                  </a:lnTo>
                  <a:lnTo>
                    <a:pt x="121" y="1402"/>
                  </a:lnTo>
                  <a:lnTo>
                    <a:pt x="125" y="1401"/>
                  </a:lnTo>
                  <a:lnTo>
                    <a:pt x="128" y="1400"/>
                  </a:lnTo>
                  <a:lnTo>
                    <a:pt x="129" y="1400"/>
                  </a:lnTo>
                  <a:lnTo>
                    <a:pt x="130" y="1399"/>
                  </a:lnTo>
                  <a:lnTo>
                    <a:pt x="131" y="1397"/>
                  </a:lnTo>
                  <a:lnTo>
                    <a:pt x="134" y="1396"/>
                  </a:lnTo>
                  <a:lnTo>
                    <a:pt x="136" y="1396"/>
                  </a:lnTo>
                  <a:lnTo>
                    <a:pt x="140" y="1394"/>
                  </a:lnTo>
                  <a:lnTo>
                    <a:pt x="141" y="1394"/>
                  </a:lnTo>
                  <a:lnTo>
                    <a:pt x="144" y="1392"/>
                  </a:lnTo>
                  <a:lnTo>
                    <a:pt x="145" y="1392"/>
                  </a:lnTo>
                  <a:lnTo>
                    <a:pt x="148" y="1391"/>
                  </a:lnTo>
                  <a:lnTo>
                    <a:pt x="149" y="1390"/>
                  </a:lnTo>
                  <a:lnTo>
                    <a:pt x="153" y="1387"/>
                  </a:lnTo>
                  <a:lnTo>
                    <a:pt x="156" y="1385"/>
                  </a:lnTo>
                  <a:lnTo>
                    <a:pt x="158" y="1384"/>
                  </a:lnTo>
                  <a:lnTo>
                    <a:pt x="161" y="1377"/>
                  </a:lnTo>
                  <a:lnTo>
                    <a:pt x="164" y="1375"/>
                  </a:lnTo>
                  <a:lnTo>
                    <a:pt x="165" y="1372"/>
                  </a:lnTo>
                  <a:lnTo>
                    <a:pt x="166" y="1370"/>
                  </a:lnTo>
                  <a:lnTo>
                    <a:pt x="166" y="1369"/>
                  </a:lnTo>
                  <a:lnTo>
                    <a:pt x="169" y="1366"/>
                  </a:lnTo>
                  <a:lnTo>
                    <a:pt x="169" y="1364"/>
                  </a:lnTo>
                  <a:lnTo>
                    <a:pt x="170" y="1361"/>
                  </a:lnTo>
                  <a:lnTo>
                    <a:pt x="173" y="1357"/>
                  </a:lnTo>
                  <a:lnTo>
                    <a:pt x="174" y="1354"/>
                  </a:lnTo>
                  <a:lnTo>
                    <a:pt x="175" y="1352"/>
                  </a:lnTo>
                  <a:lnTo>
                    <a:pt x="176" y="1351"/>
                  </a:lnTo>
                  <a:lnTo>
                    <a:pt x="179" y="1349"/>
                  </a:lnTo>
                  <a:lnTo>
                    <a:pt x="181" y="1346"/>
                  </a:lnTo>
                  <a:lnTo>
                    <a:pt x="183" y="1342"/>
                  </a:lnTo>
                  <a:lnTo>
                    <a:pt x="184" y="1340"/>
                  </a:lnTo>
                  <a:lnTo>
                    <a:pt x="185" y="1336"/>
                  </a:lnTo>
                  <a:lnTo>
                    <a:pt x="188" y="1331"/>
                  </a:lnTo>
                  <a:lnTo>
                    <a:pt x="189" y="1327"/>
                  </a:lnTo>
                  <a:lnTo>
                    <a:pt x="189" y="1326"/>
                  </a:lnTo>
                  <a:lnTo>
                    <a:pt x="190" y="1325"/>
                  </a:lnTo>
                  <a:lnTo>
                    <a:pt x="193" y="1321"/>
                  </a:lnTo>
                  <a:lnTo>
                    <a:pt x="195" y="1319"/>
                  </a:lnTo>
                  <a:lnTo>
                    <a:pt x="196" y="1316"/>
                  </a:lnTo>
                  <a:lnTo>
                    <a:pt x="198" y="1315"/>
                  </a:lnTo>
                  <a:lnTo>
                    <a:pt x="199" y="1312"/>
                  </a:lnTo>
                  <a:lnTo>
                    <a:pt x="199" y="1311"/>
                  </a:lnTo>
                  <a:lnTo>
                    <a:pt x="200" y="1309"/>
                  </a:lnTo>
                  <a:lnTo>
                    <a:pt x="199" y="1307"/>
                  </a:lnTo>
                  <a:lnTo>
                    <a:pt x="199" y="1306"/>
                  </a:lnTo>
                  <a:lnTo>
                    <a:pt x="198" y="1306"/>
                  </a:lnTo>
                  <a:lnTo>
                    <a:pt x="196" y="1305"/>
                  </a:lnTo>
                  <a:lnTo>
                    <a:pt x="198" y="1301"/>
                  </a:lnTo>
                  <a:lnTo>
                    <a:pt x="199" y="1299"/>
                  </a:lnTo>
                  <a:lnTo>
                    <a:pt x="200" y="1299"/>
                  </a:lnTo>
                  <a:lnTo>
                    <a:pt x="201" y="1299"/>
                  </a:lnTo>
                  <a:lnTo>
                    <a:pt x="203" y="1297"/>
                  </a:lnTo>
                  <a:lnTo>
                    <a:pt x="203" y="1296"/>
                  </a:lnTo>
                  <a:lnTo>
                    <a:pt x="201" y="1296"/>
                  </a:lnTo>
                  <a:lnTo>
                    <a:pt x="201" y="1294"/>
                  </a:lnTo>
                  <a:lnTo>
                    <a:pt x="203" y="1294"/>
                  </a:lnTo>
                  <a:lnTo>
                    <a:pt x="204" y="1295"/>
                  </a:lnTo>
                  <a:lnTo>
                    <a:pt x="205" y="1294"/>
                  </a:lnTo>
                  <a:lnTo>
                    <a:pt x="205" y="1292"/>
                  </a:lnTo>
                  <a:lnTo>
                    <a:pt x="204" y="1292"/>
                  </a:lnTo>
                  <a:lnTo>
                    <a:pt x="204" y="1291"/>
                  </a:lnTo>
                  <a:lnTo>
                    <a:pt x="203" y="1290"/>
                  </a:lnTo>
                  <a:lnTo>
                    <a:pt x="203" y="1289"/>
                  </a:lnTo>
                  <a:lnTo>
                    <a:pt x="204" y="1287"/>
                  </a:lnTo>
                  <a:lnTo>
                    <a:pt x="205" y="1287"/>
                  </a:lnTo>
                  <a:lnTo>
                    <a:pt x="205" y="1289"/>
                  </a:lnTo>
                  <a:lnTo>
                    <a:pt x="206" y="1287"/>
                  </a:lnTo>
                  <a:lnTo>
                    <a:pt x="206" y="1286"/>
                  </a:lnTo>
                  <a:lnTo>
                    <a:pt x="206" y="1282"/>
                  </a:lnTo>
                  <a:lnTo>
                    <a:pt x="206" y="1281"/>
                  </a:lnTo>
                  <a:lnTo>
                    <a:pt x="208" y="1281"/>
                  </a:lnTo>
                  <a:lnTo>
                    <a:pt x="209" y="1281"/>
                  </a:lnTo>
                  <a:lnTo>
                    <a:pt x="209" y="1282"/>
                  </a:lnTo>
                  <a:lnTo>
                    <a:pt x="209" y="1284"/>
                  </a:lnTo>
                  <a:lnTo>
                    <a:pt x="208" y="1287"/>
                  </a:lnTo>
                  <a:lnTo>
                    <a:pt x="208" y="1289"/>
                  </a:lnTo>
                  <a:lnTo>
                    <a:pt x="209" y="1290"/>
                  </a:lnTo>
                  <a:lnTo>
                    <a:pt x="210" y="1290"/>
                  </a:lnTo>
                  <a:lnTo>
                    <a:pt x="213" y="1289"/>
                  </a:lnTo>
                  <a:lnTo>
                    <a:pt x="214" y="1289"/>
                  </a:lnTo>
                  <a:lnTo>
                    <a:pt x="215" y="1289"/>
                  </a:lnTo>
                  <a:lnTo>
                    <a:pt x="216" y="1289"/>
                  </a:lnTo>
                  <a:lnTo>
                    <a:pt x="218" y="1289"/>
                  </a:lnTo>
                  <a:lnTo>
                    <a:pt x="219" y="1287"/>
                  </a:lnTo>
                  <a:lnTo>
                    <a:pt x="220" y="1286"/>
                  </a:lnTo>
                  <a:lnTo>
                    <a:pt x="220" y="1285"/>
                  </a:lnTo>
                  <a:lnTo>
                    <a:pt x="223" y="1285"/>
                  </a:lnTo>
                  <a:lnTo>
                    <a:pt x="224" y="1285"/>
                  </a:lnTo>
                  <a:lnTo>
                    <a:pt x="225" y="1285"/>
                  </a:lnTo>
                  <a:lnTo>
                    <a:pt x="228" y="1285"/>
                  </a:lnTo>
                  <a:lnTo>
                    <a:pt x="230" y="1285"/>
                  </a:lnTo>
                  <a:lnTo>
                    <a:pt x="231" y="1284"/>
                  </a:lnTo>
                  <a:lnTo>
                    <a:pt x="231" y="1282"/>
                  </a:lnTo>
                  <a:lnTo>
                    <a:pt x="233" y="1281"/>
                  </a:lnTo>
                  <a:lnTo>
                    <a:pt x="236" y="1282"/>
                  </a:lnTo>
                  <a:lnTo>
                    <a:pt x="241" y="1286"/>
                  </a:lnTo>
                  <a:lnTo>
                    <a:pt x="245" y="1289"/>
                  </a:lnTo>
                  <a:lnTo>
                    <a:pt x="248" y="1292"/>
                  </a:lnTo>
                  <a:lnTo>
                    <a:pt x="249" y="1295"/>
                  </a:lnTo>
                  <a:lnTo>
                    <a:pt x="250" y="1296"/>
                  </a:lnTo>
                  <a:lnTo>
                    <a:pt x="253" y="1299"/>
                  </a:lnTo>
                  <a:lnTo>
                    <a:pt x="259" y="1302"/>
                  </a:lnTo>
                  <a:lnTo>
                    <a:pt x="263" y="1304"/>
                  </a:lnTo>
                  <a:lnTo>
                    <a:pt x="264" y="1306"/>
                  </a:lnTo>
                  <a:lnTo>
                    <a:pt x="265" y="1309"/>
                  </a:lnTo>
                  <a:lnTo>
                    <a:pt x="264" y="1310"/>
                  </a:lnTo>
                  <a:lnTo>
                    <a:pt x="264" y="1311"/>
                  </a:lnTo>
                  <a:lnTo>
                    <a:pt x="263" y="1311"/>
                  </a:lnTo>
                  <a:lnTo>
                    <a:pt x="261" y="1311"/>
                  </a:lnTo>
                  <a:lnTo>
                    <a:pt x="260" y="1312"/>
                  </a:lnTo>
                  <a:lnTo>
                    <a:pt x="260" y="1314"/>
                  </a:lnTo>
                  <a:lnTo>
                    <a:pt x="260" y="1315"/>
                  </a:lnTo>
                  <a:lnTo>
                    <a:pt x="261" y="1316"/>
                  </a:lnTo>
                  <a:lnTo>
                    <a:pt x="263" y="1316"/>
                  </a:lnTo>
                  <a:lnTo>
                    <a:pt x="264" y="1317"/>
                  </a:lnTo>
                  <a:lnTo>
                    <a:pt x="265" y="1317"/>
                  </a:lnTo>
                  <a:lnTo>
                    <a:pt x="266" y="1319"/>
                  </a:lnTo>
                  <a:lnTo>
                    <a:pt x="268" y="1320"/>
                  </a:lnTo>
                  <a:lnTo>
                    <a:pt x="268" y="1319"/>
                  </a:lnTo>
                  <a:lnTo>
                    <a:pt x="269" y="1319"/>
                  </a:lnTo>
                  <a:lnTo>
                    <a:pt x="270" y="1320"/>
                  </a:lnTo>
                  <a:lnTo>
                    <a:pt x="270" y="1321"/>
                  </a:lnTo>
                  <a:lnTo>
                    <a:pt x="270" y="1322"/>
                  </a:lnTo>
                  <a:lnTo>
                    <a:pt x="271" y="1322"/>
                  </a:lnTo>
                  <a:lnTo>
                    <a:pt x="273" y="1324"/>
                  </a:lnTo>
                  <a:lnTo>
                    <a:pt x="274" y="1326"/>
                  </a:lnTo>
                  <a:lnTo>
                    <a:pt x="275" y="1327"/>
                  </a:lnTo>
                  <a:lnTo>
                    <a:pt x="276" y="1329"/>
                  </a:lnTo>
                  <a:lnTo>
                    <a:pt x="278" y="1329"/>
                  </a:lnTo>
                  <a:lnTo>
                    <a:pt x="280" y="1329"/>
                  </a:lnTo>
                  <a:lnTo>
                    <a:pt x="281" y="1329"/>
                  </a:lnTo>
                  <a:lnTo>
                    <a:pt x="283" y="1329"/>
                  </a:lnTo>
                  <a:lnTo>
                    <a:pt x="284" y="1329"/>
                  </a:lnTo>
                  <a:lnTo>
                    <a:pt x="285" y="1329"/>
                  </a:lnTo>
                  <a:lnTo>
                    <a:pt x="286" y="1330"/>
                  </a:lnTo>
                  <a:lnTo>
                    <a:pt x="286" y="1331"/>
                  </a:lnTo>
                  <a:lnTo>
                    <a:pt x="288" y="1331"/>
                  </a:lnTo>
                  <a:lnTo>
                    <a:pt x="290" y="1332"/>
                  </a:lnTo>
                  <a:lnTo>
                    <a:pt x="291" y="1332"/>
                  </a:lnTo>
                  <a:lnTo>
                    <a:pt x="293" y="1335"/>
                  </a:lnTo>
                  <a:lnTo>
                    <a:pt x="294" y="1337"/>
                  </a:lnTo>
                  <a:lnTo>
                    <a:pt x="294" y="1339"/>
                  </a:lnTo>
                  <a:lnTo>
                    <a:pt x="296" y="1341"/>
                  </a:lnTo>
                  <a:lnTo>
                    <a:pt x="299" y="1342"/>
                  </a:lnTo>
                  <a:lnTo>
                    <a:pt x="299" y="1345"/>
                  </a:lnTo>
                  <a:lnTo>
                    <a:pt x="300" y="1346"/>
                  </a:lnTo>
                  <a:lnTo>
                    <a:pt x="301" y="1349"/>
                  </a:lnTo>
                  <a:lnTo>
                    <a:pt x="303" y="1349"/>
                  </a:lnTo>
                  <a:lnTo>
                    <a:pt x="305" y="1349"/>
                  </a:lnTo>
                  <a:lnTo>
                    <a:pt x="308" y="1349"/>
                  </a:lnTo>
                  <a:lnTo>
                    <a:pt x="309" y="1350"/>
                  </a:lnTo>
                  <a:lnTo>
                    <a:pt x="309" y="1351"/>
                  </a:lnTo>
                  <a:lnTo>
                    <a:pt x="310" y="1352"/>
                  </a:lnTo>
                  <a:lnTo>
                    <a:pt x="309" y="1355"/>
                  </a:lnTo>
                  <a:lnTo>
                    <a:pt x="308" y="1356"/>
                  </a:lnTo>
                  <a:lnTo>
                    <a:pt x="305" y="1357"/>
                  </a:lnTo>
                  <a:lnTo>
                    <a:pt x="305" y="1359"/>
                  </a:lnTo>
                  <a:lnTo>
                    <a:pt x="305" y="1360"/>
                  </a:lnTo>
                  <a:lnTo>
                    <a:pt x="306" y="1362"/>
                  </a:lnTo>
                  <a:lnTo>
                    <a:pt x="309" y="1364"/>
                  </a:lnTo>
                  <a:lnTo>
                    <a:pt x="310" y="1365"/>
                  </a:lnTo>
                  <a:lnTo>
                    <a:pt x="314" y="1366"/>
                  </a:lnTo>
                  <a:lnTo>
                    <a:pt x="318" y="1367"/>
                  </a:lnTo>
                  <a:lnTo>
                    <a:pt x="319" y="1367"/>
                  </a:lnTo>
                  <a:lnTo>
                    <a:pt x="321" y="1367"/>
                  </a:lnTo>
                  <a:lnTo>
                    <a:pt x="326" y="1367"/>
                  </a:lnTo>
                  <a:lnTo>
                    <a:pt x="328" y="1367"/>
                  </a:lnTo>
                  <a:lnTo>
                    <a:pt x="331" y="1369"/>
                  </a:lnTo>
                  <a:lnTo>
                    <a:pt x="333" y="1369"/>
                  </a:lnTo>
                  <a:lnTo>
                    <a:pt x="336" y="1369"/>
                  </a:lnTo>
                  <a:lnTo>
                    <a:pt x="340" y="1369"/>
                  </a:lnTo>
                  <a:lnTo>
                    <a:pt x="341" y="1369"/>
                  </a:lnTo>
                  <a:lnTo>
                    <a:pt x="344" y="1367"/>
                  </a:lnTo>
                  <a:lnTo>
                    <a:pt x="345" y="1367"/>
                  </a:lnTo>
                  <a:lnTo>
                    <a:pt x="346" y="1369"/>
                  </a:lnTo>
                  <a:lnTo>
                    <a:pt x="349" y="1369"/>
                  </a:lnTo>
                  <a:lnTo>
                    <a:pt x="350" y="1367"/>
                  </a:lnTo>
                  <a:lnTo>
                    <a:pt x="351" y="1367"/>
                  </a:lnTo>
                  <a:lnTo>
                    <a:pt x="353" y="1367"/>
                  </a:lnTo>
                  <a:lnTo>
                    <a:pt x="355" y="1369"/>
                  </a:lnTo>
                  <a:lnTo>
                    <a:pt x="359" y="1370"/>
                  </a:lnTo>
                  <a:lnTo>
                    <a:pt x="360" y="1371"/>
                  </a:lnTo>
                  <a:lnTo>
                    <a:pt x="363" y="1370"/>
                  </a:lnTo>
                  <a:lnTo>
                    <a:pt x="365" y="1369"/>
                  </a:lnTo>
                  <a:lnTo>
                    <a:pt x="371" y="1366"/>
                  </a:lnTo>
                  <a:lnTo>
                    <a:pt x="375" y="1366"/>
                  </a:lnTo>
                  <a:lnTo>
                    <a:pt x="378" y="1365"/>
                  </a:lnTo>
                  <a:lnTo>
                    <a:pt x="380" y="1362"/>
                  </a:lnTo>
                  <a:lnTo>
                    <a:pt x="383" y="1361"/>
                  </a:lnTo>
                  <a:lnTo>
                    <a:pt x="384" y="1360"/>
                  </a:lnTo>
                  <a:lnTo>
                    <a:pt x="388" y="1357"/>
                  </a:lnTo>
                  <a:lnTo>
                    <a:pt x="390" y="1355"/>
                  </a:lnTo>
                  <a:lnTo>
                    <a:pt x="391" y="1354"/>
                  </a:lnTo>
                  <a:lnTo>
                    <a:pt x="391" y="1352"/>
                  </a:lnTo>
                  <a:lnTo>
                    <a:pt x="394" y="1351"/>
                  </a:lnTo>
                  <a:lnTo>
                    <a:pt x="396" y="1351"/>
                  </a:lnTo>
                  <a:lnTo>
                    <a:pt x="399" y="1350"/>
                  </a:lnTo>
                  <a:lnTo>
                    <a:pt x="401" y="1349"/>
                  </a:lnTo>
                  <a:lnTo>
                    <a:pt x="404" y="1346"/>
                  </a:lnTo>
                  <a:lnTo>
                    <a:pt x="405" y="1345"/>
                  </a:lnTo>
                  <a:lnTo>
                    <a:pt x="406" y="1344"/>
                  </a:lnTo>
                  <a:lnTo>
                    <a:pt x="406" y="1342"/>
                  </a:lnTo>
                  <a:lnTo>
                    <a:pt x="408" y="1341"/>
                  </a:lnTo>
                  <a:lnTo>
                    <a:pt x="409" y="1341"/>
                  </a:lnTo>
                  <a:lnTo>
                    <a:pt x="410" y="1341"/>
                  </a:lnTo>
                  <a:lnTo>
                    <a:pt x="411" y="1341"/>
                  </a:lnTo>
                  <a:lnTo>
                    <a:pt x="411" y="1340"/>
                  </a:lnTo>
                  <a:lnTo>
                    <a:pt x="410" y="1339"/>
                  </a:lnTo>
                  <a:lnTo>
                    <a:pt x="411" y="1339"/>
                  </a:lnTo>
                  <a:lnTo>
                    <a:pt x="413" y="1339"/>
                  </a:lnTo>
                  <a:lnTo>
                    <a:pt x="414" y="1339"/>
                  </a:lnTo>
                  <a:lnTo>
                    <a:pt x="416" y="1336"/>
                  </a:lnTo>
                  <a:lnTo>
                    <a:pt x="419" y="1334"/>
                  </a:lnTo>
                  <a:lnTo>
                    <a:pt x="420" y="1334"/>
                  </a:lnTo>
                  <a:lnTo>
                    <a:pt x="421" y="1335"/>
                  </a:lnTo>
                  <a:lnTo>
                    <a:pt x="424" y="1335"/>
                  </a:lnTo>
                  <a:lnTo>
                    <a:pt x="425" y="1337"/>
                  </a:lnTo>
                  <a:lnTo>
                    <a:pt x="426" y="1339"/>
                  </a:lnTo>
                  <a:lnTo>
                    <a:pt x="428" y="1339"/>
                  </a:lnTo>
                  <a:lnTo>
                    <a:pt x="430" y="1337"/>
                  </a:lnTo>
                  <a:lnTo>
                    <a:pt x="431" y="1337"/>
                  </a:lnTo>
                  <a:lnTo>
                    <a:pt x="433" y="1336"/>
                  </a:lnTo>
                  <a:lnTo>
                    <a:pt x="435" y="1335"/>
                  </a:lnTo>
                  <a:lnTo>
                    <a:pt x="438" y="1332"/>
                  </a:lnTo>
                  <a:lnTo>
                    <a:pt x="439" y="1331"/>
                  </a:lnTo>
                  <a:lnTo>
                    <a:pt x="439" y="1330"/>
                  </a:lnTo>
                  <a:lnTo>
                    <a:pt x="439" y="1329"/>
                  </a:lnTo>
                  <a:lnTo>
                    <a:pt x="438" y="1329"/>
                  </a:lnTo>
                  <a:lnTo>
                    <a:pt x="436" y="1329"/>
                  </a:lnTo>
                  <a:lnTo>
                    <a:pt x="435" y="1329"/>
                  </a:lnTo>
                  <a:lnTo>
                    <a:pt x="435" y="1327"/>
                  </a:lnTo>
                  <a:lnTo>
                    <a:pt x="435" y="1326"/>
                  </a:lnTo>
                  <a:lnTo>
                    <a:pt x="436" y="1325"/>
                  </a:lnTo>
                  <a:lnTo>
                    <a:pt x="438" y="1325"/>
                  </a:lnTo>
                  <a:lnTo>
                    <a:pt x="438" y="1324"/>
                  </a:lnTo>
                  <a:lnTo>
                    <a:pt x="436" y="1324"/>
                  </a:lnTo>
                  <a:lnTo>
                    <a:pt x="435" y="1324"/>
                  </a:lnTo>
                  <a:lnTo>
                    <a:pt x="435" y="1322"/>
                  </a:lnTo>
                  <a:lnTo>
                    <a:pt x="435" y="1321"/>
                  </a:lnTo>
                  <a:lnTo>
                    <a:pt x="436" y="1321"/>
                  </a:lnTo>
                  <a:lnTo>
                    <a:pt x="436" y="1320"/>
                  </a:lnTo>
                  <a:lnTo>
                    <a:pt x="435" y="1319"/>
                  </a:lnTo>
                  <a:lnTo>
                    <a:pt x="435" y="1316"/>
                  </a:lnTo>
                  <a:lnTo>
                    <a:pt x="436" y="1314"/>
                  </a:lnTo>
                  <a:lnTo>
                    <a:pt x="436" y="1312"/>
                  </a:lnTo>
                  <a:lnTo>
                    <a:pt x="436" y="1311"/>
                  </a:lnTo>
                  <a:lnTo>
                    <a:pt x="438" y="1310"/>
                  </a:lnTo>
                  <a:lnTo>
                    <a:pt x="439" y="1310"/>
                  </a:lnTo>
                  <a:lnTo>
                    <a:pt x="440" y="1310"/>
                  </a:lnTo>
                  <a:lnTo>
                    <a:pt x="441" y="1309"/>
                  </a:lnTo>
                  <a:lnTo>
                    <a:pt x="444" y="1309"/>
                  </a:lnTo>
                  <a:lnTo>
                    <a:pt x="445" y="1307"/>
                  </a:lnTo>
                  <a:lnTo>
                    <a:pt x="446" y="1306"/>
                  </a:lnTo>
                  <a:lnTo>
                    <a:pt x="449" y="1304"/>
                  </a:lnTo>
                  <a:lnTo>
                    <a:pt x="451" y="1300"/>
                  </a:lnTo>
                  <a:lnTo>
                    <a:pt x="453" y="1300"/>
                  </a:lnTo>
                  <a:lnTo>
                    <a:pt x="454" y="1299"/>
                  </a:lnTo>
                  <a:lnTo>
                    <a:pt x="456" y="1296"/>
                  </a:lnTo>
                  <a:lnTo>
                    <a:pt x="459" y="1295"/>
                  </a:lnTo>
                  <a:lnTo>
                    <a:pt x="463" y="1292"/>
                  </a:lnTo>
                  <a:lnTo>
                    <a:pt x="464" y="1290"/>
                  </a:lnTo>
                  <a:lnTo>
                    <a:pt x="464" y="1282"/>
                  </a:lnTo>
                  <a:lnTo>
                    <a:pt x="466" y="1274"/>
                  </a:lnTo>
                  <a:lnTo>
                    <a:pt x="468" y="1270"/>
                  </a:lnTo>
                  <a:lnTo>
                    <a:pt x="470" y="1271"/>
                  </a:lnTo>
                  <a:lnTo>
                    <a:pt x="471" y="1275"/>
                  </a:lnTo>
                  <a:lnTo>
                    <a:pt x="471" y="1284"/>
                  </a:lnTo>
                  <a:lnTo>
                    <a:pt x="471" y="1286"/>
                  </a:lnTo>
                  <a:lnTo>
                    <a:pt x="471" y="1289"/>
                  </a:lnTo>
                  <a:lnTo>
                    <a:pt x="470" y="1289"/>
                  </a:lnTo>
                  <a:lnTo>
                    <a:pt x="468" y="1292"/>
                  </a:lnTo>
                  <a:lnTo>
                    <a:pt x="465" y="1296"/>
                  </a:lnTo>
                  <a:lnTo>
                    <a:pt x="463" y="1301"/>
                  </a:lnTo>
                  <a:lnTo>
                    <a:pt x="464" y="1301"/>
                  </a:lnTo>
                  <a:lnTo>
                    <a:pt x="468" y="1302"/>
                  </a:lnTo>
                  <a:lnTo>
                    <a:pt x="469" y="1300"/>
                  </a:lnTo>
                  <a:lnTo>
                    <a:pt x="470" y="1300"/>
                  </a:lnTo>
                  <a:lnTo>
                    <a:pt x="473" y="1301"/>
                  </a:lnTo>
                  <a:lnTo>
                    <a:pt x="474" y="1301"/>
                  </a:lnTo>
                  <a:lnTo>
                    <a:pt x="476" y="1300"/>
                  </a:lnTo>
                  <a:lnTo>
                    <a:pt x="484" y="1295"/>
                  </a:lnTo>
                  <a:lnTo>
                    <a:pt x="481" y="1292"/>
                  </a:lnTo>
                  <a:lnTo>
                    <a:pt x="480" y="1291"/>
                  </a:lnTo>
                  <a:lnTo>
                    <a:pt x="481" y="1289"/>
                  </a:lnTo>
                  <a:lnTo>
                    <a:pt x="485" y="1290"/>
                  </a:lnTo>
                  <a:lnTo>
                    <a:pt x="488" y="1289"/>
                  </a:lnTo>
                  <a:lnTo>
                    <a:pt x="488" y="1287"/>
                  </a:lnTo>
                  <a:lnTo>
                    <a:pt x="489" y="1286"/>
                  </a:lnTo>
                  <a:lnTo>
                    <a:pt x="489" y="1285"/>
                  </a:lnTo>
                  <a:lnTo>
                    <a:pt x="490" y="1281"/>
                  </a:lnTo>
                  <a:lnTo>
                    <a:pt x="490" y="1279"/>
                  </a:lnTo>
                  <a:lnTo>
                    <a:pt x="491" y="1275"/>
                  </a:lnTo>
                  <a:lnTo>
                    <a:pt x="491" y="1274"/>
                  </a:lnTo>
                  <a:lnTo>
                    <a:pt x="490" y="1272"/>
                  </a:lnTo>
                  <a:lnTo>
                    <a:pt x="483" y="1271"/>
                  </a:lnTo>
                  <a:lnTo>
                    <a:pt x="481" y="1272"/>
                  </a:lnTo>
                  <a:lnTo>
                    <a:pt x="481" y="1274"/>
                  </a:lnTo>
                  <a:lnTo>
                    <a:pt x="480" y="1280"/>
                  </a:lnTo>
                  <a:lnTo>
                    <a:pt x="479" y="1285"/>
                  </a:lnTo>
                  <a:lnTo>
                    <a:pt x="478" y="1286"/>
                  </a:lnTo>
                  <a:lnTo>
                    <a:pt x="479" y="1287"/>
                  </a:lnTo>
                  <a:lnTo>
                    <a:pt x="479" y="1290"/>
                  </a:lnTo>
                  <a:lnTo>
                    <a:pt x="475" y="1289"/>
                  </a:lnTo>
                  <a:lnTo>
                    <a:pt x="475" y="1287"/>
                  </a:lnTo>
                  <a:lnTo>
                    <a:pt x="478" y="1279"/>
                  </a:lnTo>
                  <a:lnTo>
                    <a:pt x="476" y="1279"/>
                  </a:lnTo>
                  <a:lnTo>
                    <a:pt x="475" y="1279"/>
                  </a:lnTo>
                  <a:lnTo>
                    <a:pt x="476" y="1276"/>
                  </a:lnTo>
                  <a:lnTo>
                    <a:pt x="478" y="1276"/>
                  </a:lnTo>
                  <a:lnTo>
                    <a:pt x="479" y="1269"/>
                  </a:lnTo>
                  <a:lnTo>
                    <a:pt x="478" y="1265"/>
                  </a:lnTo>
                  <a:lnTo>
                    <a:pt x="469" y="1257"/>
                  </a:lnTo>
                  <a:lnTo>
                    <a:pt x="468" y="1256"/>
                  </a:lnTo>
                  <a:lnTo>
                    <a:pt x="470" y="1254"/>
                  </a:lnTo>
                  <a:lnTo>
                    <a:pt x="480" y="1261"/>
                  </a:lnTo>
                  <a:lnTo>
                    <a:pt x="484" y="1266"/>
                  </a:lnTo>
                  <a:lnTo>
                    <a:pt x="491" y="1269"/>
                  </a:lnTo>
                  <a:lnTo>
                    <a:pt x="494" y="1265"/>
                  </a:lnTo>
                  <a:lnTo>
                    <a:pt x="495" y="1262"/>
                  </a:lnTo>
                  <a:lnTo>
                    <a:pt x="495" y="1261"/>
                  </a:lnTo>
                  <a:lnTo>
                    <a:pt x="496" y="1259"/>
                  </a:lnTo>
                  <a:lnTo>
                    <a:pt x="499" y="1256"/>
                  </a:lnTo>
                  <a:lnTo>
                    <a:pt x="501" y="1255"/>
                  </a:lnTo>
                  <a:lnTo>
                    <a:pt x="505" y="1251"/>
                  </a:lnTo>
                  <a:lnTo>
                    <a:pt x="509" y="1249"/>
                  </a:lnTo>
                  <a:lnTo>
                    <a:pt x="513" y="1245"/>
                  </a:lnTo>
                  <a:lnTo>
                    <a:pt x="516" y="1240"/>
                  </a:lnTo>
                  <a:lnTo>
                    <a:pt x="523" y="1234"/>
                  </a:lnTo>
                  <a:lnTo>
                    <a:pt x="524" y="1231"/>
                  </a:lnTo>
                  <a:lnTo>
                    <a:pt x="525" y="1229"/>
                  </a:lnTo>
                  <a:lnTo>
                    <a:pt x="526" y="1226"/>
                  </a:lnTo>
                  <a:lnTo>
                    <a:pt x="528" y="1224"/>
                  </a:lnTo>
                  <a:lnTo>
                    <a:pt x="529" y="1222"/>
                  </a:lnTo>
                  <a:lnTo>
                    <a:pt x="528" y="1221"/>
                  </a:lnTo>
                  <a:lnTo>
                    <a:pt x="529" y="1220"/>
                  </a:lnTo>
                  <a:lnTo>
                    <a:pt x="529" y="1217"/>
                  </a:lnTo>
                  <a:lnTo>
                    <a:pt x="529" y="1216"/>
                  </a:lnTo>
                  <a:lnTo>
                    <a:pt x="529" y="1215"/>
                  </a:lnTo>
                  <a:lnTo>
                    <a:pt x="528" y="1214"/>
                  </a:lnTo>
                  <a:lnTo>
                    <a:pt x="526" y="1214"/>
                  </a:lnTo>
                  <a:lnTo>
                    <a:pt x="525" y="1214"/>
                  </a:lnTo>
                  <a:lnTo>
                    <a:pt x="524" y="1214"/>
                  </a:lnTo>
                  <a:lnTo>
                    <a:pt x="524" y="1211"/>
                  </a:lnTo>
                  <a:lnTo>
                    <a:pt x="525" y="1211"/>
                  </a:lnTo>
                  <a:lnTo>
                    <a:pt x="526" y="1211"/>
                  </a:lnTo>
                  <a:lnTo>
                    <a:pt x="526" y="1210"/>
                  </a:lnTo>
                  <a:lnTo>
                    <a:pt x="526" y="1209"/>
                  </a:lnTo>
                  <a:lnTo>
                    <a:pt x="525" y="1207"/>
                  </a:lnTo>
                  <a:lnTo>
                    <a:pt x="524" y="1206"/>
                  </a:lnTo>
                  <a:lnTo>
                    <a:pt x="523" y="1205"/>
                  </a:lnTo>
                  <a:lnTo>
                    <a:pt x="523" y="1202"/>
                  </a:lnTo>
                  <a:lnTo>
                    <a:pt x="521" y="1202"/>
                  </a:lnTo>
                  <a:lnTo>
                    <a:pt x="521" y="1200"/>
                  </a:lnTo>
                  <a:lnTo>
                    <a:pt x="521" y="1199"/>
                  </a:lnTo>
                  <a:lnTo>
                    <a:pt x="521" y="1197"/>
                  </a:lnTo>
                  <a:lnTo>
                    <a:pt x="523" y="1197"/>
                  </a:lnTo>
                  <a:lnTo>
                    <a:pt x="523" y="1196"/>
                  </a:lnTo>
                  <a:lnTo>
                    <a:pt x="524" y="1194"/>
                  </a:lnTo>
                  <a:lnTo>
                    <a:pt x="524" y="1191"/>
                  </a:lnTo>
                  <a:lnTo>
                    <a:pt x="524" y="1187"/>
                  </a:lnTo>
                  <a:lnTo>
                    <a:pt x="525" y="1180"/>
                  </a:lnTo>
                  <a:lnTo>
                    <a:pt x="526" y="1177"/>
                  </a:lnTo>
                  <a:lnTo>
                    <a:pt x="526" y="1174"/>
                  </a:lnTo>
                  <a:lnTo>
                    <a:pt x="528" y="1170"/>
                  </a:lnTo>
                  <a:lnTo>
                    <a:pt x="529" y="1169"/>
                  </a:lnTo>
                  <a:lnTo>
                    <a:pt x="530" y="1166"/>
                  </a:lnTo>
                  <a:lnTo>
                    <a:pt x="530" y="1164"/>
                  </a:lnTo>
                  <a:lnTo>
                    <a:pt x="530" y="1161"/>
                  </a:lnTo>
                  <a:lnTo>
                    <a:pt x="530" y="1160"/>
                  </a:lnTo>
                  <a:lnTo>
                    <a:pt x="529" y="1159"/>
                  </a:lnTo>
                  <a:lnTo>
                    <a:pt x="529" y="1156"/>
                  </a:lnTo>
                  <a:lnTo>
                    <a:pt x="528" y="1155"/>
                  </a:lnTo>
                  <a:lnTo>
                    <a:pt x="528" y="1154"/>
                  </a:lnTo>
                  <a:lnTo>
                    <a:pt x="528" y="1152"/>
                  </a:lnTo>
                  <a:lnTo>
                    <a:pt x="529" y="1150"/>
                  </a:lnTo>
                  <a:lnTo>
                    <a:pt x="530" y="1147"/>
                  </a:lnTo>
                  <a:lnTo>
                    <a:pt x="531" y="1146"/>
                  </a:lnTo>
                  <a:lnTo>
                    <a:pt x="531" y="1145"/>
                  </a:lnTo>
                  <a:lnTo>
                    <a:pt x="533" y="1144"/>
                  </a:lnTo>
                  <a:lnTo>
                    <a:pt x="536" y="1144"/>
                  </a:lnTo>
                  <a:lnTo>
                    <a:pt x="538" y="1141"/>
                  </a:lnTo>
                  <a:lnTo>
                    <a:pt x="539" y="1140"/>
                  </a:lnTo>
                  <a:lnTo>
                    <a:pt x="539" y="1137"/>
                  </a:lnTo>
                  <a:lnTo>
                    <a:pt x="539" y="1135"/>
                  </a:lnTo>
                  <a:lnTo>
                    <a:pt x="539" y="1130"/>
                  </a:lnTo>
                  <a:lnTo>
                    <a:pt x="540" y="1130"/>
                  </a:lnTo>
                  <a:lnTo>
                    <a:pt x="541" y="1129"/>
                  </a:lnTo>
                  <a:lnTo>
                    <a:pt x="541" y="1127"/>
                  </a:lnTo>
                  <a:lnTo>
                    <a:pt x="541" y="1124"/>
                  </a:lnTo>
                  <a:lnTo>
                    <a:pt x="540" y="1122"/>
                  </a:lnTo>
                  <a:lnTo>
                    <a:pt x="531" y="1121"/>
                  </a:lnTo>
                  <a:lnTo>
                    <a:pt x="533" y="1119"/>
                  </a:lnTo>
                  <a:lnTo>
                    <a:pt x="531" y="1116"/>
                  </a:lnTo>
                  <a:lnTo>
                    <a:pt x="528" y="1114"/>
                  </a:lnTo>
                  <a:lnTo>
                    <a:pt x="525" y="1112"/>
                  </a:lnTo>
                  <a:lnTo>
                    <a:pt x="526" y="1109"/>
                  </a:lnTo>
                  <a:lnTo>
                    <a:pt x="535" y="1112"/>
                  </a:lnTo>
                  <a:lnTo>
                    <a:pt x="546" y="1114"/>
                  </a:lnTo>
                  <a:lnTo>
                    <a:pt x="546" y="1109"/>
                  </a:lnTo>
                  <a:lnTo>
                    <a:pt x="545" y="1102"/>
                  </a:lnTo>
                  <a:lnTo>
                    <a:pt x="545" y="1097"/>
                  </a:lnTo>
                  <a:lnTo>
                    <a:pt x="545" y="1091"/>
                  </a:lnTo>
                  <a:lnTo>
                    <a:pt x="543" y="1086"/>
                  </a:lnTo>
                  <a:lnTo>
                    <a:pt x="540" y="1082"/>
                  </a:lnTo>
                  <a:lnTo>
                    <a:pt x="539" y="1082"/>
                  </a:lnTo>
                  <a:lnTo>
                    <a:pt x="539" y="1081"/>
                  </a:lnTo>
                  <a:lnTo>
                    <a:pt x="538" y="1081"/>
                  </a:lnTo>
                  <a:lnTo>
                    <a:pt x="534" y="1079"/>
                  </a:lnTo>
                  <a:lnTo>
                    <a:pt x="534" y="1076"/>
                  </a:lnTo>
                  <a:lnTo>
                    <a:pt x="534" y="1074"/>
                  </a:lnTo>
                  <a:lnTo>
                    <a:pt x="534" y="1072"/>
                  </a:lnTo>
                  <a:lnTo>
                    <a:pt x="531" y="1070"/>
                  </a:lnTo>
                  <a:lnTo>
                    <a:pt x="531" y="1069"/>
                  </a:lnTo>
                  <a:lnTo>
                    <a:pt x="530" y="1066"/>
                  </a:lnTo>
                  <a:lnTo>
                    <a:pt x="528" y="1065"/>
                  </a:lnTo>
                  <a:lnTo>
                    <a:pt x="526" y="1064"/>
                  </a:lnTo>
                  <a:lnTo>
                    <a:pt x="526" y="1062"/>
                  </a:lnTo>
                  <a:lnTo>
                    <a:pt x="525" y="1061"/>
                  </a:lnTo>
                  <a:lnTo>
                    <a:pt x="524" y="1061"/>
                  </a:lnTo>
                  <a:lnTo>
                    <a:pt x="523" y="1060"/>
                  </a:lnTo>
                  <a:lnTo>
                    <a:pt x="523" y="1057"/>
                  </a:lnTo>
                  <a:lnTo>
                    <a:pt x="523" y="1056"/>
                  </a:lnTo>
                  <a:lnTo>
                    <a:pt x="521" y="1055"/>
                  </a:lnTo>
                  <a:lnTo>
                    <a:pt x="519" y="1052"/>
                  </a:lnTo>
                  <a:lnTo>
                    <a:pt x="516" y="1051"/>
                  </a:lnTo>
                  <a:lnTo>
                    <a:pt x="515" y="1049"/>
                  </a:lnTo>
                  <a:lnTo>
                    <a:pt x="514" y="1047"/>
                  </a:lnTo>
                  <a:lnTo>
                    <a:pt x="513" y="1045"/>
                  </a:lnTo>
                  <a:lnTo>
                    <a:pt x="510" y="1042"/>
                  </a:lnTo>
                  <a:lnTo>
                    <a:pt x="509" y="1041"/>
                  </a:lnTo>
                  <a:lnTo>
                    <a:pt x="506" y="1041"/>
                  </a:lnTo>
                  <a:lnTo>
                    <a:pt x="505" y="1041"/>
                  </a:lnTo>
                  <a:lnTo>
                    <a:pt x="504" y="1041"/>
                  </a:lnTo>
                  <a:lnTo>
                    <a:pt x="503" y="1040"/>
                  </a:lnTo>
                  <a:lnTo>
                    <a:pt x="500" y="1037"/>
                  </a:lnTo>
                  <a:lnTo>
                    <a:pt x="495" y="1032"/>
                  </a:lnTo>
                  <a:lnTo>
                    <a:pt x="494" y="1030"/>
                  </a:lnTo>
                  <a:lnTo>
                    <a:pt x="493" y="1027"/>
                  </a:lnTo>
                  <a:lnTo>
                    <a:pt x="490" y="1024"/>
                  </a:lnTo>
                  <a:lnTo>
                    <a:pt x="486" y="1020"/>
                  </a:lnTo>
                  <a:lnTo>
                    <a:pt x="484" y="1019"/>
                  </a:lnTo>
                  <a:lnTo>
                    <a:pt x="483" y="1016"/>
                  </a:lnTo>
                  <a:lnTo>
                    <a:pt x="480" y="1016"/>
                  </a:lnTo>
                  <a:lnTo>
                    <a:pt x="476" y="1016"/>
                  </a:lnTo>
                  <a:lnTo>
                    <a:pt x="474" y="1016"/>
                  </a:lnTo>
                  <a:lnTo>
                    <a:pt x="471" y="1015"/>
                  </a:lnTo>
                  <a:lnTo>
                    <a:pt x="470" y="1014"/>
                  </a:lnTo>
                  <a:lnTo>
                    <a:pt x="468" y="1014"/>
                  </a:lnTo>
                  <a:lnTo>
                    <a:pt x="466" y="1012"/>
                  </a:lnTo>
                  <a:lnTo>
                    <a:pt x="463" y="1007"/>
                  </a:lnTo>
                  <a:lnTo>
                    <a:pt x="459" y="1004"/>
                  </a:lnTo>
                  <a:lnTo>
                    <a:pt x="458" y="1002"/>
                  </a:lnTo>
                  <a:lnTo>
                    <a:pt x="456" y="1002"/>
                  </a:lnTo>
                  <a:lnTo>
                    <a:pt x="455" y="1002"/>
                  </a:lnTo>
                  <a:lnTo>
                    <a:pt x="453" y="1004"/>
                  </a:lnTo>
                  <a:lnTo>
                    <a:pt x="450" y="1002"/>
                  </a:lnTo>
                  <a:lnTo>
                    <a:pt x="446" y="1001"/>
                  </a:lnTo>
                  <a:lnTo>
                    <a:pt x="445" y="1001"/>
                  </a:lnTo>
                  <a:lnTo>
                    <a:pt x="443" y="1000"/>
                  </a:lnTo>
                  <a:lnTo>
                    <a:pt x="441" y="1000"/>
                  </a:lnTo>
                  <a:lnTo>
                    <a:pt x="440" y="999"/>
                  </a:lnTo>
                  <a:lnTo>
                    <a:pt x="438" y="999"/>
                  </a:lnTo>
                  <a:lnTo>
                    <a:pt x="438" y="997"/>
                  </a:lnTo>
                  <a:lnTo>
                    <a:pt x="436" y="997"/>
                  </a:lnTo>
                  <a:lnTo>
                    <a:pt x="435" y="996"/>
                  </a:lnTo>
                  <a:lnTo>
                    <a:pt x="434" y="996"/>
                  </a:lnTo>
                  <a:lnTo>
                    <a:pt x="431" y="996"/>
                  </a:lnTo>
                  <a:lnTo>
                    <a:pt x="430" y="997"/>
                  </a:lnTo>
                  <a:lnTo>
                    <a:pt x="426" y="997"/>
                  </a:lnTo>
                  <a:lnTo>
                    <a:pt x="424" y="997"/>
                  </a:lnTo>
                  <a:lnTo>
                    <a:pt x="419" y="997"/>
                  </a:lnTo>
                  <a:lnTo>
                    <a:pt x="416" y="996"/>
                  </a:lnTo>
                  <a:lnTo>
                    <a:pt x="414" y="996"/>
                  </a:lnTo>
                  <a:lnTo>
                    <a:pt x="411" y="995"/>
                  </a:lnTo>
                  <a:lnTo>
                    <a:pt x="409" y="994"/>
                  </a:lnTo>
                  <a:lnTo>
                    <a:pt x="406" y="994"/>
                  </a:lnTo>
                  <a:lnTo>
                    <a:pt x="405" y="994"/>
                  </a:lnTo>
                  <a:lnTo>
                    <a:pt x="403" y="992"/>
                  </a:lnTo>
                  <a:lnTo>
                    <a:pt x="401" y="991"/>
                  </a:lnTo>
                  <a:lnTo>
                    <a:pt x="400" y="991"/>
                  </a:lnTo>
                  <a:lnTo>
                    <a:pt x="394" y="990"/>
                  </a:lnTo>
                  <a:lnTo>
                    <a:pt x="391" y="989"/>
                  </a:lnTo>
                  <a:lnTo>
                    <a:pt x="389" y="987"/>
                  </a:lnTo>
                  <a:lnTo>
                    <a:pt x="386" y="987"/>
                  </a:lnTo>
                  <a:lnTo>
                    <a:pt x="384" y="986"/>
                  </a:lnTo>
                  <a:lnTo>
                    <a:pt x="383" y="986"/>
                  </a:lnTo>
                  <a:lnTo>
                    <a:pt x="379" y="985"/>
                  </a:lnTo>
                  <a:lnTo>
                    <a:pt x="378" y="985"/>
                  </a:lnTo>
                  <a:lnTo>
                    <a:pt x="378" y="984"/>
                  </a:lnTo>
                  <a:lnTo>
                    <a:pt x="376" y="982"/>
                  </a:lnTo>
                  <a:lnTo>
                    <a:pt x="375" y="982"/>
                  </a:lnTo>
                  <a:lnTo>
                    <a:pt x="374" y="981"/>
                  </a:lnTo>
                  <a:lnTo>
                    <a:pt x="371" y="981"/>
                  </a:lnTo>
                  <a:lnTo>
                    <a:pt x="370" y="981"/>
                  </a:lnTo>
                  <a:lnTo>
                    <a:pt x="366" y="979"/>
                  </a:lnTo>
                  <a:lnTo>
                    <a:pt x="364" y="979"/>
                  </a:lnTo>
                  <a:lnTo>
                    <a:pt x="363" y="980"/>
                  </a:lnTo>
                  <a:lnTo>
                    <a:pt x="360" y="980"/>
                  </a:lnTo>
                  <a:lnTo>
                    <a:pt x="359" y="982"/>
                  </a:lnTo>
                  <a:lnTo>
                    <a:pt x="358" y="985"/>
                  </a:lnTo>
                  <a:lnTo>
                    <a:pt x="356" y="985"/>
                  </a:lnTo>
                  <a:lnTo>
                    <a:pt x="354" y="986"/>
                  </a:lnTo>
                  <a:lnTo>
                    <a:pt x="351" y="986"/>
                  </a:lnTo>
                  <a:lnTo>
                    <a:pt x="350" y="987"/>
                  </a:lnTo>
                  <a:lnTo>
                    <a:pt x="346" y="987"/>
                  </a:lnTo>
                  <a:lnTo>
                    <a:pt x="345" y="986"/>
                  </a:lnTo>
                  <a:lnTo>
                    <a:pt x="339" y="986"/>
                  </a:lnTo>
                  <a:lnTo>
                    <a:pt x="336" y="985"/>
                  </a:lnTo>
                  <a:lnTo>
                    <a:pt x="331" y="985"/>
                  </a:lnTo>
                  <a:lnTo>
                    <a:pt x="330" y="985"/>
                  </a:lnTo>
                  <a:lnTo>
                    <a:pt x="330" y="984"/>
                  </a:lnTo>
                  <a:lnTo>
                    <a:pt x="330" y="982"/>
                  </a:lnTo>
                  <a:lnTo>
                    <a:pt x="329" y="982"/>
                  </a:lnTo>
                  <a:lnTo>
                    <a:pt x="326" y="982"/>
                  </a:lnTo>
                  <a:lnTo>
                    <a:pt x="326" y="981"/>
                  </a:lnTo>
                  <a:lnTo>
                    <a:pt x="326" y="980"/>
                  </a:lnTo>
                  <a:lnTo>
                    <a:pt x="328" y="980"/>
                  </a:lnTo>
                  <a:lnTo>
                    <a:pt x="329" y="979"/>
                  </a:lnTo>
                  <a:lnTo>
                    <a:pt x="331" y="976"/>
                  </a:lnTo>
                  <a:lnTo>
                    <a:pt x="333" y="976"/>
                  </a:lnTo>
                  <a:lnTo>
                    <a:pt x="333" y="975"/>
                  </a:lnTo>
                  <a:lnTo>
                    <a:pt x="331" y="974"/>
                  </a:lnTo>
                  <a:lnTo>
                    <a:pt x="331" y="973"/>
                  </a:lnTo>
                  <a:lnTo>
                    <a:pt x="331" y="971"/>
                  </a:lnTo>
                  <a:lnTo>
                    <a:pt x="331" y="970"/>
                  </a:lnTo>
                  <a:lnTo>
                    <a:pt x="331" y="969"/>
                  </a:lnTo>
                  <a:lnTo>
                    <a:pt x="331" y="968"/>
                  </a:lnTo>
                  <a:lnTo>
                    <a:pt x="331" y="966"/>
                  </a:lnTo>
                  <a:lnTo>
                    <a:pt x="334" y="966"/>
                  </a:lnTo>
                  <a:lnTo>
                    <a:pt x="335" y="966"/>
                  </a:lnTo>
                  <a:lnTo>
                    <a:pt x="336" y="965"/>
                  </a:lnTo>
                  <a:lnTo>
                    <a:pt x="338" y="964"/>
                  </a:lnTo>
                  <a:lnTo>
                    <a:pt x="338" y="963"/>
                  </a:lnTo>
                  <a:lnTo>
                    <a:pt x="338" y="961"/>
                  </a:lnTo>
                  <a:lnTo>
                    <a:pt x="338" y="960"/>
                  </a:lnTo>
                  <a:lnTo>
                    <a:pt x="338" y="959"/>
                  </a:lnTo>
                  <a:lnTo>
                    <a:pt x="339" y="959"/>
                  </a:lnTo>
                  <a:lnTo>
                    <a:pt x="340" y="960"/>
                  </a:lnTo>
                  <a:lnTo>
                    <a:pt x="343" y="960"/>
                  </a:lnTo>
                  <a:lnTo>
                    <a:pt x="344" y="961"/>
                  </a:lnTo>
                  <a:lnTo>
                    <a:pt x="345" y="963"/>
                  </a:lnTo>
                  <a:lnTo>
                    <a:pt x="346" y="963"/>
                  </a:lnTo>
                  <a:lnTo>
                    <a:pt x="348" y="963"/>
                  </a:lnTo>
                  <a:lnTo>
                    <a:pt x="349" y="963"/>
                  </a:lnTo>
                  <a:lnTo>
                    <a:pt x="354" y="961"/>
                  </a:lnTo>
                  <a:lnTo>
                    <a:pt x="356" y="960"/>
                  </a:lnTo>
                  <a:lnTo>
                    <a:pt x="359" y="959"/>
                  </a:lnTo>
                  <a:lnTo>
                    <a:pt x="360" y="958"/>
                  </a:lnTo>
                  <a:lnTo>
                    <a:pt x="360" y="956"/>
                  </a:lnTo>
                  <a:lnTo>
                    <a:pt x="361" y="956"/>
                  </a:lnTo>
                  <a:lnTo>
                    <a:pt x="363" y="955"/>
                  </a:lnTo>
                  <a:lnTo>
                    <a:pt x="365" y="955"/>
                  </a:lnTo>
                  <a:lnTo>
                    <a:pt x="365" y="956"/>
                  </a:lnTo>
                  <a:lnTo>
                    <a:pt x="368" y="956"/>
                  </a:lnTo>
                  <a:lnTo>
                    <a:pt x="369" y="955"/>
                  </a:lnTo>
                  <a:lnTo>
                    <a:pt x="370" y="955"/>
                  </a:lnTo>
                  <a:lnTo>
                    <a:pt x="374" y="955"/>
                  </a:lnTo>
                  <a:lnTo>
                    <a:pt x="376" y="956"/>
                  </a:lnTo>
                  <a:lnTo>
                    <a:pt x="379" y="958"/>
                  </a:lnTo>
                  <a:lnTo>
                    <a:pt x="381" y="958"/>
                  </a:lnTo>
                  <a:lnTo>
                    <a:pt x="383" y="959"/>
                  </a:lnTo>
                  <a:lnTo>
                    <a:pt x="384" y="959"/>
                  </a:lnTo>
                  <a:lnTo>
                    <a:pt x="385" y="960"/>
                  </a:lnTo>
                  <a:lnTo>
                    <a:pt x="386" y="960"/>
                  </a:lnTo>
                  <a:lnTo>
                    <a:pt x="388" y="959"/>
                  </a:lnTo>
                  <a:lnTo>
                    <a:pt x="390" y="958"/>
                  </a:lnTo>
                  <a:lnTo>
                    <a:pt x="393" y="955"/>
                  </a:lnTo>
                  <a:lnTo>
                    <a:pt x="393" y="953"/>
                  </a:lnTo>
                  <a:lnTo>
                    <a:pt x="394" y="950"/>
                  </a:lnTo>
                  <a:lnTo>
                    <a:pt x="395" y="949"/>
                  </a:lnTo>
                  <a:lnTo>
                    <a:pt x="395" y="946"/>
                  </a:lnTo>
                  <a:lnTo>
                    <a:pt x="395" y="940"/>
                  </a:lnTo>
                  <a:lnTo>
                    <a:pt x="394" y="938"/>
                  </a:lnTo>
                  <a:lnTo>
                    <a:pt x="394" y="935"/>
                  </a:lnTo>
                  <a:lnTo>
                    <a:pt x="393" y="934"/>
                  </a:lnTo>
                  <a:lnTo>
                    <a:pt x="390" y="933"/>
                  </a:lnTo>
                  <a:lnTo>
                    <a:pt x="389" y="933"/>
                  </a:lnTo>
                  <a:lnTo>
                    <a:pt x="386" y="934"/>
                  </a:lnTo>
                  <a:lnTo>
                    <a:pt x="385" y="933"/>
                  </a:lnTo>
                  <a:lnTo>
                    <a:pt x="383" y="931"/>
                  </a:lnTo>
                  <a:lnTo>
                    <a:pt x="380" y="929"/>
                  </a:lnTo>
                  <a:lnTo>
                    <a:pt x="379" y="929"/>
                  </a:lnTo>
                  <a:lnTo>
                    <a:pt x="378" y="930"/>
                  </a:lnTo>
                  <a:lnTo>
                    <a:pt x="376" y="930"/>
                  </a:lnTo>
                  <a:lnTo>
                    <a:pt x="374" y="929"/>
                  </a:lnTo>
                  <a:lnTo>
                    <a:pt x="373" y="928"/>
                  </a:lnTo>
                  <a:lnTo>
                    <a:pt x="373" y="925"/>
                  </a:lnTo>
                  <a:lnTo>
                    <a:pt x="373" y="924"/>
                  </a:lnTo>
                  <a:lnTo>
                    <a:pt x="371" y="923"/>
                  </a:lnTo>
                  <a:lnTo>
                    <a:pt x="371" y="921"/>
                  </a:lnTo>
                  <a:lnTo>
                    <a:pt x="369" y="921"/>
                  </a:lnTo>
                  <a:lnTo>
                    <a:pt x="368" y="920"/>
                  </a:lnTo>
                  <a:lnTo>
                    <a:pt x="365" y="921"/>
                  </a:lnTo>
                  <a:lnTo>
                    <a:pt x="363" y="923"/>
                  </a:lnTo>
                  <a:lnTo>
                    <a:pt x="359" y="920"/>
                  </a:lnTo>
                  <a:lnTo>
                    <a:pt x="356" y="919"/>
                  </a:lnTo>
                  <a:lnTo>
                    <a:pt x="356" y="918"/>
                  </a:lnTo>
                  <a:lnTo>
                    <a:pt x="355" y="915"/>
                  </a:lnTo>
                  <a:lnTo>
                    <a:pt x="355" y="913"/>
                  </a:lnTo>
                  <a:lnTo>
                    <a:pt x="355" y="911"/>
                  </a:lnTo>
                  <a:lnTo>
                    <a:pt x="356" y="909"/>
                  </a:lnTo>
                  <a:lnTo>
                    <a:pt x="359" y="905"/>
                  </a:lnTo>
                  <a:lnTo>
                    <a:pt x="360" y="905"/>
                  </a:lnTo>
                  <a:lnTo>
                    <a:pt x="360" y="904"/>
                  </a:lnTo>
                  <a:lnTo>
                    <a:pt x="360" y="901"/>
                  </a:lnTo>
                  <a:lnTo>
                    <a:pt x="360" y="900"/>
                  </a:lnTo>
                  <a:lnTo>
                    <a:pt x="359" y="899"/>
                  </a:lnTo>
                  <a:lnTo>
                    <a:pt x="359" y="898"/>
                  </a:lnTo>
                  <a:lnTo>
                    <a:pt x="360" y="898"/>
                  </a:lnTo>
                  <a:lnTo>
                    <a:pt x="361" y="896"/>
                  </a:lnTo>
                  <a:lnTo>
                    <a:pt x="363" y="896"/>
                  </a:lnTo>
                  <a:lnTo>
                    <a:pt x="364" y="896"/>
                  </a:lnTo>
                  <a:lnTo>
                    <a:pt x="364" y="898"/>
                  </a:lnTo>
                  <a:lnTo>
                    <a:pt x="365" y="899"/>
                  </a:lnTo>
                  <a:lnTo>
                    <a:pt x="366" y="899"/>
                  </a:lnTo>
                  <a:lnTo>
                    <a:pt x="368" y="899"/>
                  </a:lnTo>
                  <a:lnTo>
                    <a:pt x="369" y="898"/>
                  </a:lnTo>
                  <a:lnTo>
                    <a:pt x="369" y="896"/>
                  </a:lnTo>
                  <a:lnTo>
                    <a:pt x="369" y="894"/>
                  </a:lnTo>
                  <a:lnTo>
                    <a:pt x="368" y="891"/>
                  </a:lnTo>
                  <a:lnTo>
                    <a:pt x="369" y="890"/>
                  </a:lnTo>
                  <a:lnTo>
                    <a:pt x="370" y="888"/>
                  </a:lnTo>
                  <a:lnTo>
                    <a:pt x="373" y="888"/>
                  </a:lnTo>
                  <a:lnTo>
                    <a:pt x="374" y="886"/>
                  </a:lnTo>
                  <a:lnTo>
                    <a:pt x="375" y="885"/>
                  </a:lnTo>
                  <a:lnTo>
                    <a:pt x="376" y="883"/>
                  </a:lnTo>
                  <a:lnTo>
                    <a:pt x="378" y="881"/>
                  </a:lnTo>
                  <a:lnTo>
                    <a:pt x="378" y="878"/>
                  </a:lnTo>
                  <a:lnTo>
                    <a:pt x="380" y="876"/>
                  </a:lnTo>
                  <a:lnTo>
                    <a:pt x="381" y="875"/>
                  </a:lnTo>
                  <a:lnTo>
                    <a:pt x="383" y="874"/>
                  </a:lnTo>
                  <a:lnTo>
                    <a:pt x="383" y="873"/>
                  </a:lnTo>
                  <a:lnTo>
                    <a:pt x="383" y="871"/>
                  </a:lnTo>
                  <a:lnTo>
                    <a:pt x="381" y="870"/>
                  </a:lnTo>
                  <a:lnTo>
                    <a:pt x="381" y="869"/>
                  </a:lnTo>
                  <a:lnTo>
                    <a:pt x="381" y="868"/>
                  </a:lnTo>
                  <a:lnTo>
                    <a:pt x="381" y="865"/>
                  </a:lnTo>
                  <a:lnTo>
                    <a:pt x="383" y="863"/>
                  </a:lnTo>
                  <a:lnTo>
                    <a:pt x="384" y="860"/>
                  </a:lnTo>
                  <a:lnTo>
                    <a:pt x="386" y="859"/>
                  </a:lnTo>
                  <a:lnTo>
                    <a:pt x="389" y="858"/>
                  </a:lnTo>
                  <a:lnTo>
                    <a:pt x="390" y="858"/>
                  </a:lnTo>
                  <a:lnTo>
                    <a:pt x="393" y="859"/>
                  </a:lnTo>
                  <a:lnTo>
                    <a:pt x="394" y="860"/>
                  </a:lnTo>
                  <a:lnTo>
                    <a:pt x="394" y="864"/>
                  </a:lnTo>
                  <a:lnTo>
                    <a:pt x="394" y="866"/>
                  </a:lnTo>
                  <a:lnTo>
                    <a:pt x="395" y="868"/>
                  </a:lnTo>
                  <a:lnTo>
                    <a:pt x="395" y="869"/>
                  </a:lnTo>
                  <a:lnTo>
                    <a:pt x="395" y="873"/>
                  </a:lnTo>
                  <a:lnTo>
                    <a:pt x="395" y="874"/>
                  </a:lnTo>
                  <a:lnTo>
                    <a:pt x="394" y="876"/>
                  </a:lnTo>
                  <a:lnTo>
                    <a:pt x="394" y="878"/>
                  </a:lnTo>
                  <a:lnTo>
                    <a:pt x="395" y="880"/>
                  </a:lnTo>
                  <a:lnTo>
                    <a:pt x="396" y="881"/>
                  </a:lnTo>
                  <a:lnTo>
                    <a:pt x="399" y="884"/>
                  </a:lnTo>
                  <a:lnTo>
                    <a:pt x="403" y="884"/>
                  </a:lnTo>
                  <a:lnTo>
                    <a:pt x="406" y="885"/>
                  </a:lnTo>
                  <a:lnTo>
                    <a:pt x="409" y="884"/>
                  </a:lnTo>
                  <a:lnTo>
                    <a:pt x="411" y="884"/>
                  </a:lnTo>
                  <a:lnTo>
                    <a:pt x="413" y="883"/>
                  </a:lnTo>
                  <a:lnTo>
                    <a:pt x="414" y="879"/>
                  </a:lnTo>
                  <a:lnTo>
                    <a:pt x="415" y="879"/>
                  </a:lnTo>
                  <a:lnTo>
                    <a:pt x="416" y="878"/>
                  </a:lnTo>
                  <a:lnTo>
                    <a:pt x="419" y="879"/>
                  </a:lnTo>
                  <a:lnTo>
                    <a:pt x="420" y="878"/>
                  </a:lnTo>
                  <a:lnTo>
                    <a:pt x="424" y="876"/>
                  </a:lnTo>
                  <a:lnTo>
                    <a:pt x="426" y="876"/>
                  </a:lnTo>
                  <a:lnTo>
                    <a:pt x="429" y="875"/>
                  </a:lnTo>
                  <a:lnTo>
                    <a:pt x="431" y="874"/>
                  </a:lnTo>
                  <a:lnTo>
                    <a:pt x="433" y="874"/>
                  </a:lnTo>
                  <a:lnTo>
                    <a:pt x="433" y="875"/>
                  </a:lnTo>
                  <a:lnTo>
                    <a:pt x="435" y="878"/>
                  </a:lnTo>
                  <a:lnTo>
                    <a:pt x="436" y="879"/>
                  </a:lnTo>
                  <a:lnTo>
                    <a:pt x="436" y="880"/>
                  </a:lnTo>
                  <a:lnTo>
                    <a:pt x="436" y="881"/>
                  </a:lnTo>
                  <a:lnTo>
                    <a:pt x="435" y="883"/>
                  </a:lnTo>
                  <a:lnTo>
                    <a:pt x="434" y="884"/>
                  </a:lnTo>
                  <a:lnTo>
                    <a:pt x="434" y="885"/>
                  </a:lnTo>
                  <a:lnTo>
                    <a:pt x="434" y="886"/>
                  </a:lnTo>
                  <a:lnTo>
                    <a:pt x="435" y="886"/>
                  </a:lnTo>
                  <a:lnTo>
                    <a:pt x="438" y="888"/>
                  </a:lnTo>
                  <a:lnTo>
                    <a:pt x="439" y="886"/>
                  </a:lnTo>
                  <a:lnTo>
                    <a:pt x="440" y="886"/>
                  </a:lnTo>
                  <a:lnTo>
                    <a:pt x="441" y="885"/>
                  </a:lnTo>
                  <a:lnTo>
                    <a:pt x="441" y="884"/>
                  </a:lnTo>
                  <a:lnTo>
                    <a:pt x="443" y="883"/>
                  </a:lnTo>
                  <a:lnTo>
                    <a:pt x="444" y="883"/>
                  </a:lnTo>
                  <a:lnTo>
                    <a:pt x="445" y="883"/>
                  </a:lnTo>
                  <a:lnTo>
                    <a:pt x="445" y="881"/>
                  </a:lnTo>
                  <a:lnTo>
                    <a:pt x="445" y="879"/>
                  </a:lnTo>
                  <a:lnTo>
                    <a:pt x="448" y="878"/>
                  </a:lnTo>
                  <a:lnTo>
                    <a:pt x="449" y="878"/>
                  </a:lnTo>
                  <a:lnTo>
                    <a:pt x="451" y="878"/>
                  </a:lnTo>
                  <a:lnTo>
                    <a:pt x="453" y="879"/>
                  </a:lnTo>
                  <a:lnTo>
                    <a:pt x="455" y="883"/>
                  </a:lnTo>
                  <a:lnTo>
                    <a:pt x="455" y="884"/>
                  </a:lnTo>
                  <a:lnTo>
                    <a:pt x="455" y="886"/>
                  </a:lnTo>
                  <a:lnTo>
                    <a:pt x="453" y="890"/>
                  </a:lnTo>
                  <a:lnTo>
                    <a:pt x="451" y="893"/>
                  </a:lnTo>
                  <a:lnTo>
                    <a:pt x="450" y="894"/>
                  </a:lnTo>
                  <a:lnTo>
                    <a:pt x="450" y="895"/>
                  </a:lnTo>
                  <a:lnTo>
                    <a:pt x="450" y="896"/>
                  </a:lnTo>
                  <a:lnTo>
                    <a:pt x="450" y="899"/>
                  </a:lnTo>
                  <a:lnTo>
                    <a:pt x="451" y="901"/>
                  </a:lnTo>
                  <a:lnTo>
                    <a:pt x="450" y="904"/>
                  </a:lnTo>
                  <a:lnTo>
                    <a:pt x="450" y="905"/>
                  </a:lnTo>
                  <a:lnTo>
                    <a:pt x="448" y="908"/>
                  </a:lnTo>
                  <a:lnTo>
                    <a:pt x="446" y="909"/>
                  </a:lnTo>
                  <a:lnTo>
                    <a:pt x="445" y="911"/>
                  </a:lnTo>
                  <a:lnTo>
                    <a:pt x="445" y="913"/>
                  </a:lnTo>
                  <a:lnTo>
                    <a:pt x="445" y="915"/>
                  </a:lnTo>
                  <a:lnTo>
                    <a:pt x="445" y="916"/>
                  </a:lnTo>
                  <a:lnTo>
                    <a:pt x="444" y="918"/>
                  </a:lnTo>
                  <a:lnTo>
                    <a:pt x="444" y="920"/>
                  </a:lnTo>
                  <a:lnTo>
                    <a:pt x="445" y="923"/>
                  </a:lnTo>
                  <a:lnTo>
                    <a:pt x="446" y="924"/>
                  </a:lnTo>
                  <a:lnTo>
                    <a:pt x="449" y="925"/>
                  </a:lnTo>
                  <a:lnTo>
                    <a:pt x="450" y="925"/>
                  </a:lnTo>
                  <a:lnTo>
                    <a:pt x="451" y="926"/>
                  </a:lnTo>
                  <a:lnTo>
                    <a:pt x="453" y="928"/>
                  </a:lnTo>
                  <a:lnTo>
                    <a:pt x="451" y="929"/>
                  </a:lnTo>
                  <a:lnTo>
                    <a:pt x="449" y="931"/>
                  </a:lnTo>
                  <a:lnTo>
                    <a:pt x="448" y="934"/>
                  </a:lnTo>
                  <a:lnTo>
                    <a:pt x="448" y="935"/>
                  </a:lnTo>
                  <a:lnTo>
                    <a:pt x="448" y="936"/>
                  </a:lnTo>
                  <a:lnTo>
                    <a:pt x="448" y="938"/>
                  </a:lnTo>
                  <a:lnTo>
                    <a:pt x="446" y="939"/>
                  </a:lnTo>
                  <a:lnTo>
                    <a:pt x="445" y="939"/>
                  </a:lnTo>
                  <a:lnTo>
                    <a:pt x="444" y="939"/>
                  </a:lnTo>
                  <a:lnTo>
                    <a:pt x="444" y="940"/>
                  </a:lnTo>
                  <a:lnTo>
                    <a:pt x="444" y="941"/>
                  </a:lnTo>
                  <a:lnTo>
                    <a:pt x="444" y="944"/>
                  </a:lnTo>
                  <a:lnTo>
                    <a:pt x="448" y="948"/>
                  </a:lnTo>
                  <a:lnTo>
                    <a:pt x="448" y="949"/>
                  </a:lnTo>
                  <a:lnTo>
                    <a:pt x="449" y="953"/>
                  </a:lnTo>
                  <a:lnTo>
                    <a:pt x="449" y="954"/>
                  </a:lnTo>
                  <a:lnTo>
                    <a:pt x="451" y="956"/>
                  </a:lnTo>
                  <a:lnTo>
                    <a:pt x="455" y="959"/>
                  </a:lnTo>
                  <a:lnTo>
                    <a:pt x="459" y="961"/>
                  </a:lnTo>
                  <a:lnTo>
                    <a:pt x="461" y="963"/>
                  </a:lnTo>
                  <a:lnTo>
                    <a:pt x="465" y="964"/>
                  </a:lnTo>
                  <a:lnTo>
                    <a:pt x="468" y="965"/>
                  </a:lnTo>
                  <a:lnTo>
                    <a:pt x="471" y="965"/>
                  </a:lnTo>
                  <a:lnTo>
                    <a:pt x="474" y="965"/>
                  </a:lnTo>
                  <a:lnTo>
                    <a:pt x="476" y="965"/>
                  </a:lnTo>
                  <a:lnTo>
                    <a:pt x="478" y="965"/>
                  </a:lnTo>
                  <a:lnTo>
                    <a:pt x="480" y="964"/>
                  </a:lnTo>
                  <a:lnTo>
                    <a:pt x="480" y="963"/>
                  </a:lnTo>
                  <a:lnTo>
                    <a:pt x="481" y="961"/>
                  </a:lnTo>
                  <a:lnTo>
                    <a:pt x="481" y="959"/>
                  </a:lnTo>
                  <a:lnTo>
                    <a:pt x="484" y="958"/>
                  </a:lnTo>
                  <a:lnTo>
                    <a:pt x="484" y="956"/>
                  </a:lnTo>
                  <a:lnTo>
                    <a:pt x="484" y="955"/>
                  </a:lnTo>
                  <a:lnTo>
                    <a:pt x="484" y="954"/>
                  </a:lnTo>
                  <a:lnTo>
                    <a:pt x="484" y="953"/>
                  </a:lnTo>
                  <a:lnTo>
                    <a:pt x="485" y="953"/>
                  </a:lnTo>
                  <a:lnTo>
                    <a:pt x="486" y="951"/>
                  </a:lnTo>
                  <a:lnTo>
                    <a:pt x="488" y="950"/>
                  </a:lnTo>
                  <a:lnTo>
                    <a:pt x="486" y="950"/>
                  </a:lnTo>
                  <a:lnTo>
                    <a:pt x="486" y="949"/>
                  </a:lnTo>
                  <a:lnTo>
                    <a:pt x="486" y="945"/>
                  </a:lnTo>
                  <a:lnTo>
                    <a:pt x="488" y="944"/>
                  </a:lnTo>
                  <a:lnTo>
                    <a:pt x="490" y="943"/>
                  </a:lnTo>
                  <a:lnTo>
                    <a:pt x="495" y="940"/>
                  </a:lnTo>
                  <a:lnTo>
                    <a:pt x="498" y="940"/>
                  </a:lnTo>
                  <a:lnTo>
                    <a:pt x="499" y="941"/>
                  </a:lnTo>
                  <a:lnTo>
                    <a:pt x="500" y="943"/>
                  </a:lnTo>
                  <a:lnTo>
                    <a:pt x="500" y="945"/>
                  </a:lnTo>
                  <a:lnTo>
                    <a:pt x="501" y="946"/>
                  </a:lnTo>
                  <a:lnTo>
                    <a:pt x="500" y="949"/>
                  </a:lnTo>
                  <a:lnTo>
                    <a:pt x="501" y="950"/>
                  </a:lnTo>
                  <a:lnTo>
                    <a:pt x="501" y="953"/>
                  </a:lnTo>
                  <a:lnTo>
                    <a:pt x="503" y="954"/>
                  </a:lnTo>
                  <a:lnTo>
                    <a:pt x="504" y="954"/>
                  </a:lnTo>
                  <a:lnTo>
                    <a:pt x="505" y="954"/>
                  </a:lnTo>
                  <a:lnTo>
                    <a:pt x="508" y="954"/>
                  </a:lnTo>
                  <a:lnTo>
                    <a:pt x="513" y="953"/>
                  </a:lnTo>
                  <a:lnTo>
                    <a:pt x="514" y="951"/>
                  </a:lnTo>
                  <a:lnTo>
                    <a:pt x="519" y="949"/>
                  </a:lnTo>
                  <a:lnTo>
                    <a:pt x="521" y="946"/>
                  </a:lnTo>
                  <a:lnTo>
                    <a:pt x="524" y="945"/>
                  </a:lnTo>
                  <a:lnTo>
                    <a:pt x="525" y="945"/>
                  </a:lnTo>
                  <a:lnTo>
                    <a:pt x="526" y="945"/>
                  </a:lnTo>
                  <a:lnTo>
                    <a:pt x="531" y="943"/>
                  </a:lnTo>
                  <a:lnTo>
                    <a:pt x="536" y="940"/>
                  </a:lnTo>
                  <a:lnTo>
                    <a:pt x="540" y="938"/>
                  </a:lnTo>
                  <a:lnTo>
                    <a:pt x="541" y="936"/>
                  </a:lnTo>
                  <a:lnTo>
                    <a:pt x="543" y="935"/>
                  </a:lnTo>
                  <a:lnTo>
                    <a:pt x="544" y="934"/>
                  </a:lnTo>
                  <a:lnTo>
                    <a:pt x="543" y="931"/>
                  </a:lnTo>
                  <a:lnTo>
                    <a:pt x="544" y="928"/>
                  </a:lnTo>
                  <a:lnTo>
                    <a:pt x="545" y="918"/>
                  </a:lnTo>
                  <a:lnTo>
                    <a:pt x="545" y="916"/>
                  </a:lnTo>
                  <a:lnTo>
                    <a:pt x="545" y="914"/>
                  </a:lnTo>
                  <a:lnTo>
                    <a:pt x="545" y="913"/>
                  </a:lnTo>
                  <a:lnTo>
                    <a:pt x="543" y="913"/>
                  </a:lnTo>
                  <a:lnTo>
                    <a:pt x="538" y="911"/>
                  </a:lnTo>
                  <a:lnTo>
                    <a:pt x="535" y="911"/>
                  </a:lnTo>
                  <a:lnTo>
                    <a:pt x="534" y="914"/>
                  </a:lnTo>
                  <a:lnTo>
                    <a:pt x="534" y="915"/>
                  </a:lnTo>
                  <a:lnTo>
                    <a:pt x="534" y="916"/>
                  </a:lnTo>
                  <a:lnTo>
                    <a:pt x="534" y="918"/>
                  </a:lnTo>
                  <a:lnTo>
                    <a:pt x="534" y="916"/>
                  </a:lnTo>
                  <a:lnTo>
                    <a:pt x="534" y="914"/>
                  </a:lnTo>
                  <a:lnTo>
                    <a:pt x="534" y="911"/>
                  </a:lnTo>
                  <a:lnTo>
                    <a:pt x="531" y="911"/>
                  </a:lnTo>
                  <a:lnTo>
                    <a:pt x="531" y="909"/>
                  </a:lnTo>
                  <a:lnTo>
                    <a:pt x="531" y="908"/>
                  </a:lnTo>
                  <a:lnTo>
                    <a:pt x="533" y="908"/>
                  </a:lnTo>
                  <a:lnTo>
                    <a:pt x="533" y="909"/>
                  </a:lnTo>
                  <a:lnTo>
                    <a:pt x="533" y="910"/>
                  </a:lnTo>
                  <a:lnTo>
                    <a:pt x="539" y="910"/>
                  </a:lnTo>
                  <a:lnTo>
                    <a:pt x="544" y="910"/>
                  </a:lnTo>
                  <a:lnTo>
                    <a:pt x="543" y="908"/>
                  </a:lnTo>
                  <a:lnTo>
                    <a:pt x="541" y="900"/>
                  </a:lnTo>
                  <a:lnTo>
                    <a:pt x="538" y="903"/>
                  </a:lnTo>
                  <a:lnTo>
                    <a:pt x="536" y="900"/>
                  </a:lnTo>
                  <a:lnTo>
                    <a:pt x="540" y="899"/>
                  </a:lnTo>
                  <a:lnTo>
                    <a:pt x="539" y="896"/>
                  </a:lnTo>
                  <a:lnTo>
                    <a:pt x="536" y="894"/>
                  </a:lnTo>
                  <a:lnTo>
                    <a:pt x="530" y="901"/>
                  </a:lnTo>
                  <a:lnTo>
                    <a:pt x="531" y="904"/>
                  </a:lnTo>
                  <a:lnTo>
                    <a:pt x="530" y="904"/>
                  </a:lnTo>
                  <a:lnTo>
                    <a:pt x="524" y="898"/>
                  </a:lnTo>
                  <a:lnTo>
                    <a:pt x="524" y="896"/>
                  </a:lnTo>
                  <a:lnTo>
                    <a:pt x="525" y="896"/>
                  </a:lnTo>
                  <a:lnTo>
                    <a:pt x="529" y="900"/>
                  </a:lnTo>
                  <a:lnTo>
                    <a:pt x="530" y="900"/>
                  </a:lnTo>
                  <a:lnTo>
                    <a:pt x="535" y="894"/>
                  </a:lnTo>
                  <a:lnTo>
                    <a:pt x="530" y="890"/>
                  </a:lnTo>
                  <a:lnTo>
                    <a:pt x="529" y="893"/>
                  </a:lnTo>
                  <a:lnTo>
                    <a:pt x="526" y="895"/>
                  </a:lnTo>
                  <a:lnTo>
                    <a:pt x="526" y="894"/>
                  </a:lnTo>
                  <a:lnTo>
                    <a:pt x="530" y="889"/>
                  </a:lnTo>
                  <a:lnTo>
                    <a:pt x="524" y="883"/>
                  </a:lnTo>
                  <a:lnTo>
                    <a:pt x="520" y="891"/>
                  </a:lnTo>
                  <a:lnTo>
                    <a:pt x="521" y="891"/>
                  </a:lnTo>
                  <a:lnTo>
                    <a:pt x="520" y="893"/>
                  </a:lnTo>
                  <a:lnTo>
                    <a:pt x="521" y="894"/>
                  </a:lnTo>
                  <a:lnTo>
                    <a:pt x="516" y="898"/>
                  </a:lnTo>
                  <a:lnTo>
                    <a:pt x="515" y="896"/>
                  </a:lnTo>
                  <a:lnTo>
                    <a:pt x="515" y="895"/>
                  </a:lnTo>
                  <a:lnTo>
                    <a:pt x="516" y="894"/>
                  </a:lnTo>
                  <a:lnTo>
                    <a:pt x="518" y="893"/>
                  </a:lnTo>
                  <a:lnTo>
                    <a:pt x="520" y="883"/>
                  </a:lnTo>
                  <a:lnTo>
                    <a:pt x="521" y="881"/>
                  </a:lnTo>
                  <a:lnTo>
                    <a:pt x="523" y="880"/>
                  </a:lnTo>
                  <a:lnTo>
                    <a:pt x="523" y="879"/>
                  </a:lnTo>
                  <a:lnTo>
                    <a:pt x="523" y="876"/>
                  </a:lnTo>
                  <a:lnTo>
                    <a:pt x="523" y="874"/>
                  </a:lnTo>
                  <a:lnTo>
                    <a:pt x="521" y="871"/>
                  </a:lnTo>
                  <a:lnTo>
                    <a:pt x="518" y="875"/>
                  </a:lnTo>
                  <a:lnTo>
                    <a:pt x="516" y="876"/>
                  </a:lnTo>
                  <a:lnTo>
                    <a:pt x="515" y="878"/>
                  </a:lnTo>
                  <a:lnTo>
                    <a:pt x="514" y="878"/>
                  </a:lnTo>
                  <a:lnTo>
                    <a:pt x="513" y="878"/>
                  </a:lnTo>
                  <a:lnTo>
                    <a:pt x="513" y="876"/>
                  </a:lnTo>
                  <a:lnTo>
                    <a:pt x="511" y="875"/>
                  </a:lnTo>
                  <a:lnTo>
                    <a:pt x="511" y="874"/>
                  </a:lnTo>
                  <a:lnTo>
                    <a:pt x="513" y="871"/>
                  </a:lnTo>
                  <a:lnTo>
                    <a:pt x="514" y="870"/>
                  </a:lnTo>
                  <a:lnTo>
                    <a:pt x="516" y="869"/>
                  </a:lnTo>
                  <a:lnTo>
                    <a:pt x="518" y="868"/>
                  </a:lnTo>
                  <a:lnTo>
                    <a:pt x="518" y="866"/>
                  </a:lnTo>
                  <a:lnTo>
                    <a:pt x="518" y="864"/>
                  </a:lnTo>
                  <a:lnTo>
                    <a:pt x="518" y="863"/>
                  </a:lnTo>
                  <a:lnTo>
                    <a:pt x="518" y="861"/>
                  </a:lnTo>
                  <a:lnTo>
                    <a:pt x="516" y="861"/>
                  </a:lnTo>
                  <a:lnTo>
                    <a:pt x="515" y="861"/>
                  </a:lnTo>
                  <a:lnTo>
                    <a:pt x="515" y="863"/>
                  </a:lnTo>
                  <a:lnTo>
                    <a:pt x="514" y="863"/>
                  </a:lnTo>
                  <a:lnTo>
                    <a:pt x="513" y="861"/>
                  </a:lnTo>
                  <a:lnTo>
                    <a:pt x="513" y="860"/>
                  </a:lnTo>
                  <a:lnTo>
                    <a:pt x="513" y="859"/>
                  </a:lnTo>
                  <a:lnTo>
                    <a:pt x="514" y="858"/>
                  </a:lnTo>
                  <a:lnTo>
                    <a:pt x="514" y="856"/>
                  </a:lnTo>
                  <a:lnTo>
                    <a:pt x="513" y="855"/>
                  </a:lnTo>
                  <a:lnTo>
                    <a:pt x="511" y="855"/>
                  </a:lnTo>
                  <a:lnTo>
                    <a:pt x="511" y="854"/>
                  </a:lnTo>
                  <a:lnTo>
                    <a:pt x="511" y="853"/>
                  </a:lnTo>
                  <a:lnTo>
                    <a:pt x="513" y="853"/>
                  </a:lnTo>
                  <a:lnTo>
                    <a:pt x="513" y="851"/>
                  </a:lnTo>
                  <a:lnTo>
                    <a:pt x="514" y="850"/>
                  </a:lnTo>
                  <a:lnTo>
                    <a:pt x="514" y="849"/>
                  </a:lnTo>
                  <a:lnTo>
                    <a:pt x="515" y="846"/>
                  </a:lnTo>
                  <a:lnTo>
                    <a:pt x="515" y="845"/>
                  </a:lnTo>
                  <a:lnTo>
                    <a:pt x="514" y="844"/>
                  </a:lnTo>
                  <a:lnTo>
                    <a:pt x="513" y="841"/>
                  </a:lnTo>
                  <a:lnTo>
                    <a:pt x="514" y="840"/>
                  </a:lnTo>
                  <a:lnTo>
                    <a:pt x="514" y="839"/>
                  </a:lnTo>
                  <a:lnTo>
                    <a:pt x="514" y="838"/>
                  </a:lnTo>
                  <a:lnTo>
                    <a:pt x="514" y="836"/>
                  </a:lnTo>
                  <a:lnTo>
                    <a:pt x="514" y="835"/>
                  </a:lnTo>
                  <a:lnTo>
                    <a:pt x="513" y="834"/>
                  </a:lnTo>
                  <a:lnTo>
                    <a:pt x="511" y="834"/>
                  </a:lnTo>
                  <a:lnTo>
                    <a:pt x="510" y="833"/>
                  </a:lnTo>
                  <a:lnTo>
                    <a:pt x="511" y="829"/>
                  </a:lnTo>
                  <a:lnTo>
                    <a:pt x="513" y="826"/>
                  </a:lnTo>
                  <a:lnTo>
                    <a:pt x="514" y="823"/>
                  </a:lnTo>
                  <a:lnTo>
                    <a:pt x="516" y="823"/>
                  </a:lnTo>
                  <a:lnTo>
                    <a:pt x="518" y="823"/>
                  </a:lnTo>
                  <a:lnTo>
                    <a:pt x="520" y="824"/>
                  </a:lnTo>
                  <a:lnTo>
                    <a:pt x="520" y="826"/>
                  </a:lnTo>
                  <a:lnTo>
                    <a:pt x="521" y="828"/>
                  </a:lnTo>
                  <a:lnTo>
                    <a:pt x="524" y="828"/>
                  </a:lnTo>
                  <a:lnTo>
                    <a:pt x="525" y="826"/>
                  </a:lnTo>
                  <a:lnTo>
                    <a:pt x="529" y="821"/>
                  </a:lnTo>
                  <a:lnTo>
                    <a:pt x="530" y="819"/>
                  </a:lnTo>
                  <a:lnTo>
                    <a:pt x="530" y="818"/>
                  </a:lnTo>
                  <a:lnTo>
                    <a:pt x="529" y="815"/>
                  </a:lnTo>
                  <a:lnTo>
                    <a:pt x="529" y="814"/>
                  </a:lnTo>
                  <a:lnTo>
                    <a:pt x="530" y="811"/>
                  </a:lnTo>
                  <a:lnTo>
                    <a:pt x="530" y="810"/>
                  </a:lnTo>
                  <a:lnTo>
                    <a:pt x="530" y="809"/>
                  </a:lnTo>
                  <a:lnTo>
                    <a:pt x="530" y="808"/>
                  </a:lnTo>
                  <a:lnTo>
                    <a:pt x="530" y="806"/>
                  </a:lnTo>
                  <a:lnTo>
                    <a:pt x="530" y="805"/>
                  </a:lnTo>
                  <a:lnTo>
                    <a:pt x="530" y="804"/>
                  </a:lnTo>
                  <a:lnTo>
                    <a:pt x="530" y="803"/>
                  </a:lnTo>
                  <a:lnTo>
                    <a:pt x="529" y="801"/>
                  </a:lnTo>
                  <a:lnTo>
                    <a:pt x="526" y="801"/>
                  </a:lnTo>
                  <a:lnTo>
                    <a:pt x="524" y="805"/>
                  </a:lnTo>
                  <a:lnTo>
                    <a:pt x="523" y="808"/>
                  </a:lnTo>
                  <a:lnTo>
                    <a:pt x="521" y="808"/>
                  </a:lnTo>
                  <a:lnTo>
                    <a:pt x="520" y="806"/>
                  </a:lnTo>
                  <a:lnTo>
                    <a:pt x="520" y="805"/>
                  </a:lnTo>
                  <a:lnTo>
                    <a:pt x="519" y="804"/>
                  </a:lnTo>
                  <a:lnTo>
                    <a:pt x="518" y="801"/>
                  </a:lnTo>
                  <a:lnTo>
                    <a:pt x="518" y="800"/>
                  </a:lnTo>
                  <a:lnTo>
                    <a:pt x="519" y="799"/>
                  </a:lnTo>
                  <a:lnTo>
                    <a:pt x="520" y="799"/>
                  </a:lnTo>
                  <a:lnTo>
                    <a:pt x="521" y="798"/>
                  </a:lnTo>
                  <a:lnTo>
                    <a:pt x="524" y="798"/>
                  </a:lnTo>
                  <a:lnTo>
                    <a:pt x="525" y="796"/>
                  </a:lnTo>
                  <a:lnTo>
                    <a:pt x="526" y="795"/>
                  </a:lnTo>
                  <a:lnTo>
                    <a:pt x="526" y="794"/>
                  </a:lnTo>
                  <a:lnTo>
                    <a:pt x="526" y="791"/>
                  </a:lnTo>
                  <a:lnTo>
                    <a:pt x="525" y="790"/>
                  </a:lnTo>
                  <a:lnTo>
                    <a:pt x="524" y="788"/>
                  </a:lnTo>
                  <a:lnTo>
                    <a:pt x="525" y="784"/>
                  </a:lnTo>
                  <a:lnTo>
                    <a:pt x="525" y="783"/>
                  </a:lnTo>
                  <a:lnTo>
                    <a:pt x="526" y="783"/>
                  </a:lnTo>
                  <a:lnTo>
                    <a:pt x="529" y="783"/>
                  </a:lnTo>
                  <a:lnTo>
                    <a:pt x="530" y="784"/>
                  </a:lnTo>
                  <a:lnTo>
                    <a:pt x="531" y="784"/>
                  </a:lnTo>
                  <a:lnTo>
                    <a:pt x="533" y="783"/>
                  </a:lnTo>
                  <a:lnTo>
                    <a:pt x="535" y="778"/>
                  </a:lnTo>
                  <a:lnTo>
                    <a:pt x="536" y="776"/>
                  </a:lnTo>
                  <a:lnTo>
                    <a:pt x="539" y="778"/>
                  </a:lnTo>
                  <a:lnTo>
                    <a:pt x="541" y="778"/>
                  </a:lnTo>
                  <a:lnTo>
                    <a:pt x="544" y="779"/>
                  </a:lnTo>
                  <a:lnTo>
                    <a:pt x="544" y="781"/>
                  </a:lnTo>
                  <a:lnTo>
                    <a:pt x="545" y="781"/>
                  </a:lnTo>
                  <a:lnTo>
                    <a:pt x="548" y="779"/>
                  </a:lnTo>
                  <a:lnTo>
                    <a:pt x="548" y="778"/>
                  </a:lnTo>
                  <a:lnTo>
                    <a:pt x="549" y="774"/>
                  </a:lnTo>
                  <a:lnTo>
                    <a:pt x="549" y="773"/>
                  </a:lnTo>
                  <a:lnTo>
                    <a:pt x="546" y="773"/>
                  </a:lnTo>
                  <a:lnTo>
                    <a:pt x="544" y="773"/>
                  </a:lnTo>
                  <a:lnTo>
                    <a:pt x="543" y="771"/>
                  </a:lnTo>
                  <a:lnTo>
                    <a:pt x="541" y="770"/>
                  </a:lnTo>
                  <a:lnTo>
                    <a:pt x="543" y="769"/>
                  </a:lnTo>
                  <a:lnTo>
                    <a:pt x="543" y="768"/>
                  </a:lnTo>
                  <a:lnTo>
                    <a:pt x="544" y="768"/>
                  </a:lnTo>
                  <a:lnTo>
                    <a:pt x="545" y="768"/>
                  </a:lnTo>
                  <a:lnTo>
                    <a:pt x="546" y="768"/>
                  </a:lnTo>
                  <a:lnTo>
                    <a:pt x="548" y="768"/>
                  </a:lnTo>
                  <a:lnTo>
                    <a:pt x="549" y="769"/>
                  </a:lnTo>
                  <a:lnTo>
                    <a:pt x="550" y="769"/>
                  </a:lnTo>
                  <a:lnTo>
                    <a:pt x="551" y="768"/>
                  </a:lnTo>
                  <a:lnTo>
                    <a:pt x="553" y="768"/>
                  </a:lnTo>
                  <a:lnTo>
                    <a:pt x="554" y="765"/>
                  </a:lnTo>
                  <a:lnTo>
                    <a:pt x="553" y="764"/>
                  </a:lnTo>
                  <a:lnTo>
                    <a:pt x="551" y="763"/>
                  </a:lnTo>
                  <a:lnTo>
                    <a:pt x="550" y="763"/>
                  </a:lnTo>
                  <a:lnTo>
                    <a:pt x="548" y="763"/>
                  </a:lnTo>
                  <a:lnTo>
                    <a:pt x="546" y="763"/>
                  </a:lnTo>
                  <a:lnTo>
                    <a:pt x="545" y="761"/>
                  </a:lnTo>
                  <a:lnTo>
                    <a:pt x="545" y="760"/>
                  </a:lnTo>
                  <a:lnTo>
                    <a:pt x="545" y="759"/>
                  </a:lnTo>
                  <a:lnTo>
                    <a:pt x="545" y="758"/>
                  </a:lnTo>
                  <a:lnTo>
                    <a:pt x="545" y="756"/>
                  </a:lnTo>
                  <a:lnTo>
                    <a:pt x="546" y="756"/>
                  </a:lnTo>
                  <a:lnTo>
                    <a:pt x="549" y="756"/>
                  </a:lnTo>
                  <a:lnTo>
                    <a:pt x="550" y="756"/>
                  </a:lnTo>
                  <a:lnTo>
                    <a:pt x="551" y="758"/>
                  </a:lnTo>
                  <a:lnTo>
                    <a:pt x="553" y="759"/>
                  </a:lnTo>
                  <a:lnTo>
                    <a:pt x="554" y="758"/>
                  </a:lnTo>
                  <a:lnTo>
                    <a:pt x="554" y="756"/>
                  </a:lnTo>
                  <a:lnTo>
                    <a:pt x="554" y="751"/>
                  </a:lnTo>
                  <a:lnTo>
                    <a:pt x="555" y="745"/>
                  </a:lnTo>
                  <a:lnTo>
                    <a:pt x="554" y="745"/>
                  </a:lnTo>
                  <a:lnTo>
                    <a:pt x="551" y="744"/>
                  </a:lnTo>
                  <a:lnTo>
                    <a:pt x="548" y="744"/>
                  </a:lnTo>
                  <a:lnTo>
                    <a:pt x="545" y="744"/>
                  </a:lnTo>
                  <a:lnTo>
                    <a:pt x="545" y="743"/>
                  </a:lnTo>
                  <a:lnTo>
                    <a:pt x="545" y="741"/>
                  </a:lnTo>
                  <a:lnTo>
                    <a:pt x="545" y="740"/>
                  </a:lnTo>
                  <a:lnTo>
                    <a:pt x="545" y="739"/>
                  </a:lnTo>
                  <a:lnTo>
                    <a:pt x="545" y="738"/>
                  </a:lnTo>
                  <a:lnTo>
                    <a:pt x="545" y="736"/>
                  </a:lnTo>
                  <a:lnTo>
                    <a:pt x="545" y="735"/>
                  </a:lnTo>
                  <a:lnTo>
                    <a:pt x="548" y="735"/>
                  </a:lnTo>
                  <a:lnTo>
                    <a:pt x="549" y="736"/>
                  </a:lnTo>
                  <a:lnTo>
                    <a:pt x="550" y="736"/>
                  </a:lnTo>
                  <a:lnTo>
                    <a:pt x="551" y="736"/>
                  </a:lnTo>
                  <a:lnTo>
                    <a:pt x="553" y="736"/>
                  </a:lnTo>
                  <a:lnTo>
                    <a:pt x="554" y="735"/>
                  </a:lnTo>
                  <a:lnTo>
                    <a:pt x="555" y="735"/>
                  </a:lnTo>
                  <a:lnTo>
                    <a:pt x="555" y="734"/>
                  </a:lnTo>
                  <a:lnTo>
                    <a:pt x="555" y="731"/>
                  </a:lnTo>
                  <a:lnTo>
                    <a:pt x="555" y="730"/>
                  </a:lnTo>
                  <a:lnTo>
                    <a:pt x="554" y="729"/>
                  </a:lnTo>
                  <a:lnTo>
                    <a:pt x="556" y="729"/>
                  </a:lnTo>
                  <a:lnTo>
                    <a:pt x="559" y="729"/>
                  </a:lnTo>
                  <a:lnTo>
                    <a:pt x="560" y="728"/>
                  </a:lnTo>
                  <a:lnTo>
                    <a:pt x="563" y="724"/>
                  </a:lnTo>
                  <a:lnTo>
                    <a:pt x="564" y="723"/>
                  </a:lnTo>
                  <a:lnTo>
                    <a:pt x="566" y="723"/>
                  </a:lnTo>
                  <a:lnTo>
                    <a:pt x="568" y="723"/>
                  </a:lnTo>
                  <a:lnTo>
                    <a:pt x="571" y="724"/>
                  </a:lnTo>
                  <a:lnTo>
                    <a:pt x="573" y="724"/>
                  </a:lnTo>
                  <a:lnTo>
                    <a:pt x="574" y="725"/>
                  </a:lnTo>
                  <a:lnTo>
                    <a:pt x="575" y="725"/>
                  </a:lnTo>
                  <a:lnTo>
                    <a:pt x="578" y="725"/>
                  </a:lnTo>
                  <a:lnTo>
                    <a:pt x="580" y="724"/>
                  </a:lnTo>
                  <a:lnTo>
                    <a:pt x="584" y="723"/>
                  </a:lnTo>
                  <a:lnTo>
                    <a:pt x="589" y="721"/>
                  </a:lnTo>
                  <a:lnTo>
                    <a:pt x="591" y="720"/>
                  </a:lnTo>
                  <a:lnTo>
                    <a:pt x="595" y="720"/>
                  </a:lnTo>
                  <a:lnTo>
                    <a:pt x="598" y="720"/>
                  </a:lnTo>
                  <a:lnTo>
                    <a:pt x="599" y="720"/>
                  </a:lnTo>
                  <a:lnTo>
                    <a:pt x="603" y="715"/>
                  </a:lnTo>
                  <a:lnTo>
                    <a:pt x="604" y="713"/>
                  </a:lnTo>
                  <a:lnTo>
                    <a:pt x="605" y="713"/>
                  </a:lnTo>
                  <a:lnTo>
                    <a:pt x="606" y="710"/>
                  </a:lnTo>
                  <a:lnTo>
                    <a:pt x="608" y="708"/>
                  </a:lnTo>
                  <a:lnTo>
                    <a:pt x="609" y="704"/>
                  </a:lnTo>
                  <a:lnTo>
                    <a:pt x="609" y="700"/>
                  </a:lnTo>
                  <a:lnTo>
                    <a:pt x="610" y="696"/>
                  </a:lnTo>
                  <a:lnTo>
                    <a:pt x="610" y="693"/>
                  </a:lnTo>
                  <a:lnTo>
                    <a:pt x="610" y="689"/>
                  </a:lnTo>
                  <a:lnTo>
                    <a:pt x="609" y="686"/>
                  </a:lnTo>
                  <a:lnTo>
                    <a:pt x="608" y="684"/>
                  </a:lnTo>
                  <a:lnTo>
                    <a:pt x="606" y="680"/>
                  </a:lnTo>
                  <a:lnTo>
                    <a:pt x="606" y="679"/>
                  </a:lnTo>
                  <a:lnTo>
                    <a:pt x="605" y="679"/>
                  </a:lnTo>
                  <a:lnTo>
                    <a:pt x="604" y="679"/>
                  </a:lnTo>
                  <a:lnTo>
                    <a:pt x="603" y="679"/>
                  </a:lnTo>
                  <a:lnTo>
                    <a:pt x="601" y="676"/>
                  </a:lnTo>
                  <a:lnTo>
                    <a:pt x="600" y="675"/>
                  </a:lnTo>
                  <a:lnTo>
                    <a:pt x="599" y="673"/>
                  </a:lnTo>
                  <a:lnTo>
                    <a:pt x="598" y="673"/>
                  </a:lnTo>
                  <a:lnTo>
                    <a:pt x="596" y="670"/>
                  </a:lnTo>
                  <a:lnTo>
                    <a:pt x="595" y="668"/>
                  </a:lnTo>
                  <a:lnTo>
                    <a:pt x="593" y="666"/>
                  </a:lnTo>
                  <a:lnTo>
                    <a:pt x="591" y="665"/>
                  </a:lnTo>
                  <a:lnTo>
                    <a:pt x="591" y="664"/>
                  </a:lnTo>
                  <a:lnTo>
                    <a:pt x="590" y="664"/>
                  </a:lnTo>
                  <a:lnTo>
                    <a:pt x="589" y="664"/>
                  </a:lnTo>
                  <a:lnTo>
                    <a:pt x="588" y="664"/>
                  </a:lnTo>
                  <a:lnTo>
                    <a:pt x="588" y="663"/>
                  </a:lnTo>
                  <a:lnTo>
                    <a:pt x="588" y="661"/>
                  </a:lnTo>
                  <a:lnTo>
                    <a:pt x="586" y="661"/>
                  </a:lnTo>
                  <a:lnTo>
                    <a:pt x="585" y="661"/>
                  </a:lnTo>
                  <a:lnTo>
                    <a:pt x="584" y="661"/>
                  </a:lnTo>
                  <a:lnTo>
                    <a:pt x="584" y="660"/>
                  </a:lnTo>
                  <a:lnTo>
                    <a:pt x="584" y="658"/>
                  </a:lnTo>
                  <a:lnTo>
                    <a:pt x="584" y="656"/>
                  </a:lnTo>
                  <a:lnTo>
                    <a:pt x="585" y="654"/>
                  </a:lnTo>
                  <a:lnTo>
                    <a:pt x="585" y="655"/>
                  </a:lnTo>
                  <a:lnTo>
                    <a:pt x="586" y="654"/>
                  </a:lnTo>
                  <a:lnTo>
                    <a:pt x="586" y="653"/>
                  </a:lnTo>
                  <a:lnTo>
                    <a:pt x="586" y="649"/>
                  </a:lnTo>
                  <a:lnTo>
                    <a:pt x="584" y="648"/>
                  </a:lnTo>
                  <a:lnTo>
                    <a:pt x="580" y="645"/>
                  </a:lnTo>
                  <a:lnTo>
                    <a:pt x="580" y="646"/>
                  </a:lnTo>
                  <a:lnTo>
                    <a:pt x="576" y="648"/>
                  </a:lnTo>
                  <a:lnTo>
                    <a:pt x="576" y="649"/>
                  </a:lnTo>
                  <a:lnTo>
                    <a:pt x="575" y="650"/>
                  </a:lnTo>
                  <a:lnTo>
                    <a:pt x="574" y="650"/>
                  </a:lnTo>
                  <a:lnTo>
                    <a:pt x="573" y="650"/>
                  </a:lnTo>
                  <a:lnTo>
                    <a:pt x="566" y="650"/>
                  </a:lnTo>
                  <a:lnTo>
                    <a:pt x="566" y="649"/>
                  </a:lnTo>
                  <a:lnTo>
                    <a:pt x="566" y="648"/>
                  </a:lnTo>
                  <a:lnTo>
                    <a:pt x="563" y="645"/>
                  </a:lnTo>
                  <a:lnTo>
                    <a:pt x="558" y="648"/>
                  </a:lnTo>
                  <a:lnTo>
                    <a:pt x="556" y="646"/>
                  </a:lnTo>
                  <a:lnTo>
                    <a:pt x="563" y="643"/>
                  </a:lnTo>
                  <a:lnTo>
                    <a:pt x="561" y="641"/>
                  </a:lnTo>
                  <a:lnTo>
                    <a:pt x="559" y="639"/>
                  </a:lnTo>
                  <a:lnTo>
                    <a:pt x="558" y="639"/>
                  </a:lnTo>
                  <a:lnTo>
                    <a:pt x="555" y="639"/>
                  </a:lnTo>
                  <a:lnTo>
                    <a:pt x="555" y="638"/>
                  </a:lnTo>
                  <a:lnTo>
                    <a:pt x="553" y="638"/>
                  </a:lnTo>
                  <a:lnTo>
                    <a:pt x="551" y="638"/>
                  </a:lnTo>
                  <a:lnTo>
                    <a:pt x="550" y="633"/>
                  </a:lnTo>
                  <a:lnTo>
                    <a:pt x="550" y="630"/>
                  </a:lnTo>
                  <a:lnTo>
                    <a:pt x="555" y="630"/>
                  </a:lnTo>
                  <a:lnTo>
                    <a:pt x="563" y="629"/>
                  </a:lnTo>
                  <a:lnTo>
                    <a:pt x="563" y="628"/>
                  </a:lnTo>
                  <a:lnTo>
                    <a:pt x="563" y="626"/>
                  </a:lnTo>
                  <a:lnTo>
                    <a:pt x="563" y="625"/>
                  </a:lnTo>
                  <a:lnTo>
                    <a:pt x="563" y="624"/>
                  </a:lnTo>
                  <a:lnTo>
                    <a:pt x="554" y="624"/>
                  </a:lnTo>
                  <a:lnTo>
                    <a:pt x="554" y="623"/>
                  </a:lnTo>
                  <a:lnTo>
                    <a:pt x="563" y="623"/>
                  </a:lnTo>
                  <a:lnTo>
                    <a:pt x="563" y="614"/>
                  </a:lnTo>
                  <a:lnTo>
                    <a:pt x="553" y="614"/>
                  </a:lnTo>
                  <a:lnTo>
                    <a:pt x="551" y="614"/>
                  </a:lnTo>
                  <a:lnTo>
                    <a:pt x="549" y="616"/>
                  </a:lnTo>
                  <a:lnTo>
                    <a:pt x="544" y="621"/>
                  </a:lnTo>
                  <a:lnTo>
                    <a:pt x="540" y="619"/>
                  </a:lnTo>
                  <a:lnTo>
                    <a:pt x="535" y="628"/>
                  </a:lnTo>
                  <a:lnTo>
                    <a:pt x="545" y="631"/>
                  </a:lnTo>
                  <a:lnTo>
                    <a:pt x="546" y="631"/>
                  </a:lnTo>
                  <a:lnTo>
                    <a:pt x="546" y="635"/>
                  </a:lnTo>
                  <a:lnTo>
                    <a:pt x="546" y="636"/>
                  </a:lnTo>
                  <a:lnTo>
                    <a:pt x="545" y="638"/>
                  </a:lnTo>
                  <a:lnTo>
                    <a:pt x="546" y="639"/>
                  </a:lnTo>
                  <a:lnTo>
                    <a:pt x="545" y="640"/>
                  </a:lnTo>
                  <a:lnTo>
                    <a:pt x="545" y="641"/>
                  </a:lnTo>
                  <a:lnTo>
                    <a:pt x="545" y="643"/>
                  </a:lnTo>
                  <a:lnTo>
                    <a:pt x="544" y="641"/>
                  </a:lnTo>
                  <a:lnTo>
                    <a:pt x="544" y="640"/>
                  </a:lnTo>
                  <a:lnTo>
                    <a:pt x="543" y="641"/>
                  </a:lnTo>
                  <a:lnTo>
                    <a:pt x="541" y="641"/>
                  </a:lnTo>
                  <a:lnTo>
                    <a:pt x="541" y="643"/>
                  </a:lnTo>
                  <a:lnTo>
                    <a:pt x="540" y="643"/>
                  </a:lnTo>
                  <a:lnTo>
                    <a:pt x="540" y="644"/>
                  </a:lnTo>
                  <a:lnTo>
                    <a:pt x="540" y="645"/>
                  </a:lnTo>
                  <a:lnTo>
                    <a:pt x="540" y="646"/>
                  </a:lnTo>
                  <a:lnTo>
                    <a:pt x="543" y="650"/>
                  </a:lnTo>
                  <a:lnTo>
                    <a:pt x="538" y="646"/>
                  </a:lnTo>
                  <a:lnTo>
                    <a:pt x="536" y="646"/>
                  </a:lnTo>
                  <a:lnTo>
                    <a:pt x="535" y="634"/>
                  </a:lnTo>
                  <a:lnTo>
                    <a:pt x="531" y="631"/>
                  </a:lnTo>
                  <a:lnTo>
                    <a:pt x="526" y="630"/>
                  </a:lnTo>
                  <a:lnTo>
                    <a:pt x="525" y="630"/>
                  </a:lnTo>
                  <a:lnTo>
                    <a:pt x="523" y="629"/>
                  </a:lnTo>
                  <a:lnTo>
                    <a:pt x="520" y="628"/>
                  </a:lnTo>
                  <a:lnTo>
                    <a:pt x="519" y="626"/>
                  </a:lnTo>
                  <a:lnTo>
                    <a:pt x="514" y="625"/>
                  </a:lnTo>
                  <a:lnTo>
                    <a:pt x="510" y="623"/>
                  </a:lnTo>
                  <a:lnTo>
                    <a:pt x="506" y="621"/>
                  </a:lnTo>
                  <a:lnTo>
                    <a:pt x="503" y="615"/>
                  </a:lnTo>
                  <a:lnTo>
                    <a:pt x="500" y="613"/>
                  </a:lnTo>
                  <a:lnTo>
                    <a:pt x="500" y="611"/>
                  </a:lnTo>
                  <a:lnTo>
                    <a:pt x="499" y="611"/>
                  </a:lnTo>
                  <a:lnTo>
                    <a:pt x="496" y="611"/>
                  </a:lnTo>
                  <a:lnTo>
                    <a:pt x="494" y="611"/>
                  </a:lnTo>
                  <a:lnTo>
                    <a:pt x="491" y="609"/>
                  </a:lnTo>
                  <a:lnTo>
                    <a:pt x="489" y="606"/>
                  </a:lnTo>
                  <a:lnTo>
                    <a:pt x="488" y="604"/>
                  </a:lnTo>
                  <a:lnTo>
                    <a:pt x="488" y="601"/>
                  </a:lnTo>
                  <a:lnTo>
                    <a:pt x="486" y="599"/>
                  </a:lnTo>
                  <a:lnTo>
                    <a:pt x="486" y="598"/>
                  </a:lnTo>
                  <a:lnTo>
                    <a:pt x="485" y="596"/>
                  </a:lnTo>
                  <a:lnTo>
                    <a:pt x="484" y="596"/>
                  </a:lnTo>
                  <a:lnTo>
                    <a:pt x="481" y="596"/>
                  </a:lnTo>
                  <a:lnTo>
                    <a:pt x="480" y="595"/>
                  </a:lnTo>
                  <a:lnTo>
                    <a:pt x="480" y="594"/>
                  </a:lnTo>
                  <a:lnTo>
                    <a:pt x="480" y="590"/>
                  </a:lnTo>
                  <a:lnTo>
                    <a:pt x="481" y="589"/>
                  </a:lnTo>
                  <a:lnTo>
                    <a:pt x="481" y="588"/>
                  </a:lnTo>
                  <a:lnTo>
                    <a:pt x="480" y="586"/>
                  </a:lnTo>
                  <a:lnTo>
                    <a:pt x="480" y="585"/>
                  </a:lnTo>
                  <a:lnTo>
                    <a:pt x="478" y="585"/>
                  </a:lnTo>
                  <a:lnTo>
                    <a:pt x="476" y="585"/>
                  </a:lnTo>
                  <a:lnTo>
                    <a:pt x="475" y="581"/>
                  </a:lnTo>
                  <a:lnTo>
                    <a:pt x="474" y="580"/>
                  </a:lnTo>
                  <a:lnTo>
                    <a:pt x="474" y="579"/>
                  </a:lnTo>
                  <a:lnTo>
                    <a:pt x="475" y="578"/>
                  </a:lnTo>
                  <a:lnTo>
                    <a:pt x="478" y="578"/>
                  </a:lnTo>
                  <a:lnTo>
                    <a:pt x="480" y="578"/>
                  </a:lnTo>
                  <a:lnTo>
                    <a:pt x="481" y="579"/>
                  </a:lnTo>
                  <a:lnTo>
                    <a:pt x="483" y="578"/>
                  </a:lnTo>
                  <a:lnTo>
                    <a:pt x="481" y="576"/>
                  </a:lnTo>
                  <a:lnTo>
                    <a:pt x="480" y="575"/>
                  </a:lnTo>
                  <a:lnTo>
                    <a:pt x="479" y="573"/>
                  </a:lnTo>
                  <a:lnTo>
                    <a:pt x="478" y="573"/>
                  </a:lnTo>
                  <a:lnTo>
                    <a:pt x="476" y="574"/>
                  </a:lnTo>
                  <a:lnTo>
                    <a:pt x="474" y="576"/>
                  </a:lnTo>
                  <a:lnTo>
                    <a:pt x="473" y="576"/>
                  </a:lnTo>
                  <a:lnTo>
                    <a:pt x="471" y="575"/>
                  </a:lnTo>
                  <a:lnTo>
                    <a:pt x="470" y="573"/>
                  </a:lnTo>
                  <a:lnTo>
                    <a:pt x="469" y="570"/>
                  </a:lnTo>
                  <a:lnTo>
                    <a:pt x="469" y="569"/>
                  </a:lnTo>
                  <a:lnTo>
                    <a:pt x="470" y="569"/>
                  </a:lnTo>
                  <a:lnTo>
                    <a:pt x="471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4" y="568"/>
                  </a:lnTo>
                  <a:lnTo>
                    <a:pt x="474" y="566"/>
                  </a:lnTo>
                  <a:lnTo>
                    <a:pt x="474" y="565"/>
                  </a:lnTo>
                  <a:lnTo>
                    <a:pt x="474" y="564"/>
                  </a:lnTo>
                  <a:lnTo>
                    <a:pt x="474" y="563"/>
                  </a:lnTo>
                  <a:lnTo>
                    <a:pt x="473" y="561"/>
                  </a:lnTo>
                  <a:lnTo>
                    <a:pt x="473" y="560"/>
                  </a:lnTo>
                  <a:lnTo>
                    <a:pt x="474" y="560"/>
                  </a:lnTo>
                  <a:lnTo>
                    <a:pt x="475" y="559"/>
                  </a:lnTo>
                  <a:lnTo>
                    <a:pt x="478" y="559"/>
                  </a:lnTo>
                  <a:lnTo>
                    <a:pt x="480" y="559"/>
                  </a:lnTo>
                  <a:lnTo>
                    <a:pt x="480" y="558"/>
                  </a:lnTo>
                  <a:lnTo>
                    <a:pt x="481" y="558"/>
                  </a:lnTo>
                  <a:lnTo>
                    <a:pt x="481" y="556"/>
                  </a:lnTo>
                  <a:lnTo>
                    <a:pt x="480" y="554"/>
                  </a:lnTo>
                  <a:lnTo>
                    <a:pt x="480" y="553"/>
                  </a:lnTo>
                  <a:lnTo>
                    <a:pt x="481" y="551"/>
                  </a:lnTo>
                  <a:lnTo>
                    <a:pt x="483" y="551"/>
                  </a:lnTo>
                  <a:lnTo>
                    <a:pt x="484" y="550"/>
                  </a:lnTo>
                  <a:lnTo>
                    <a:pt x="486" y="549"/>
                  </a:lnTo>
                  <a:lnTo>
                    <a:pt x="488" y="548"/>
                  </a:lnTo>
                  <a:lnTo>
                    <a:pt x="490" y="543"/>
                  </a:lnTo>
                  <a:lnTo>
                    <a:pt x="493" y="540"/>
                  </a:lnTo>
                  <a:lnTo>
                    <a:pt x="494" y="539"/>
                  </a:lnTo>
                  <a:lnTo>
                    <a:pt x="495" y="538"/>
                  </a:lnTo>
                  <a:lnTo>
                    <a:pt x="496" y="538"/>
                  </a:lnTo>
                  <a:lnTo>
                    <a:pt x="499" y="539"/>
                  </a:lnTo>
                  <a:lnTo>
                    <a:pt x="500" y="539"/>
                  </a:lnTo>
                  <a:lnTo>
                    <a:pt x="501" y="538"/>
                  </a:lnTo>
                  <a:lnTo>
                    <a:pt x="501" y="535"/>
                  </a:lnTo>
                  <a:lnTo>
                    <a:pt x="501" y="533"/>
                  </a:lnTo>
                  <a:lnTo>
                    <a:pt x="503" y="530"/>
                  </a:lnTo>
                  <a:lnTo>
                    <a:pt x="504" y="529"/>
                  </a:lnTo>
                  <a:lnTo>
                    <a:pt x="508" y="526"/>
                  </a:lnTo>
                  <a:lnTo>
                    <a:pt x="510" y="526"/>
                  </a:lnTo>
                  <a:lnTo>
                    <a:pt x="513" y="528"/>
                  </a:lnTo>
                  <a:lnTo>
                    <a:pt x="514" y="528"/>
                  </a:lnTo>
                  <a:lnTo>
                    <a:pt x="515" y="529"/>
                  </a:lnTo>
                  <a:lnTo>
                    <a:pt x="516" y="528"/>
                  </a:lnTo>
                  <a:lnTo>
                    <a:pt x="520" y="525"/>
                  </a:lnTo>
                  <a:lnTo>
                    <a:pt x="521" y="524"/>
                  </a:lnTo>
                  <a:lnTo>
                    <a:pt x="523" y="524"/>
                  </a:lnTo>
                  <a:lnTo>
                    <a:pt x="526" y="520"/>
                  </a:lnTo>
                  <a:lnTo>
                    <a:pt x="531" y="519"/>
                  </a:lnTo>
                  <a:lnTo>
                    <a:pt x="533" y="518"/>
                  </a:lnTo>
                  <a:lnTo>
                    <a:pt x="535" y="516"/>
                  </a:lnTo>
                  <a:lnTo>
                    <a:pt x="538" y="515"/>
                  </a:lnTo>
                  <a:lnTo>
                    <a:pt x="538" y="514"/>
                  </a:lnTo>
                  <a:lnTo>
                    <a:pt x="539" y="511"/>
                  </a:lnTo>
                  <a:lnTo>
                    <a:pt x="541" y="506"/>
                  </a:lnTo>
                  <a:lnTo>
                    <a:pt x="541" y="503"/>
                  </a:lnTo>
                  <a:lnTo>
                    <a:pt x="543" y="498"/>
                  </a:lnTo>
                  <a:lnTo>
                    <a:pt x="543" y="489"/>
                  </a:lnTo>
                  <a:lnTo>
                    <a:pt x="543" y="484"/>
                  </a:lnTo>
                  <a:lnTo>
                    <a:pt x="543" y="481"/>
                  </a:lnTo>
                  <a:lnTo>
                    <a:pt x="540" y="478"/>
                  </a:lnTo>
                  <a:lnTo>
                    <a:pt x="538" y="475"/>
                  </a:lnTo>
                  <a:lnTo>
                    <a:pt x="536" y="474"/>
                  </a:lnTo>
                  <a:lnTo>
                    <a:pt x="535" y="473"/>
                  </a:lnTo>
                  <a:lnTo>
                    <a:pt x="535" y="469"/>
                  </a:lnTo>
                  <a:lnTo>
                    <a:pt x="534" y="466"/>
                  </a:lnTo>
                  <a:lnTo>
                    <a:pt x="531" y="463"/>
                  </a:lnTo>
                  <a:lnTo>
                    <a:pt x="529" y="460"/>
                  </a:lnTo>
                  <a:lnTo>
                    <a:pt x="524" y="456"/>
                  </a:lnTo>
                  <a:lnTo>
                    <a:pt x="520" y="454"/>
                  </a:lnTo>
                  <a:lnTo>
                    <a:pt x="518" y="450"/>
                  </a:lnTo>
                  <a:lnTo>
                    <a:pt x="516" y="448"/>
                  </a:lnTo>
                  <a:lnTo>
                    <a:pt x="516" y="445"/>
                  </a:lnTo>
                  <a:lnTo>
                    <a:pt x="516" y="443"/>
                  </a:lnTo>
                  <a:lnTo>
                    <a:pt x="516" y="441"/>
                  </a:lnTo>
                  <a:lnTo>
                    <a:pt x="518" y="439"/>
                  </a:lnTo>
                  <a:lnTo>
                    <a:pt x="518" y="436"/>
                  </a:lnTo>
                  <a:lnTo>
                    <a:pt x="518" y="435"/>
                  </a:lnTo>
                  <a:lnTo>
                    <a:pt x="519" y="434"/>
                  </a:lnTo>
                  <a:lnTo>
                    <a:pt x="519" y="433"/>
                  </a:lnTo>
                  <a:lnTo>
                    <a:pt x="520" y="430"/>
                  </a:lnTo>
                  <a:lnTo>
                    <a:pt x="520" y="428"/>
                  </a:lnTo>
                  <a:lnTo>
                    <a:pt x="520" y="424"/>
                  </a:lnTo>
                  <a:lnTo>
                    <a:pt x="519" y="421"/>
                  </a:lnTo>
                  <a:lnTo>
                    <a:pt x="518" y="418"/>
                  </a:lnTo>
                  <a:lnTo>
                    <a:pt x="518" y="416"/>
                  </a:lnTo>
                  <a:lnTo>
                    <a:pt x="516" y="415"/>
                  </a:lnTo>
                  <a:lnTo>
                    <a:pt x="516" y="414"/>
                  </a:lnTo>
                  <a:lnTo>
                    <a:pt x="515" y="414"/>
                  </a:lnTo>
                  <a:lnTo>
                    <a:pt x="514" y="411"/>
                  </a:lnTo>
                  <a:lnTo>
                    <a:pt x="513" y="409"/>
                  </a:lnTo>
                  <a:lnTo>
                    <a:pt x="513" y="405"/>
                  </a:lnTo>
                  <a:lnTo>
                    <a:pt x="513" y="404"/>
                  </a:lnTo>
                  <a:lnTo>
                    <a:pt x="511" y="401"/>
                  </a:lnTo>
                  <a:lnTo>
                    <a:pt x="511" y="400"/>
                  </a:lnTo>
                  <a:lnTo>
                    <a:pt x="511" y="398"/>
                  </a:lnTo>
                  <a:lnTo>
                    <a:pt x="515" y="393"/>
                  </a:lnTo>
                  <a:lnTo>
                    <a:pt x="516" y="393"/>
                  </a:lnTo>
                  <a:lnTo>
                    <a:pt x="516" y="390"/>
                  </a:lnTo>
                  <a:lnTo>
                    <a:pt x="519" y="389"/>
                  </a:lnTo>
                  <a:lnTo>
                    <a:pt x="519" y="388"/>
                  </a:lnTo>
                  <a:lnTo>
                    <a:pt x="520" y="385"/>
                  </a:lnTo>
                  <a:lnTo>
                    <a:pt x="520" y="383"/>
                  </a:lnTo>
                  <a:lnTo>
                    <a:pt x="521" y="380"/>
                  </a:lnTo>
                  <a:lnTo>
                    <a:pt x="521" y="374"/>
                  </a:lnTo>
                  <a:lnTo>
                    <a:pt x="523" y="371"/>
                  </a:lnTo>
                  <a:lnTo>
                    <a:pt x="525" y="370"/>
                  </a:lnTo>
                  <a:lnTo>
                    <a:pt x="526" y="368"/>
                  </a:lnTo>
                  <a:lnTo>
                    <a:pt x="528" y="366"/>
                  </a:lnTo>
                  <a:lnTo>
                    <a:pt x="528" y="363"/>
                  </a:lnTo>
                  <a:lnTo>
                    <a:pt x="528" y="360"/>
                  </a:lnTo>
                  <a:lnTo>
                    <a:pt x="528" y="351"/>
                  </a:lnTo>
                  <a:lnTo>
                    <a:pt x="529" y="348"/>
                  </a:lnTo>
                  <a:lnTo>
                    <a:pt x="529" y="344"/>
                  </a:lnTo>
                  <a:lnTo>
                    <a:pt x="530" y="341"/>
                  </a:lnTo>
                  <a:lnTo>
                    <a:pt x="530" y="340"/>
                  </a:lnTo>
                  <a:lnTo>
                    <a:pt x="533" y="338"/>
                  </a:lnTo>
                  <a:lnTo>
                    <a:pt x="534" y="336"/>
                  </a:lnTo>
                  <a:lnTo>
                    <a:pt x="536" y="334"/>
                  </a:lnTo>
                  <a:lnTo>
                    <a:pt x="536" y="333"/>
                  </a:lnTo>
                  <a:lnTo>
                    <a:pt x="536" y="330"/>
                  </a:lnTo>
                  <a:lnTo>
                    <a:pt x="536" y="329"/>
                  </a:lnTo>
                  <a:lnTo>
                    <a:pt x="536" y="325"/>
                  </a:lnTo>
                  <a:lnTo>
                    <a:pt x="538" y="324"/>
                  </a:lnTo>
                  <a:lnTo>
                    <a:pt x="540" y="321"/>
                  </a:lnTo>
                  <a:lnTo>
                    <a:pt x="546" y="316"/>
                  </a:lnTo>
                  <a:lnTo>
                    <a:pt x="549" y="315"/>
                  </a:lnTo>
                  <a:lnTo>
                    <a:pt x="551" y="315"/>
                  </a:lnTo>
                  <a:lnTo>
                    <a:pt x="554" y="315"/>
                  </a:lnTo>
                  <a:lnTo>
                    <a:pt x="556" y="316"/>
                  </a:lnTo>
                  <a:lnTo>
                    <a:pt x="558" y="318"/>
                  </a:lnTo>
                  <a:lnTo>
                    <a:pt x="559" y="318"/>
                  </a:lnTo>
                  <a:lnTo>
                    <a:pt x="560" y="318"/>
                  </a:lnTo>
                  <a:lnTo>
                    <a:pt x="561" y="319"/>
                  </a:lnTo>
                  <a:lnTo>
                    <a:pt x="561" y="320"/>
                  </a:lnTo>
                  <a:lnTo>
                    <a:pt x="563" y="321"/>
                  </a:lnTo>
                  <a:lnTo>
                    <a:pt x="564" y="323"/>
                  </a:lnTo>
                  <a:lnTo>
                    <a:pt x="566" y="325"/>
                  </a:lnTo>
                  <a:lnTo>
                    <a:pt x="568" y="325"/>
                  </a:lnTo>
                  <a:lnTo>
                    <a:pt x="571" y="324"/>
                  </a:lnTo>
                  <a:lnTo>
                    <a:pt x="575" y="324"/>
                  </a:lnTo>
                  <a:lnTo>
                    <a:pt x="578" y="324"/>
                  </a:lnTo>
                  <a:lnTo>
                    <a:pt x="579" y="323"/>
                  </a:lnTo>
                  <a:lnTo>
                    <a:pt x="584" y="320"/>
                  </a:lnTo>
                  <a:lnTo>
                    <a:pt x="586" y="318"/>
                  </a:lnTo>
                  <a:lnTo>
                    <a:pt x="589" y="313"/>
                  </a:lnTo>
                  <a:lnTo>
                    <a:pt x="590" y="306"/>
                  </a:lnTo>
                  <a:lnTo>
                    <a:pt x="591" y="303"/>
                  </a:lnTo>
                  <a:lnTo>
                    <a:pt x="591" y="300"/>
                  </a:lnTo>
                  <a:lnTo>
                    <a:pt x="591" y="298"/>
                  </a:lnTo>
                  <a:lnTo>
                    <a:pt x="591" y="296"/>
                  </a:lnTo>
                  <a:lnTo>
                    <a:pt x="593" y="295"/>
                  </a:lnTo>
                  <a:lnTo>
                    <a:pt x="594" y="295"/>
                  </a:lnTo>
                  <a:lnTo>
                    <a:pt x="593" y="294"/>
                  </a:lnTo>
                  <a:lnTo>
                    <a:pt x="593" y="293"/>
                  </a:lnTo>
                  <a:lnTo>
                    <a:pt x="593" y="290"/>
                  </a:lnTo>
                  <a:lnTo>
                    <a:pt x="593" y="289"/>
                  </a:lnTo>
                  <a:lnTo>
                    <a:pt x="591" y="288"/>
                  </a:lnTo>
                  <a:lnTo>
                    <a:pt x="591" y="286"/>
                  </a:lnTo>
                  <a:lnTo>
                    <a:pt x="590" y="286"/>
                  </a:lnTo>
                  <a:lnTo>
                    <a:pt x="588" y="285"/>
                  </a:lnTo>
                  <a:lnTo>
                    <a:pt x="588" y="284"/>
                  </a:lnTo>
                  <a:lnTo>
                    <a:pt x="588" y="283"/>
                  </a:lnTo>
                  <a:lnTo>
                    <a:pt x="588" y="281"/>
                  </a:lnTo>
                  <a:lnTo>
                    <a:pt x="589" y="281"/>
                  </a:lnTo>
                  <a:lnTo>
                    <a:pt x="590" y="281"/>
                  </a:lnTo>
                  <a:lnTo>
                    <a:pt x="593" y="281"/>
                  </a:lnTo>
                  <a:lnTo>
                    <a:pt x="594" y="281"/>
                  </a:lnTo>
                  <a:lnTo>
                    <a:pt x="594" y="280"/>
                  </a:lnTo>
                  <a:lnTo>
                    <a:pt x="595" y="278"/>
                  </a:lnTo>
                  <a:lnTo>
                    <a:pt x="595" y="276"/>
                  </a:lnTo>
                  <a:lnTo>
                    <a:pt x="598" y="271"/>
                  </a:lnTo>
                  <a:lnTo>
                    <a:pt x="601" y="266"/>
                  </a:lnTo>
                  <a:lnTo>
                    <a:pt x="604" y="265"/>
                  </a:lnTo>
                  <a:lnTo>
                    <a:pt x="606" y="263"/>
                  </a:lnTo>
                  <a:lnTo>
                    <a:pt x="608" y="263"/>
                  </a:lnTo>
                  <a:lnTo>
                    <a:pt x="608" y="261"/>
                  </a:lnTo>
                  <a:lnTo>
                    <a:pt x="606" y="261"/>
                  </a:lnTo>
                  <a:lnTo>
                    <a:pt x="606" y="260"/>
                  </a:lnTo>
                  <a:lnTo>
                    <a:pt x="608" y="259"/>
                  </a:lnTo>
                  <a:lnTo>
                    <a:pt x="609" y="256"/>
                  </a:lnTo>
                  <a:lnTo>
                    <a:pt x="611" y="255"/>
                  </a:lnTo>
                  <a:lnTo>
                    <a:pt x="611" y="254"/>
                  </a:lnTo>
                  <a:lnTo>
                    <a:pt x="611" y="253"/>
                  </a:lnTo>
                  <a:lnTo>
                    <a:pt x="611" y="251"/>
                  </a:lnTo>
                  <a:lnTo>
                    <a:pt x="610" y="250"/>
                  </a:lnTo>
                  <a:lnTo>
                    <a:pt x="610" y="249"/>
                  </a:lnTo>
                  <a:lnTo>
                    <a:pt x="610" y="246"/>
                  </a:lnTo>
                  <a:lnTo>
                    <a:pt x="611" y="245"/>
                  </a:lnTo>
                  <a:lnTo>
                    <a:pt x="613" y="244"/>
                  </a:lnTo>
                  <a:lnTo>
                    <a:pt x="613" y="243"/>
                  </a:lnTo>
                  <a:lnTo>
                    <a:pt x="614" y="241"/>
                  </a:lnTo>
                  <a:lnTo>
                    <a:pt x="615" y="241"/>
                  </a:lnTo>
                  <a:lnTo>
                    <a:pt x="615" y="240"/>
                  </a:lnTo>
                  <a:lnTo>
                    <a:pt x="616" y="236"/>
                  </a:lnTo>
                  <a:lnTo>
                    <a:pt x="620" y="231"/>
                  </a:lnTo>
                  <a:lnTo>
                    <a:pt x="620" y="230"/>
                  </a:lnTo>
                  <a:lnTo>
                    <a:pt x="621" y="229"/>
                  </a:lnTo>
                  <a:lnTo>
                    <a:pt x="621" y="228"/>
                  </a:lnTo>
                  <a:lnTo>
                    <a:pt x="621" y="226"/>
                  </a:lnTo>
                  <a:lnTo>
                    <a:pt x="621" y="225"/>
                  </a:lnTo>
                  <a:lnTo>
                    <a:pt x="620" y="221"/>
                  </a:lnTo>
                  <a:lnTo>
                    <a:pt x="621" y="221"/>
                  </a:lnTo>
                  <a:lnTo>
                    <a:pt x="621" y="220"/>
                  </a:lnTo>
                  <a:lnTo>
                    <a:pt x="621" y="219"/>
                  </a:lnTo>
                  <a:lnTo>
                    <a:pt x="620" y="218"/>
                  </a:lnTo>
                  <a:lnTo>
                    <a:pt x="620" y="216"/>
                  </a:lnTo>
                  <a:lnTo>
                    <a:pt x="620" y="215"/>
                  </a:lnTo>
                  <a:lnTo>
                    <a:pt x="620" y="214"/>
                  </a:lnTo>
                  <a:lnTo>
                    <a:pt x="621" y="213"/>
                  </a:lnTo>
                  <a:lnTo>
                    <a:pt x="623" y="213"/>
                  </a:lnTo>
                  <a:lnTo>
                    <a:pt x="624" y="211"/>
                  </a:lnTo>
                  <a:lnTo>
                    <a:pt x="624" y="210"/>
                  </a:lnTo>
                  <a:lnTo>
                    <a:pt x="624" y="208"/>
                  </a:lnTo>
                  <a:lnTo>
                    <a:pt x="624" y="206"/>
                  </a:lnTo>
                  <a:lnTo>
                    <a:pt x="623" y="205"/>
                  </a:lnTo>
                  <a:lnTo>
                    <a:pt x="624" y="203"/>
                  </a:lnTo>
                  <a:lnTo>
                    <a:pt x="624" y="201"/>
                  </a:lnTo>
                  <a:lnTo>
                    <a:pt x="624" y="200"/>
                  </a:lnTo>
                  <a:lnTo>
                    <a:pt x="624" y="199"/>
                  </a:lnTo>
                  <a:lnTo>
                    <a:pt x="624" y="198"/>
                  </a:lnTo>
                  <a:lnTo>
                    <a:pt x="626" y="193"/>
                  </a:lnTo>
                  <a:lnTo>
                    <a:pt x="629" y="189"/>
                  </a:lnTo>
                  <a:lnTo>
                    <a:pt x="633" y="180"/>
                  </a:lnTo>
                  <a:lnTo>
                    <a:pt x="634" y="178"/>
                  </a:lnTo>
                  <a:lnTo>
                    <a:pt x="634" y="176"/>
                  </a:lnTo>
                  <a:lnTo>
                    <a:pt x="634" y="175"/>
                  </a:lnTo>
                  <a:lnTo>
                    <a:pt x="634" y="173"/>
                  </a:lnTo>
                  <a:lnTo>
                    <a:pt x="634" y="171"/>
                  </a:lnTo>
                  <a:lnTo>
                    <a:pt x="635" y="169"/>
                  </a:lnTo>
                  <a:lnTo>
                    <a:pt x="636" y="166"/>
                  </a:lnTo>
                  <a:lnTo>
                    <a:pt x="638" y="165"/>
                  </a:lnTo>
                  <a:lnTo>
                    <a:pt x="639" y="165"/>
                  </a:lnTo>
                  <a:lnTo>
                    <a:pt x="640" y="165"/>
                  </a:lnTo>
                  <a:lnTo>
                    <a:pt x="641" y="165"/>
                  </a:lnTo>
                  <a:lnTo>
                    <a:pt x="644" y="164"/>
                  </a:lnTo>
                  <a:lnTo>
                    <a:pt x="644" y="163"/>
                  </a:lnTo>
                  <a:lnTo>
                    <a:pt x="644" y="161"/>
                  </a:lnTo>
                  <a:lnTo>
                    <a:pt x="643" y="161"/>
                  </a:lnTo>
                  <a:lnTo>
                    <a:pt x="644" y="160"/>
                  </a:lnTo>
                  <a:lnTo>
                    <a:pt x="644" y="159"/>
                  </a:lnTo>
                  <a:lnTo>
                    <a:pt x="646" y="158"/>
                  </a:lnTo>
                  <a:lnTo>
                    <a:pt x="648" y="158"/>
                  </a:lnTo>
                  <a:lnTo>
                    <a:pt x="649" y="156"/>
                  </a:lnTo>
                  <a:lnTo>
                    <a:pt x="649" y="151"/>
                  </a:lnTo>
                  <a:lnTo>
                    <a:pt x="649" y="149"/>
                  </a:lnTo>
                  <a:lnTo>
                    <a:pt x="649" y="146"/>
                  </a:lnTo>
                  <a:lnTo>
                    <a:pt x="649" y="145"/>
                  </a:lnTo>
                  <a:lnTo>
                    <a:pt x="648" y="145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6" y="143"/>
                  </a:lnTo>
                  <a:lnTo>
                    <a:pt x="646" y="141"/>
                  </a:lnTo>
                  <a:lnTo>
                    <a:pt x="646" y="140"/>
                  </a:lnTo>
                  <a:lnTo>
                    <a:pt x="646" y="139"/>
                  </a:lnTo>
                  <a:lnTo>
                    <a:pt x="646" y="138"/>
                  </a:lnTo>
                  <a:lnTo>
                    <a:pt x="648" y="138"/>
                  </a:lnTo>
                  <a:lnTo>
                    <a:pt x="649" y="139"/>
                  </a:lnTo>
                  <a:lnTo>
                    <a:pt x="650" y="140"/>
                  </a:lnTo>
                  <a:lnTo>
                    <a:pt x="651" y="141"/>
                  </a:lnTo>
                  <a:lnTo>
                    <a:pt x="651" y="143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5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4" y="143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38"/>
                  </a:lnTo>
                  <a:lnTo>
                    <a:pt x="653" y="136"/>
                  </a:lnTo>
                  <a:lnTo>
                    <a:pt x="653" y="135"/>
                  </a:lnTo>
                  <a:lnTo>
                    <a:pt x="651" y="135"/>
                  </a:lnTo>
                  <a:lnTo>
                    <a:pt x="650" y="136"/>
                  </a:lnTo>
                  <a:lnTo>
                    <a:pt x="649" y="136"/>
                  </a:lnTo>
                  <a:lnTo>
                    <a:pt x="649" y="135"/>
                  </a:lnTo>
                  <a:lnTo>
                    <a:pt x="649" y="134"/>
                  </a:lnTo>
                  <a:lnTo>
                    <a:pt x="649" y="133"/>
                  </a:lnTo>
                  <a:lnTo>
                    <a:pt x="649" y="131"/>
                  </a:lnTo>
                  <a:lnTo>
                    <a:pt x="651" y="129"/>
                  </a:lnTo>
                  <a:lnTo>
                    <a:pt x="653" y="128"/>
                  </a:lnTo>
                  <a:lnTo>
                    <a:pt x="654" y="126"/>
                  </a:lnTo>
                  <a:lnTo>
                    <a:pt x="655" y="124"/>
                  </a:lnTo>
                  <a:lnTo>
                    <a:pt x="655" y="123"/>
                  </a:lnTo>
                  <a:lnTo>
                    <a:pt x="655" y="121"/>
                  </a:lnTo>
                  <a:lnTo>
                    <a:pt x="656" y="120"/>
                  </a:lnTo>
                  <a:lnTo>
                    <a:pt x="658" y="120"/>
                  </a:lnTo>
                  <a:lnTo>
                    <a:pt x="659" y="119"/>
                  </a:lnTo>
                  <a:lnTo>
                    <a:pt x="660" y="119"/>
                  </a:lnTo>
                  <a:lnTo>
                    <a:pt x="661" y="119"/>
                  </a:lnTo>
                  <a:lnTo>
                    <a:pt x="661" y="118"/>
                  </a:lnTo>
                  <a:lnTo>
                    <a:pt x="663" y="116"/>
                  </a:lnTo>
                  <a:lnTo>
                    <a:pt x="664" y="115"/>
                  </a:lnTo>
                  <a:lnTo>
                    <a:pt x="664" y="116"/>
                  </a:lnTo>
                  <a:lnTo>
                    <a:pt x="665" y="116"/>
                  </a:lnTo>
                  <a:lnTo>
                    <a:pt x="666" y="115"/>
                  </a:lnTo>
                  <a:lnTo>
                    <a:pt x="669" y="115"/>
                  </a:lnTo>
                  <a:lnTo>
                    <a:pt x="671" y="116"/>
                  </a:lnTo>
                  <a:lnTo>
                    <a:pt x="674" y="118"/>
                  </a:lnTo>
                  <a:lnTo>
                    <a:pt x="675" y="118"/>
                  </a:lnTo>
                  <a:lnTo>
                    <a:pt x="679" y="118"/>
                  </a:lnTo>
                  <a:lnTo>
                    <a:pt x="680" y="119"/>
                  </a:lnTo>
                  <a:lnTo>
                    <a:pt x="679" y="121"/>
                  </a:lnTo>
                  <a:lnTo>
                    <a:pt x="679" y="123"/>
                  </a:lnTo>
                  <a:lnTo>
                    <a:pt x="680" y="123"/>
                  </a:lnTo>
                  <a:lnTo>
                    <a:pt x="681" y="124"/>
                  </a:lnTo>
                  <a:lnTo>
                    <a:pt x="684" y="124"/>
                  </a:lnTo>
                  <a:lnTo>
                    <a:pt x="684" y="125"/>
                  </a:lnTo>
                  <a:lnTo>
                    <a:pt x="684" y="126"/>
                  </a:lnTo>
                  <a:lnTo>
                    <a:pt x="684" y="128"/>
                  </a:lnTo>
                  <a:lnTo>
                    <a:pt x="683" y="126"/>
                  </a:lnTo>
                  <a:lnTo>
                    <a:pt x="680" y="125"/>
                  </a:lnTo>
                  <a:lnTo>
                    <a:pt x="679" y="125"/>
                  </a:lnTo>
                  <a:lnTo>
                    <a:pt x="679" y="126"/>
                  </a:lnTo>
                  <a:lnTo>
                    <a:pt x="678" y="126"/>
                  </a:lnTo>
                  <a:lnTo>
                    <a:pt x="678" y="128"/>
                  </a:lnTo>
                  <a:lnTo>
                    <a:pt x="679" y="129"/>
                  </a:lnTo>
                  <a:lnTo>
                    <a:pt x="681" y="130"/>
                  </a:lnTo>
                  <a:lnTo>
                    <a:pt x="683" y="131"/>
                  </a:lnTo>
                  <a:lnTo>
                    <a:pt x="684" y="133"/>
                  </a:lnTo>
                  <a:lnTo>
                    <a:pt x="685" y="133"/>
                  </a:lnTo>
                  <a:lnTo>
                    <a:pt x="686" y="133"/>
                  </a:lnTo>
                  <a:lnTo>
                    <a:pt x="686" y="131"/>
                  </a:lnTo>
                  <a:lnTo>
                    <a:pt x="686" y="130"/>
                  </a:lnTo>
                  <a:lnTo>
                    <a:pt x="685" y="130"/>
                  </a:lnTo>
                  <a:lnTo>
                    <a:pt x="685" y="129"/>
                  </a:lnTo>
                  <a:lnTo>
                    <a:pt x="686" y="128"/>
                  </a:lnTo>
                  <a:lnTo>
                    <a:pt x="688" y="128"/>
                  </a:lnTo>
                  <a:lnTo>
                    <a:pt x="689" y="126"/>
                  </a:lnTo>
                  <a:lnTo>
                    <a:pt x="690" y="128"/>
                  </a:lnTo>
                  <a:lnTo>
                    <a:pt x="690" y="129"/>
                  </a:lnTo>
                  <a:lnTo>
                    <a:pt x="691" y="130"/>
                  </a:lnTo>
                  <a:lnTo>
                    <a:pt x="693" y="129"/>
                  </a:lnTo>
                  <a:lnTo>
                    <a:pt x="693" y="128"/>
                  </a:lnTo>
                  <a:lnTo>
                    <a:pt x="693" y="126"/>
                  </a:lnTo>
                  <a:lnTo>
                    <a:pt x="693" y="125"/>
                  </a:lnTo>
                  <a:lnTo>
                    <a:pt x="693" y="124"/>
                  </a:lnTo>
                  <a:lnTo>
                    <a:pt x="694" y="123"/>
                  </a:lnTo>
                  <a:lnTo>
                    <a:pt x="695" y="123"/>
                  </a:lnTo>
                  <a:lnTo>
                    <a:pt x="698" y="121"/>
                  </a:lnTo>
                  <a:lnTo>
                    <a:pt x="699" y="118"/>
                  </a:lnTo>
                  <a:lnTo>
                    <a:pt x="700" y="116"/>
                  </a:lnTo>
                  <a:lnTo>
                    <a:pt x="701" y="116"/>
                  </a:lnTo>
                  <a:lnTo>
                    <a:pt x="701" y="115"/>
                  </a:lnTo>
                  <a:lnTo>
                    <a:pt x="703" y="114"/>
                  </a:lnTo>
                  <a:lnTo>
                    <a:pt x="701" y="114"/>
                  </a:lnTo>
                  <a:lnTo>
                    <a:pt x="700" y="115"/>
                  </a:lnTo>
                  <a:lnTo>
                    <a:pt x="699" y="116"/>
                  </a:lnTo>
                  <a:lnTo>
                    <a:pt x="698" y="115"/>
                  </a:lnTo>
                  <a:lnTo>
                    <a:pt x="698" y="113"/>
                  </a:lnTo>
                  <a:lnTo>
                    <a:pt x="696" y="113"/>
                  </a:lnTo>
                  <a:lnTo>
                    <a:pt x="696" y="111"/>
                  </a:lnTo>
                  <a:lnTo>
                    <a:pt x="695" y="110"/>
                  </a:lnTo>
                  <a:lnTo>
                    <a:pt x="695" y="109"/>
                  </a:lnTo>
                  <a:lnTo>
                    <a:pt x="696" y="109"/>
                  </a:lnTo>
                  <a:lnTo>
                    <a:pt x="698" y="108"/>
                  </a:lnTo>
                  <a:lnTo>
                    <a:pt x="698" y="106"/>
                  </a:lnTo>
                  <a:lnTo>
                    <a:pt x="699" y="105"/>
                  </a:lnTo>
                  <a:lnTo>
                    <a:pt x="700" y="105"/>
                  </a:lnTo>
                  <a:lnTo>
                    <a:pt x="700" y="104"/>
                  </a:lnTo>
                  <a:lnTo>
                    <a:pt x="699" y="103"/>
                  </a:lnTo>
                  <a:lnTo>
                    <a:pt x="700" y="101"/>
                  </a:lnTo>
                  <a:lnTo>
                    <a:pt x="701" y="101"/>
                  </a:lnTo>
                  <a:lnTo>
                    <a:pt x="701" y="100"/>
                  </a:lnTo>
                  <a:lnTo>
                    <a:pt x="703" y="99"/>
                  </a:lnTo>
                  <a:lnTo>
                    <a:pt x="705" y="98"/>
                  </a:lnTo>
                  <a:lnTo>
                    <a:pt x="708" y="98"/>
                  </a:lnTo>
                  <a:lnTo>
                    <a:pt x="709" y="98"/>
                  </a:lnTo>
                  <a:lnTo>
                    <a:pt x="710" y="99"/>
                  </a:lnTo>
                  <a:lnTo>
                    <a:pt x="713" y="99"/>
                  </a:lnTo>
                  <a:lnTo>
                    <a:pt x="714" y="99"/>
                  </a:lnTo>
                  <a:lnTo>
                    <a:pt x="715" y="99"/>
                  </a:lnTo>
                  <a:lnTo>
                    <a:pt x="716" y="100"/>
                  </a:lnTo>
                  <a:lnTo>
                    <a:pt x="718" y="101"/>
                  </a:lnTo>
                  <a:lnTo>
                    <a:pt x="719" y="101"/>
                  </a:lnTo>
                  <a:lnTo>
                    <a:pt x="721" y="101"/>
                  </a:lnTo>
                  <a:lnTo>
                    <a:pt x="723" y="103"/>
                  </a:lnTo>
                  <a:lnTo>
                    <a:pt x="723" y="104"/>
                  </a:lnTo>
                  <a:lnTo>
                    <a:pt x="724" y="105"/>
                  </a:lnTo>
                  <a:lnTo>
                    <a:pt x="724" y="106"/>
                  </a:lnTo>
                  <a:lnTo>
                    <a:pt x="724" y="108"/>
                  </a:lnTo>
                  <a:lnTo>
                    <a:pt x="725" y="109"/>
                  </a:lnTo>
                  <a:lnTo>
                    <a:pt x="725" y="110"/>
                  </a:lnTo>
                  <a:lnTo>
                    <a:pt x="726" y="111"/>
                  </a:lnTo>
                  <a:lnTo>
                    <a:pt x="730" y="113"/>
                  </a:lnTo>
                  <a:lnTo>
                    <a:pt x="735" y="114"/>
                  </a:lnTo>
                  <a:lnTo>
                    <a:pt x="736" y="114"/>
                  </a:lnTo>
                  <a:lnTo>
                    <a:pt x="738" y="113"/>
                  </a:lnTo>
                  <a:lnTo>
                    <a:pt x="739" y="110"/>
                  </a:lnTo>
                  <a:lnTo>
                    <a:pt x="740" y="110"/>
                  </a:lnTo>
                  <a:lnTo>
                    <a:pt x="741" y="110"/>
                  </a:lnTo>
                  <a:lnTo>
                    <a:pt x="741" y="111"/>
                  </a:lnTo>
                  <a:lnTo>
                    <a:pt x="740" y="114"/>
                  </a:lnTo>
                  <a:lnTo>
                    <a:pt x="740" y="115"/>
                  </a:lnTo>
                  <a:lnTo>
                    <a:pt x="740" y="116"/>
                  </a:lnTo>
                  <a:lnTo>
                    <a:pt x="741" y="120"/>
                  </a:lnTo>
                  <a:lnTo>
                    <a:pt x="741" y="123"/>
                  </a:lnTo>
                  <a:lnTo>
                    <a:pt x="741" y="125"/>
                  </a:lnTo>
                  <a:lnTo>
                    <a:pt x="741" y="126"/>
                  </a:lnTo>
                  <a:lnTo>
                    <a:pt x="741" y="128"/>
                  </a:lnTo>
                  <a:lnTo>
                    <a:pt x="743" y="130"/>
                  </a:lnTo>
                  <a:lnTo>
                    <a:pt x="744" y="131"/>
                  </a:lnTo>
                  <a:lnTo>
                    <a:pt x="745" y="131"/>
                  </a:lnTo>
                  <a:lnTo>
                    <a:pt x="748" y="131"/>
                  </a:lnTo>
                  <a:lnTo>
                    <a:pt x="750" y="133"/>
                  </a:lnTo>
                  <a:lnTo>
                    <a:pt x="753" y="133"/>
                  </a:lnTo>
                  <a:lnTo>
                    <a:pt x="755" y="133"/>
                  </a:lnTo>
                  <a:lnTo>
                    <a:pt x="756" y="133"/>
                  </a:lnTo>
                  <a:lnTo>
                    <a:pt x="761" y="131"/>
                  </a:lnTo>
                  <a:lnTo>
                    <a:pt x="763" y="130"/>
                  </a:lnTo>
                  <a:lnTo>
                    <a:pt x="764" y="129"/>
                  </a:lnTo>
                  <a:lnTo>
                    <a:pt x="766" y="125"/>
                  </a:lnTo>
                  <a:lnTo>
                    <a:pt x="766" y="124"/>
                  </a:lnTo>
                  <a:lnTo>
                    <a:pt x="766" y="121"/>
                  </a:lnTo>
                  <a:lnTo>
                    <a:pt x="765" y="104"/>
                  </a:lnTo>
                  <a:lnTo>
                    <a:pt x="765" y="103"/>
                  </a:lnTo>
                  <a:lnTo>
                    <a:pt x="763" y="100"/>
                  </a:lnTo>
                  <a:lnTo>
                    <a:pt x="761" y="100"/>
                  </a:lnTo>
                  <a:lnTo>
                    <a:pt x="758" y="106"/>
                  </a:lnTo>
                  <a:lnTo>
                    <a:pt x="756" y="106"/>
                  </a:lnTo>
                  <a:lnTo>
                    <a:pt x="755" y="106"/>
                  </a:lnTo>
                  <a:lnTo>
                    <a:pt x="755" y="105"/>
                  </a:lnTo>
                  <a:lnTo>
                    <a:pt x="759" y="99"/>
                  </a:lnTo>
                  <a:lnTo>
                    <a:pt x="759" y="98"/>
                  </a:lnTo>
                  <a:lnTo>
                    <a:pt x="754" y="96"/>
                  </a:lnTo>
                  <a:lnTo>
                    <a:pt x="753" y="96"/>
                  </a:lnTo>
                  <a:lnTo>
                    <a:pt x="751" y="96"/>
                  </a:lnTo>
                  <a:lnTo>
                    <a:pt x="744" y="108"/>
                  </a:lnTo>
                  <a:lnTo>
                    <a:pt x="743" y="109"/>
                  </a:lnTo>
                  <a:lnTo>
                    <a:pt x="741" y="108"/>
                  </a:lnTo>
                  <a:lnTo>
                    <a:pt x="741" y="106"/>
                  </a:lnTo>
                  <a:lnTo>
                    <a:pt x="744" y="101"/>
                  </a:lnTo>
                  <a:lnTo>
                    <a:pt x="745" y="99"/>
                  </a:lnTo>
                  <a:lnTo>
                    <a:pt x="746" y="96"/>
                  </a:lnTo>
                  <a:lnTo>
                    <a:pt x="746" y="95"/>
                  </a:lnTo>
                  <a:lnTo>
                    <a:pt x="746" y="94"/>
                  </a:lnTo>
                  <a:lnTo>
                    <a:pt x="745" y="93"/>
                  </a:lnTo>
                  <a:lnTo>
                    <a:pt x="744" y="89"/>
                  </a:lnTo>
                  <a:lnTo>
                    <a:pt x="741" y="86"/>
                  </a:lnTo>
                  <a:lnTo>
                    <a:pt x="739" y="84"/>
                  </a:lnTo>
                  <a:lnTo>
                    <a:pt x="738" y="84"/>
                  </a:lnTo>
                  <a:lnTo>
                    <a:pt x="736" y="83"/>
                  </a:lnTo>
                  <a:lnTo>
                    <a:pt x="736" y="81"/>
                  </a:lnTo>
                  <a:lnTo>
                    <a:pt x="736" y="80"/>
                  </a:lnTo>
                  <a:lnTo>
                    <a:pt x="736" y="79"/>
                  </a:lnTo>
                  <a:lnTo>
                    <a:pt x="738" y="78"/>
                  </a:lnTo>
                  <a:lnTo>
                    <a:pt x="739" y="75"/>
                  </a:lnTo>
                  <a:lnTo>
                    <a:pt x="739" y="74"/>
                  </a:lnTo>
                  <a:lnTo>
                    <a:pt x="738" y="69"/>
                  </a:lnTo>
                  <a:lnTo>
                    <a:pt x="736" y="64"/>
                  </a:lnTo>
                  <a:lnTo>
                    <a:pt x="735" y="63"/>
                  </a:lnTo>
                  <a:lnTo>
                    <a:pt x="734" y="60"/>
                  </a:lnTo>
                  <a:lnTo>
                    <a:pt x="731" y="58"/>
                  </a:lnTo>
                  <a:lnTo>
                    <a:pt x="725" y="53"/>
                  </a:lnTo>
                  <a:lnTo>
                    <a:pt x="724" y="53"/>
                  </a:lnTo>
                  <a:lnTo>
                    <a:pt x="723" y="53"/>
                  </a:lnTo>
                  <a:lnTo>
                    <a:pt x="721" y="54"/>
                  </a:lnTo>
                  <a:lnTo>
                    <a:pt x="719" y="55"/>
                  </a:lnTo>
                  <a:lnTo>
                    <a:pt x="715" y="58"/>
                  </a:lnTo>
                  <a:lnTo>
                    <a:pt x="713" y="59"/>
                  </a:lnTo>
                  <a:lnTo>
                    <a:pt x="710" y="61"/>
                  </a:lnTo>
                  <a:lnTo>
                    <a:pt x="706" y="65"/>
                  </a:lnTo>
                  <a:lnTo>
                    <a:pt x="705" y="66"/>
                  </a:lnTo>
                  <a:lnTo>
                    <a:pt x="704" y="68"/>
                  </a:lnTo>
                  <a:lnTo>
                    <a:pt x="703" y="68"/>
                  </a:lnTo>
                  <a:lnTo>
                    <a:pt x="700" y="68"/>
                  </a:lnTo>
                  <a:lnTo>
                    <a:pt x="699" y="68"/>
                  </a:lnTo>
                  <a:lnTo>
                    <a:pt x="698" y="66"/>
                  </a:lnTo>
                  <a:lnTo>
                    <a:pt x="698" y="65"/>
                  </a:lnTo>
                  <a:lnTo>
                    <a:pt x="696" y="65"/>
                  </a:lnTo>
                  <a:lnTo>
                    <a:pt x="696" y="66"/>
                  </a:lnTo>
                  <a:lnTo>
                    <a:pt x="698" y="68"/>
                  </a:lnTo>
                  <a:lnTo>
                    <a:pt x="698" y="69"/>
                  </a:lnTo>
                  <a:lnTo>
                    <a:pt x="696" y="69"/>
                  </a:lnTo>
                  <a:lnTo>
                    <a:pt x="695" y="69"/>
                  </a:lnTo>
                  <a:lnTo>
                    <a:pt x="694" y="69"/>
                  </a:lnTo>
                  <a:lnTo>
                    <a:pt x="694" y="68"/>
                  </a:lnTo>
                  <a:lnTo>
                    <a:pt x="693" y="66"/>
                  </a:lnTo>
                  <a:lnTo>
                    <a:pt x="690" y="65"/>
                  </a:lnTo>
                  <a:lnTo>
                    <a:pt x="688" y="64"/>
                  </a:lnTo>
                  <a:lnTo>
                    <a:pt x="688" y="63"/>
                  </a:lnTo>
                  <a:lnTo>
                    <a:pt x="686" y="61"/>
                  </a:lnTo>
                  <a:lnTo>
                    <a:pt x="686" y="60"/>
                  </a:lnTo>
                  <a:lnTo>
                    <a:pt x="688" y="60"/>
                  </a:lnTo>
                  <a:lnTo>
                    <a:pt x="689" y="59"/>
                  </a:lnTo>
                  <a:lnTo>
                    <a:pt x="690" y="58"/>
                  </a:lnTo>
                  <a:lnTo>
                    <a:pt x="690" y="55"/>
                  </a:lnTo>
                  <a:lnTo>
                    <a:pt x="690" y="53"/>
                  </a:lnTo>
                  <a:lnTo>
                    <a:pt x="690" y="51"/>
                  </a:lnTo>
                  <a:lnTo>
                    <a:pt x="689" y="50"/>
                  </a:lnTo>
                  <a:lnTo>
                    <a:pt x="688" y="49"/>
                  </a:lnTo>
                  <a:lnTo>
                    <a:pt x="685" y="48"/>
                  </a:lnTo>
                  <a:lnTo>
                    <a:pt x="684" y="48"/>
                  </a:lnTo>
                  <a:lnTo>
                    <a:pt x="681" y="46"/>
                  </a:lnTo>
                  <a:lnTo>
                    <a:pt x="681" y="45"/>
                  </a:lnTo>
                  <a:lnTo>
                    <a:pt x="681" y="44"/>
                  </a:lnTo>
                  <a:lnTo>
                    <a:pt x="680" y="43"/>
                  </a:lnTo>
                  <a:lnTo>
                    <a:pt x="680" y="41"/>
                  </a:lnTo>
                  <a:lnTo>
                    <a:pt x="680" y="40"/>
                  </a:lnTo>
                  <a:lnTo>
                    <a:pt x="680" y="39"/>
                  </a:lnTo>
                  <a:lnTo>
                    <a:pt x="679" y="38"/>
                  </a:lnTo>
                  <a:lnTo>
                    <a:pt x="678" y="36"/>
                  </a:lnTo>
                  <a:lnTo>
                    <a:pt x="676" y="35"/>
                  </a:lnTo>
                  <a:lnTo>
                    <a:pt x="676" y="30"/>
                  </a:lnTo>
                  <a:lnTo>
                    <a:pt x="676" y="25"/>
                  </a:lnTo>
                  <a:lnTo>
                    <a:pt x="678" y="24"/>
                  </a:lnTo>
                  <a:lnTo>
                    <a:pt x="679" y="23"/>
                  </a:lnTo>
                  <a:lnTo>
                    <a:pt x="680" y="21"/>
                  </a:lnTo>
                  <a:lnTo>
                    <a:pt x="680" y="20"/>
                  </a:lnTo>
                  <a:lnTo>
                    <a:pt x="680" y="19"/>
                  </a:lnTo>
                  <a:lnTo>
                    <a:pt x="683" y="18"/>
                  </a:lnTo>
                  <a:lnTo>
                    <a:pt x="684" y="16"/>
                  </a:lnTo>
                  <a:lnTo>
                    <a:pt x="686" y="15"/>
                  </a:lnTo>
                  <a:lnTo>
                    <a:pt x="688" y="14"/>
                  </a:lnTo>
                  <a:lnTo>
                    <a:pt x="688" y="13"/>
                  </a:lnTo>
                  <a:lnTo>
                    <a:pt x="688" y="11"/>
                  </a:lnTo>
                  <a:lnTo>
                    <a:pt x="688" y="10"/>
                  </a:lnTo>
                  <a:lnTo>
                    <a:pt x="686" y="9"/>
                  </a:lnTo>
                  <a:lnTo>
                    <a:pt x="686" y="8"/>
                  </a:lnTo>
                  <a:lnTo>
                    <a:pt x="688" y="6"/>
                  </a:lnTo>
                  <a:lnTo>
                    <a:pt x="688" y="5"/>
                  </a:lnTo>
                  <a:lnTo>
                    <a:pt x="689" y="5"/>
                  </a:lnTo>
                  <a:lnTo>
                    <a:pt x="690" y="5"/>
                  </a:lnTo>
                  <a:lnTo>
                    <a:pt x="691" y="6"/>
                  </a:lnTo>
                  <a:lnTo>
                    <a:pt x="693" y="6"/>
                  </a:lnTo>
                  <a:lnTo>
                    <a:pt x="694" y="6"/>
                  </a:lnTo>
                  <a:lnTo>
                    <a:pt x="696" y="5"/>
                  </a:lnTo>
                  <a:lnTo>
                    <a:pt x="698" y="5"/>
                  </a:lnTo>
                  <a:lnTo>
                    <a:pt x="698" y="6"/>
                  </a:lnTo>
                  <a:lnTo>
                    <a:pt x="699" y="6"/>
                  </a:lnTo>
                  <a:lnTo>
                    <a:pt x="700" y="6"/>
                  </a:lnTo>
                  <a:lnTo>
                    <a:pt x="701" y="6"/>
                  </a:lnTo>
                  <a:lnTo>
                    <a:pt x="703" y="5"/>
                  </a:lnTo>
                  <a:lnTo>
                    <a:pt x="703" y="6"/>
                  </a:lnTo>
                  <a:lnTo>
                    <a:pt x="704" y="6"/>
                  </a:lnTo>
                  <a:lnTo>
                    <a:pt x="704" y="9"/>
                  </a:lnTo>
                  <a:lnTo>
                    <a:pt x="705" y="10"/>
                  </a:lnTo>
                  <a:lnTo>
                    <a:pt x="706" y="10"/>
                  </a:lnTo>
                  <a:lnTo>
                    <a:pt x="708" y="10"/>
                  </a:lnTo>
                  <a:lnTo>
                    <a:pt x="708" y="11"/>
                  </a:lnTo>
                  <a:lnTo>
                    <a:pt x="706" y="13"/>
                  </a:lnTo>
                  <a:lnTo>
                    <a:pt x="704" y="13"/>
                  </a:lnTo>
                  <a:lnTo>
                    <a:pt x="703" y="13"/>
                  </a:lnTo>
                  <a:lnTo>
                    <a:pt x="705" y="14"/>
                  </a:lnTo>
                  <a:lnTo>
                    <a:pt x="706" y="15"/>
                  </a:lnTo>
                  <a:lnTo>
                    <a:pt x="708" y="16"/>
                  </a:lnTo>
                  <a:lnTo>
                    <a:pt x="709" y="14"/>
                  </a:lnTo>
                  <a:lnTo>
                    <a:pt x="709" y="11"/>
                  </a:lnTo>
                  <a:lnTo>
                    <a:pt x="710" y="10"/>
                  </a:lnTo>
                  <a:lnTo>
                    <a:pt x="711" y="10"/>
                  </a:lnTo>
                  <a:lnTo>
                    <a:pt x="713" y="10"/>
                  </a:lnTo>
                  <a:lnTo>
                    <a:pt x="714" y="10"/>
                  </a:lnTo>
                  <a:lnTo>
                    <a:pt x="715" y="10"/>
                  </a:lnTo>
                  <a:lnTo>
                    <a:pt x="716" y="10"/>
                  </a:lnTo>
                  <a:lnTo>
                    <a:pt x="719" y="11"/>
                  </a:lnTo>
                  <a:lnTo>
                    <a:pt x="721" y="13"/>
                  </a:lnTo>
                  <a:lnTo>
                    <a:pt x="721" y="14"/>
                  </a:lnTo>
                  <a:lnTo>
                    <a:pt x="723" y="14"/>
                  </a:lnTo>
                  <a:lnTo>
                    <a:pt x="723" y="16"/>
                  </a:lnTo>
                  <a:lnTo>
                    <a:pt x="723" y="18"/>
                  </a:lnTo>
                  <a:lnTo>
                    <a:pt x="724" y="18"/>
                  </a:lnTo>
                  <a:lnTo>
                    <a:pt x="726" y="18"/>
                  </a:lnTo>
                  <a:lnTo>
                    <a:pt x="728" y="18"/>
                  </a:lnTo>
                  <a:lnTo>
                    <a:pt x="729" y="18"/>
                  </a:lnTo>
                  <a:lnTo>
                    <a:pt x="731" y="19"/>
                  </a:lnTo>
                  <a:lnTo>
                    <a:pt x="733" y="19"/>
                  </a:lnTo>
                  <a:lnTo>
                    <a:pt x="734" y="19"/>
                  </a:lnTo>
                  <a:lnTo>
                    <a:pt x="735" y="19"/>
                  </a:lnTo>
                  <a:lnTo>
                    <a:pt x="736" y="19"/>
                  </a:lnTo>
                  <a:lnTo>
                    <a:pt x="738" y="19"/>
                  </a:lnTo>
                  <a:lnTo>
                    <a:pt x="739" y="21"/>
                  </a:lnTo>
                  <a:lnTo>
                    <a:pt x="740" y="21"/>
                  </a:lnTo>
                  <a:lnTo>
                    <a:pt x="741" y="21"/>
                  </a:lnTo>
                  <a:lnTo>
                    <a:pt x="746" y="19"/>
                  </a:lnTo>
                  <a:lnTo>
                    <a:pt x="748" y="19"/>
                  </a:lnTo>
                  <a:lnTo>
                    <a:pt x="750" y="18"/>
                  </a:lnTo>
                  <a:lnTo>
                    <a:pt x="751" y="18"/>
                  </a:lnTo>
                  <a:lnTo>
                    <a:pt x="753" y="18"/>
                  </a:lnTo>
                  <a:lnTo>
                    <a:pt x="753" y="16"/>
                  </a:lnTo>
                  <a:lnTo>
                    <a:pt x="753" y="15"/>
                  </a:lnTo>
                  <a:lnTo>
                    <a:pt x="751" y="13"/>
                  </a:lnTo>
                  <a:lnTo>
                    <a:pt x="751" y="11"/>
                  </a:lnTo>
                  <a:lnTo>
                    <a:pt x="753" y="10"/>
                  </a:lnTo>
                  <a:lnTo>
                    <a:pt x="754" y="11"/>
                  </a:lnTo>
                  <a:lnTo>
                    <a:pt x="755" y="11"/>
                  </a:lnTo>
                  <a:lnTo>
                    <a:pt x="756" y="13"/>
                  </a:lnTo>
                  <a:lnTo>
                    <a:pt x="758" y="15"/>
                  </a:lnTo>
                  <a:lnTo>
                    <a:pt x="759" y="16"/>
                  </a:lnTo>
                  <a:lnTo>
                    <a:pt x="760" y="16"/>
                  </a:lnTo>
                  <a:lnTo>
                    <a:pt x="761" y="16"/>
                  </a:lnTo>
                  <a:lnTo>
                    <a:pt x="761" y="15"/>
                  </a:lnTo>
                  <a:lnTo>
                    <a:pt x="763" y="15"/>
                  </a:lnTo>
                  <a:lnTo>
                    <a:pt x="764" y="11"/>
                  </a:lnTo>
                  <a:lnTo>
                    <a:pt x="765" y="10"/>
                  </a:lnTo>
                  <a:lnTo>
                    <a:pt x="765" y="9"/>
                  </a:lnTo>
                  <a:lnTo>
                    <a:pt x="766" y="9"/>
                  </a:lnTo>
                  <a:lnTo>
                    <a:pt x="768" y="9"/>
                  </a:lnTo>
                  <a:lnTo>
                    <a:pt x="770" y="8"/>
                  </a:lnTo>
                  <a:lnTo>
                    <a:pt x="771" y="6"/>
                  </a:lnTo>
                  <a:lnTo>
                    <a:pt x="773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8" y="6"/>
                  </a:lnTo>
                  <a:lnTo>
                    <a:pt x="780" y="8"/>
                  </a:lnTo>
                  <a:lnTo>
                    <a:pt x="783" y="6"/>
                  </a:lnTo>
                  <a:lnTo>
                    <a:pt x="784" y="6"/>
                  </a:lnTo>
                  <a:lnTo>
                    <a:pt x="785" y="8"/>
                  </a:lnTo>
                  <a:lnTo>
                    <a:pt x="787" y="9"/>
                  </a:lnTo>
                  <a:lnTo>
                    <a:pt x="789" y="10"/>
                  </a:lnTo>
                  <a:lnTo>
                    <a:pt x="790" y="10"/>
                  </a:lnTo>
                  <a:lnTo>
                    <a:pt x="791" y="9"/>
                  </a:lnTo>
                  <a:lnTo>
                    <a:pt x="794" y="9"/>
                  </a:lnTo>
                  <a:lnTo>
                    <a:pt x="795" y="9"/>
                  </a:lnTo>
                  <a:lnTo>
                    <a:pt x="796" y="9"/>
                  </a:lnTo>
                  <a:lnTo>
                    <a:pt x="797" y="9"/>
                  </a:lnTo>
                  <a:lnTo>
                    <a:pt x="799" y="10"/>
                  </a:lnTo>
                  <a:lnTo>
                    <a:pt x="800" y="10"/>
                  </a:lnTo>
                  <a:lnTo>
                    <a:pt x="801" y="9"/>
                  </a:lnTo>
                  <a:lnTo>
                    <a:pt x="802" y="8"/>
                  </a:lnTo>
                  <a:lnTo>
                    <a:pt x="804" y="5"/>
                  </a:lnTo>
                  <a:lnTo>
                    <a:pt x="805" y="5"/>
                  </a:lnTo>
                  <a:lnTo>
                    <a:pt x="806" y="5"/>
                  </a:lnTo>
                  <a:lnTo>
                    <a:pt x="809" y="5"/>
                  </a:lnTo>
                  <a:lnTo>
                    <a:pt x="810" y="5"/>
                  </a:lnTo>
                  <a:lnTo>
                    <a:pt x="811" y="4"/>
                  </a:lnTo>
                  <a:lnTo>
                    <a:pt x="812" y="4"/>
                  </a:lnTo>
                  <a:lnTo>
                    <a:pt x="814" y="5"/>
                  </a:lnTo>
                  <a:lnTo>
                    <a:pt x="815" y="6"/>
                  </a:lnTo>
                  <a:lnTo>
                    <a:pt x="815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4"/>
                  </a:lnTo>
                  <a:lnTo>
                    <a:pt x="819" y="3"/>
                  </a:lnTo>
                  <a:lnTo>
                    <a:pt x="820" y="3"/>
                  </a:lnTo>
                  <a:lnTo>
                    <a:pt x="820" y="4"/>
                  </a:lnTo>
                  <a:lnTo>
                    <a:pt x="821" y="4"/>
                  </a:lnTo>
                  <a:lnTo>
                    <a:pt x="821" y="3"/>
                  </a:lnTo>
                  <a:lnTo>
                    <a:pt x="822" y="1"/>
                  </a:lnTo>
                  <a:lnTo>
                    <a:pt x="822" y="0"/>
                  </a:lnTo>
                  <a:lnTo>
                    <a:pt x="824" y="1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0" name="Freeform 242">
              <a:extLst>
                <a:ext uri="{FF2B5EF4-FFF2-40B4-BE49-F238E27FC236}">
                  <a16:creationId xmlns:a16="http://schemas.microsoft.com/office/drawing/2014/main" id="{AC71FCE3-C49B-C2EB-5C76-FDB3C8EF3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604" y="2566509"/>
              <a:ext cx="55386" cy="60923"/>
            </a:xfrm>
            <a:custGeom>
              <a:avLst/>
              <a:gdLst>
                <a:gd name="T0" fmla="*/ 6 w 40"/>
                <a:gd name="T1" fmla="*/ 4 h 45"/>
                <a:gd name="T2" fmla="*/ 9 w 40"/>
                <a:gd name="T3" fmla="*/ 2 h 45"/>
                <a:gd name="T4" fmla="*/ 11 w 40"/>
                <a:gd name="T5" fmla="*/ 3 h 45"/>
                <a:gd name="T6" fmla="*/ 15 w 40"/>
                <a:gd name="T7" fmla="*/ 8 h 45"/>
                <a:gd name="T8" fmla="*/ 17 w 40"/>
                <a:gd name="T9" fmla="*/ 7 h 45"/>
                <a:gd name="T10" fmla="*/ 20 w 40"/>
                <a:gd name="T11" fmla="*/ 8 h 45"/>
                <a:gd name="T12" fmla="*/ 22 w 40"/>
                <a:gd name="T13" fmla="*/ 9 h 45"/>
                <a:gd name="T14" fmla="*/ 25 w 40"/>
                <a:gd name="T15" fmla="*/ 8 h 45"/>
                <a:gd name="T16" fmla="*/ 27 w 40"/>
                <a:gd name="T17" fmla="*/ 4 h 45"/>
                <a:gd name="T18" fmla="*/ 30 w 40"/>
                <a:gd name="T19" fmla="*/ 4 h 45"/>
                <a:gd name="T20" fmla="*/ 32 w 40"/>
                <a:gd name="T21" fmla="*/ 5 h 45"/>
                <a:gd name="T22" fmla="*/ 36 w 40"/>
                <a:gd name="T23" fmla="*/ 7 h 45"/>
                <a:gd name="T24" fmla="*/ 37 w 40"/>
                <a:gd name="T25" fmla="*/ 8 h 45"/>
                <a:gd name="T26" fmla="*/ 39 w 40"/>
                <a:gd name="T27" fmla="*/ 12 h 45"/>
                <a:gd name="T28" fmla="*/ 40 w 40"/>
                <a:gd name="T29" fmla="*/ 13 h 45"/>
                <a:gd name="T30" fmla="*/ 40 w 40"/>
                <a:gd name="T31" fmla="*/ 15 h 45"/>
                <a:gd name="T32" fmla="*/ 30 w 40"/>
                <a:gd name="T33" fmla="*/ 34 h 45"/>
                <a:gd name="T34" fmla="*/ 30 w 40"/>
                <a:gd name="T35" fmla="*/ 37 h 45"/>
                <a:gd name="T36" fmla="*/ 32 w 40"/>
                <a:gd name="T37" fmla="*/ 40 h 45"/>
                <a:gd name="T38" fmla="*/ 31 w 40"/>
                <a:gd name="T39" fmla="*/ 42 h 45"/>
                <a:gd name="T40" fmla="*/ 27 w 40"/>
                <a:gd name="T41" fmla="*/ 43 h 45"/>
                <a:gd name="T42" fmla="*/ 25 w 40"/>
                <a:gd name="T43" fmla="*/ 44 h 45"/>
                <a:gd name="T44" fmla="*/ 22 w 40"/>
                <a:gd name="T45" fmla="*/ 45 h 45"/>
                <a:gd name="T46" fmla="*/ 19 w 40"/>
                <a:gd name="T47" fmla="*/ 43 h 45"/>
                <a:gd name="T48" fmla="*/ 16 w 40"/>
                <a:gd name="T49" fmla="*/ 39 h 45"/>
                <a:gd name="T50" fmla="*/ 20 w 40"/>
                <a:gd name="T51" fmla="*/ 32 h 45"/>
                <a:gd name="T52" fmla="*/ 24 w 40"/>
                <a:gd name="T53" fmla="*/ 24 h 45"/>
                <a:gd name="T54" fmla="*/ 22 w 40"/>
                <a:gd name="T55" fmla="*/ 22 h 45"/>
                <a:gd name="T56" fmla="*/ 19 w 40"/>
                <a:gd name="T57" fmla="*/ 20 h 45"/>
                <a:gd name="T58" fmla="*/ 12 w 40"/>
                <a:gd name="T59" fmla="*/ 18 h 45"/>
                <a:gd name="T60" fmla="*/ 11 w 40"/>
                <a:gd name="T61" fmla="*/ 18 h 45"/>
                <a:gd name="T62" fmla="*/ 11 w 40"/>
                <a:gd name="T63" fmla="*/ 23 h 45"/>
                <a:gd name="T64" fmla="*/ 12 w 40"/>
                <a:gd name="T65" fmla="*/ 27 h 45"/>
                <a:gd name="T66" fmla="*/ 10 w 40"/>
                <a:gd name="T67" fmla="*/ 27 h 45"/>
                <a:gd name="T68" fmla="*/ 6 w 40"/>
                <a:gd name="T69" fmla="*/ 22 h 45"/>
                <a:gd name="T70" fmla="*/ 4 w 40"/>
                <a:gd name="T71" fmla="*/ 23 h 45"/>
                <a:gd name="T72" fmla="*/ 2 w 40"/>
                <a:gd name="T73" fmla="*/ 22 h 45"/>
                <a:gd name="T74" fmla="*/ 2 w 40"/>
                <a:gd name="T75" fmla="*/ 19 h 45"/>
                <a:gd name="T76" fmla="*/ 1 w 40"/>
                <a:gd name="T77" fmla="*/ 15 h 45"/>
                <a:gd name="T78" fmla="*/ 0 w 40"/>
                <a:gd name="T79" fmla="*/ 9 h 45"/>
                <a:gd name="T80" fmla="*/ 0 w 40"/>
                <a:gd name="T81" fmla="*/ 5 h 45"/>
                <a:gd name="T82" fmla="*/ 2 w 40"/>
                <a:gd name="T83" fmla="*/ 0 h 45"/>
                <a:gd name="T84" fmla="*/ 4 w 40"/>
                <a:gd name="T85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45">
                  <a:moveTo>
                    <a:pt x="5" y="4"/>
                  </a:moveTo>
                  <a:lnTo>
                    <a:pt x="6" y="4"/>
                  </a:lnTo>
                  <a:lnTo>
                    <a:pt x="7" y="4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9"/>
                  </a:lnTo>
                  <a:lnTo>
                    <a:pt x="22" y="9"/>
                  </a:lnTo>
                  <a:lnTo>
                    <a:pt x="24" y="9"/>
                  </a:lnTo>
                  <a:lnTo>
                    <a:pt x="25" y="8"/>
                  </a:lnTo>
                  <a:lnTo>
                    <a:pt x="26" y="5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1" y="5"/>
                  </a:lnTo>
                  <a:lnTo>
                    <a:pt x="32" y="5"/>
                  </a:lnTo>
                  <a:lnTo>
                    <a:pt x="35" y="5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37" y="8"/>
                  </a:lnTo>
                  <a:lnTo>
                    <a:pt x="37" y="10"/>
                  </a:lnTo>
                  <a:lnTo>
                    <a:pt x="39" y="12"/>
                  </a:lnTo>
                  <a:lnTo>
                    <a:pt x="39" y="13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0" y="15"/>
                  </a:lnTo>
                  <a:lnTo>
                    <a:pt x="31" y="32"/>
                  </a:lnTo>
                  <a:lnTo>
                    <a:pt x="30" y="34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2" y="38"/>
                  </a:lnTo>
                  <a:lnTo>
                    <a:pt x="32" y="40"/>
                  </a:lnTo>
                  <a:lnTo>
                    <a:pt x="32" y="42"/>
                  </a:lnTo>
                  <a:lnTo>
                    <a:pt x="31" y="42"/>
                  </a:lnTo>
                  <a:lnTo>
                    <a:pt x="29" y="43"/>
                  </a:lnTo>
                  <a:lnTo>
                    <a:pt x="27" y="43"/>
                  </a:lnTo>
                  <a:lnTo>
                    <a:pt x="26" y="43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2" y="45"/>
                  </a:lnTo>
                  <a:lnTo>
                    <a:pt x="21" y="44"/>
                  </a:lnTo>
                  <a:lnTo>
                    <a:pt x="19" y="43"/>
                  </a:lnTo>
                  <a:lnTo>
                    <a:pt x="17" y="39"/>
                  </a:lnTo>
                  <a:lnTo>
                    <a:pt x="16" y="39"/>
                  </a:lnTo>
                  <a:lnTo>
                    <a:pt x="17" y="37"/>
                  </a:lnTo>
                  <a:lnTo>
                    <a:pt x="20" y="32"/>
                  </a:lnTo>
                  <a:lnTo>
                    <a:pt x="22" y="25"/>
                  </a:lnTo>
                  <a:lnTo>
                    <a:pt x="24" y="24"/>
                  </a:lnTo>
                  <a:lnTo>
                    <a:pt x="24" y="23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0"/>
                  </a:lnTo>
                  <a:lnTo>
                    <a:pt x="16" y="20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5" y="23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5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1" name="Freeform 12">
              <a:extLst>
                <a:ext uri="{FF2B5EF4-FFF2-40B4-BE49-F238E27FC236}">
                  <a16:creationId xmlns:a16="http://schemas.microsoft.com/office/drawing/2014/main" id="{6DAC0E64-C157-EE29-6A37-7182CADE7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807" y="3956666"/>
              <a:ext cx="1921847" cy="1916308"/>
            </a:xfrm>
            <a:custGeom>
              <a:avLst/>
              <a:gdLst>
                <a:gd name="T0" fmla="*/ 658 w 1389"/>
                <a:gd name="T1" fmla="*/ 81 h 1385"/>
                <a:gd name="T2" fmla="*/ 631 w 1389"/>
                <a:gd name="T3" fmla="*/ 158 h 1385"/>
                <a:gd name="T4" fmla="*/ 648 w 1389"/>
                <a:gd name="T5" fmla="*/ 248 h 1385"/>
                <a:gd name="T6" fmla="*/ 673 w 1389"/>
                <a:gd name="T7" fmla="*/ 280 h 1385"/>
                <a:gd name="T8" fmla="*/ 715 w 1389"/>
                <a:gd name="T9" fmla="*/ 358 h 1385"/>
                <a:gd name="T10" fmla="*/ 785 w 1389"/>
                <a:gd name="T11" fmla="*/ 351 h 1385"/>
                <a:gd name="T12" fmla="*/ 835 w 1389"/>
                <a:gd name="T13" fmla="*/ 378 h 1385"/>
                <a:gd name="T14" fmla="*/ 872 w 1389"/>
                <a:gd name="T15" fmla="*/ 279 h 1385"/>
                <a:gd name="T16" fmla="*/ 865 w 1389"/>
                <a:gd name="T17" fmla="*/ 221 h 1385"/>
                <a:gd name="T18" fmla="*/ 952 w 1389"/>
                <a:gd name="T19" fmla="*/ 141 h 1385"/>
                <a:gd name="T20" fmla="*/ 1037 w 1389"/>
                <a:gd name="T21" fmla="*/ 280 h 1385"/>
                <a:gd name="T22" fmla="*/ 1011 w 1389"/>
                <a:gd name="T23" fmla="*/ 479 h 1385"/>
                <a:gd name="T24" fmla="*/ 1081 w 1389"/>
                <a:gd name="T25" fmla="*/ 571 h 1385"/>
                <a:gd name="T26" fmla="*/ 1212 w 1389"/>
                <a:gd name="T27" fmla="*/ 556 h 1385"/>
                <a:gd name="T28" fmla="*/ 1320 w 1389"/>
                <a:gd name="T29" fmla="*/ 650 h 1385"/>
                <a:gd name="T30" fmla="*/ 1374 w 1389"/>
                <a:gd name="T31" fmla="*/ 759 h 1385"/>
                <a:gd name="T32" fmla="*/ 1230 w 1389"/>
                <a:gd name="T33" fmla="*/ 786 h 1385"/>
                <a:gd name="T34" fmla="*/ 1122 w 1389"/>
                <a:gd name="T35" fmla="*/ 883 h 1385"/>
                <a:gd name="T36" fmla="*/ 1004 w 1389"/>
                <a:gd name="T37" fmla="*/ 1025 h 1385"/>
                <a:gd name="T38" fmla="*/ 944 w 1389"/>
                <a:gd name="T39" fmla="*/ 1107 h 1385"/>
                <a:gd name="T40" fmla="*/ 1040 w 1389"/>
                <a:gd name="T41" fmla="*/ 1197 h 1385"/>
                <a:gd name="T42" fmla="*/ 989 w 1389"/>
                <a:gd name="T43" fmla="*/ 1299 h 1385"/>
                <a:gd name="T44" fmla="*/ 902 w 1389"/>
                <a:gd name="T45" fmla="*/ 1351 h 1385"/>
                <a:gd name="T46" fmla="*/ 828 w 1389"/>
                <a:gd name="T47" fmla="*/ 1322 h 1385"/>
                <a:gd name="T48" fmla="*/ 679 w 1389"/>
                <a:gd name="T49" fmla="*/ 1332 h 1385"/>
                <a:gd name="T50" fmla="*/ 565 w 1389"/>
                <a:gd name="T51" fmla="*/ 1350 h 1385"/>
                <a:gd name="T52" fmla="*/ 448 w 1389"/>
                <a:gd name="T53" fmla="*/ 1329 h 1385"/>
                <a:gd name="T54" fmla="*/ 475 w 1389"/>
                <a:gd name="T55" fmla="*/ 1157 h 1385"/>
                <a:gd name="T56" fmla="*/ 259 w 1389"/>
                <a:gd name="T57" fmla="*/ 1125 h 1385"/>
                <a:gd name="T58" fmla="*/ 145 w 1389"/>
                <a:gd name="T59" fmla="*/ 966 h 1385"/>
                <a:gd name="T60" fmla="*/ 83 w 1389"/>
                <a:gd name="T61" fmla="*/ 888 h 1385"/>
                <a:gd name="T62" fmla="*/ 28 w 1389"/>
                <a:gd name="T63" fmla="*/ 795 h 1385"/>
                <a:gd name="T64" fmla="*/ 45 w 1389"/>
                <a:gd name="T65" fmla="*/ 763 h 1385"/>
                <a:gd name="T66" fmla="*/ 104 w 1389"/>
                <a:gd name="T67" fmla="*/ 660 h 1385"/>
                <a:gd name="T68" fmla="*/ 156 w 1389"/>
                <a:gd name="T69" fmla="*/ 753 h 1385"/>
                <a:gd name="T70" fmla="*/ 209 w 1389"/>
                <a:gd name="T71" fmla="*/ 885 h 1385"/>
                <a:gd name="T72" fmla="*/ 226 w 1389"/>
                <a:gd name="T73" fmla="*/ 986 h 1385"/>
                <a:gd name="T74" fmla="*/ 310 w 1389"/>
                <a:gd name="T75" fmla="*/ 1013 h 1385"/>
                <a:gd name="T76" fmla="*/ 375 w 1389"/>
                <a:gd name="T77" fmla="*/ 968 h 1385"/>
                <a:gd name="T78" fmla="*/ 464 w 1389"/>
                <a:gd name="T79" fmla="*/ 1057 h 1385"/>
                <a:gd name="T80" fmla="*/ 484 w 1389"/>
                <a:gd name="T81" fmla="*/ 1139 h 1385"/>
                <a:gd name="T82" fmla="*/ 564 w 1389"/>
                <a:gd name="T83" fmla="*/ 1147 h 1385"/>
                <a:gd name="T84" fmla="*/ 586 w 1389"/>
                <a:gd name="T85" fmla="*/ 1051 h 1385"/>
                <a:gd name="T86" fmla="*/ 700 w 1389"/>
                <a:gd name="T87" fmla="*/ 1024 h 1385"/>
                <a:gd name="T88" fmla="*/ 794 w 1389"/>
                <a:gd name="T89" fmla="*/ 1070 h 1385"/>
                <a:gd name="T90" fmla="*/ 865 w 1389"/>
                <a:gd name="T91" fmla="*/ 989 h 1385"/>
                <a:gd name="T92" fmla="*/ 810 w 1389"/>
                <a:gd name="T93" fmla="*/ 888 h 1385"/>
                <a:gd name="T94" fmla="*/ 894 w 1389"/>
                <a:gd name="T95" fmla="*/ 829 h 1385"/>
                <a:gd name="T96" fmla="*/ 932 w 1389"/>
                <a:gd name="T97" fmla="*/ 731 h 1385"/>
                <a:gd name="T98" fmla="*/ 775 w 1389"/>
                <a:gd name="T99" fmla="*/ 693 h 1385"/>
                <a:gd name="T100" fmla="*/ 689 w 1389"/>
                <a:gd name="T101" fmla="*/ 679 h 1385"/>
                <a:gd name="T102" fmla="*/ 559 w 1389"/>
                <a:gd name="T103" fmla="*/ 728 h 1385"/>
                <a:gd name="T104" fmla="*/ 406 w 1389"/>
                <a:gd name="T105" fmla="*/ 689 h 1385"/>
                <a:gd name="T106" fmla="*/ 326 w 1389"/>
                <a:gd name="T107" fmla="*/ 618 h 1385"/>
                <a:gd name="T108" fmla="*/ 480 w 1389"/>
                <a:gd name="T109" fmla="*/ 641 h 1385"/>
                <a:gd name="T110" fmla="*/ 536 w 1389"/>
                <a:gd name="T111" fmla="*/ 565 h 1385"/>
                <a:gd name="T112" fmla="*/ 504 w 1389"/>
                <a:gd name="T113" fmla="*/ 438 h 1385"/>
                <a:gd name="T114" fmla="*/ 305 w 1389"/>
                <a:gd name="T115" fmla="*/ 523 h 1385"/>
                <a:gd name="T116" fmla="*/ 265 w 1389"/>
                <a:gd name="T117" fmla="*/ 489 h 1385"/>
                <a:gd name="T118" fmla="*/ 391 w 1389"/>
                <a:gd name="T119" fmla="*/ 295 h 1385"/>
                <a:gd name="T120" fmla="*/ 435 w 1389"/>
                <a:gd name="T121" fmla="*/ 140 h 1385"/>
                <a:gd name="T122" fmla="*/ 493 w 1389"/>
                <a:gd name="T123" fmla="*/ 143 h 1385"/>
                <a:gd name="T124" fmla="*/ 611 w 1389"/>
                <a:gd name="T125" fmla="*/ 61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9" h="1385">
                  <a:moveTo>
                    <a:pt x="643" y="1"/>
                  </a:moveTo>
                  <a:lnTo>
                    <a:pt x="643" y="4"/>
                  </a:lnTo>
                  <a:lnTo>
                    <a:pt x="643" y="5"/>
                  </a:lnTo>
                  <a:lnTo>
                    <a:pt x="644" y="6"/>
                  </a:lnTo>
                  <a:lnTo>
                    <a:pt x="644" y="8"/>
                  </a:lnTo>
                  <a:lnTo>
                    <a:pt x="645" y="9"/>
                  </a:lnTo>
                  <a:lnTo>
                    <a:pt x="644" y="13"/>
                  </a:lnTo>
                  <a:lnTo>
                    <a:pt x="643" y="13"/>
                  </a:lnTo>
                  <a:lnTo>
                    <a:pt x="641" y="14"/>
                  </a:lnTo>
                  <a:lnTo>
                    <a:pt x="640" y="14"/>
                  </a:lnTo>
                  <a:lnTo>
                    <a:pt x="638" y="14"/>
                  </a:lnTo>
                  <a:lnTo>
                    <a:pt x="638" y="15"/>
                  </a:lnTo>
                  <a:lnTo>
                    <a:pt x="636" y="15"/>
                  </a:lnTo>
                  <a:lnTo>
                    <a:pt x="636" y="16"/>
                  </a:lnTo>
                  <a:lnTo>
                    <a:pt x="636" y="19"/>
                  </a:lnTo>
                  <a:lnTo>
                    <a:pt x="638" y="21"/>
                  </a:lnTo>
                  <a:lnTo>
                    <a:pt x="638" y="23"/>
                  </a:lnTo>
                  <a:lnTo>
                    <a:pt x="638" y="24"/>
                  </a:lnTo>
                  <a:lnTo>
                    <a:pt x="638" y="25"/>
                  </a:lnTo>
                  <a:lnTo>
                    <a:pt x="636" y="28"/>
                  </a:lnTo>
                  <a:lnTo>
                    <a:pt x="635" y="28"/>
                  </a:lnTo>
                  <a:lnTo>
                    <a:pt x="635" y="29"/>
                  </a:lnTo>
                  <a:lnTo>
                    <a:pt x="636" y="31"/>
                  </a:lnTo>
                  <a:lnTo>
                    <a:pt x="638" y="34"/>
                  </a:lnTo>
                  <a:lnTo>
                    <a:pt x="638" y="35"/>
                  </a:lnTo>
                  <a:lnTo>
                    <a:pt x="639" y="36"/>
                  </a:lnTo>
                  <a:lnTo>
                    <a:pt x="638" y="38"/>
                  </a:lnTo>
                  <a:lnTo>
                    <a:pt x="638" y="39"/>
                  </a:lnTo>
                  <a:lnTo>
                    <a:pt x="639" y="39"/>
                  </a:lnTo>
                  <a:lnTo>
                    <a:pt x="638" y="41"/>
                  </a:lnTo>
                  <a:lnTo>
                    <a:pt x="638" y="44"/>
                  </a:lnTo>
                  <a:lnTo>
                    <a:pt x="636" y="44"/>
                  </a:lnTo>
                  <a:lnTo>
                    <a:pt x="633" y="46"/>
                  </a:lnTo>
                  <a:lnTo>
                    <a:pt x="628" y="49"/>
                  </a:lnTo>
                  <a:lnTo>
                    <a:pt x="626" y="51"/>
                  </a:lnTo>
                  <a:lnTo>
                    <a:pt x="625" y="53"/>
                  </a:lnTo>
                  <a:lnTo>
                    <a:pt x="624" y="54"/>
                  </a:lnTo>
                  <a:lnTo>
                    <a:pt x="623" y="54"/>
                  </a:lnTo>
                  <a:lnTo>
                    <a:pt x="623" y="55"/>
                  </a:lnTo>
                  <a:lnTo>
                    <a:pt x="624" y="55"/>
                  </a:lnTo>
                  <a:lnTo>
                    <a:pt x="625" y="56"/>
                  </a:lnTo>
                  <a:lnTo>
                    <a:pt x="625" y="58"/>
                  </a:lnTo>
                  <a:lnTo>
                    <a:pt x="628" y="58"/>
                  </a:lnTo>
                  <a:lnTo>
                    <a:pt x="629" y="58"/>
                  </a:lnTo>
                  <a:lnTo>
                    <a:pt x="633" y="60"/>
                  </a:lnTo>
                  <a:lnTo>
                    <a:pt x="634" y="61"/>
                  </a:lnTo>
                  <a:lnTo>
                    <a:pt x="640" y="66"/>
                  </a:lnTo>
                  <a:lnTo>
                    <a:pt x="643" y="70"/>
                  </a:lnTo>
                  <a:lnTo>
                    <a:pt x="643" y="71"/>
                  </a:lnTo>
                  <a:lnTo>
                    <a:pt x="643" y="73"/>
                  </a:lnTo>
                  <a:lnTo>
                    <a:pt x="644" y="74"/>
                  </a:lnTo>
                  <a:lnTo>
                    <a:pt x="645" y="75"/>
                  </a:lnTo>
                  <a:lnTo>
                    <a:pt x="645" y="76"/>
                  </a:lnTo>
                  <a:lnTo>
                    <a:pt x="645" y="78"/>
                  </a:lnTo>
                  <a:lnTo>
                    <a:pt x="645" y="79"/>
                  </a:lnTo>
                  <a:lnTo>
                    <a:pt x="644" y="80"/>
                  </a:lnTo>
                  <a:lnTo>
                    <a:pt x="643" y="83"/>
                  </a:lnTo>
                  <a:lnTo>
                    <a:pt x="640" y="84"/>
                  </a:lnTo>
                  <a:lnTo>
                    <a:pt x="636" y="81"/>
                  </a:lnTo>
                  <a:lnTo>
                    <a:pt x="633" y="80"/>
                  </a:lnTo>
                  <a:lnTo>
                    <a:pt x="630" y="79"/>
                  </a:lnTo>
                  <a:lnTo>
                    <a:pt x="633" y="80"/>
                  </a:lnTo>
                  <a:lnTo>
                    <a:pt x="635" y="83"/>
                  </a:lnTo>
                  <a:lnTo>
                    <a:pt x="639" y="85"/>
                  </a:lnTo>
                  <a:lnTo>
                    <a:pt x="641" y="86"/>
                  </a:lnTo>
                  <a:lnTo>
                    <a:pt x="643" y="86"/>
                  </a:lnTo>
                  <a:lnTo>
                    <a:pt x="645" y="88"/>
                  </a:lnTo>
                  <a:lnTo>
                    <a:pt x="645" y="89"/>
                  </a:lnTo>
                  <a:lnTo>
                    <a:pt x="646" y="90"/>
                  </a:lnTo>
                  <a:lnTo>
                    <a:pt x="648" y="90"/>
                  </a:lnTo>
                  <a:lnTo>
                    <a:pt x="649" y="88"/>
                  </a:lnTo>
                  <a:lnTo>
                    <a:pt x="650" y="88"/>
                  </a:lnTo>
                  <a:lnTo>
                    <a:pt x="651" y="88"/>
                  </a:lnTo>
                  <a:lnTo>
                    <a:pt x="653" y="88"/>
                  </a:lnTo>
                  <a:lnTo>
                    <a:pt x="654" y="81"/>
                  </a:lnTo>
                  <a:lnTo>
                    <a:pt x="655" y="81"/>
                  </a:lnTo>
                  <a:lnTo>
                    <a:pt x="658" y="81"/>
                  </a:lnTo>
                  <a:lnTo>
                    <a:pt x="661" y="83"/>
                  </a:lnTo>
                  <a:lnTo>
                    <a:pt x="665" y="85"/>
                  </a:lnTo>
                  <a:lnTo>
                    <a:pt x="665" y="88"/>
                  </a:lnTo>
                  <a:lnTo>
                    <a:pt x="664" y="90"/>
                  </a:lnTo>
                  <a:lnTo>
                    <a:pt x="664" y="91"/>
                  </a:lnTo>
                  <a:lnTo>
                    <a:pt x="665" y="91"/>
                  </a:lnTo>
                  <a:lnTo>
                    <a:pt x="665" y="90"/>
                  </a:lnTo>
                  <a:lnTo>
                    <a:pt x="665" y="91"/>
                  </a:lnTo>
                  <a:lnTo>
                    <a:pt x="666" y="91"/>
                  </a:lnTo>
                  <a:lnTo>
                    <a:pt x="665" y="94"/>
                  </a:lnTo>
                  <a:lnTo>
                    <a:pt x="666" y="95"/>
                  </a:lnTo>
                  <a:lnTo>
                    <a:pt x="668" y="96"/>
                  </a:lnTo>
                  <a:lnTo>
                    <a:pt x="669" y="99"/>
                  </a:lnTo>
                  <a:lnTo>
                    <a:pt x="670" y="101"/>
                  </a:lnTo>
                  <a:lnTo>
                    <a:pt x="671" y="104"/>
                  </a:lnTo>
                  <a:lnTo>
                    <a:pt x="670" y="108"/>
                  </a:lnTo>
                  <a:lnTo>
                    <a:pt x="669" y="109"/>
                  </a:lnTo>
                  <a:lnTo>
                    <a:pt x="669" y="111"/>
                  </a:lnTo>
                  <a:lnTo>
                    <a:pt x="668" y="114"/>
                  </a:lnTo>
                  <a:lnTo>
                    <a:pt x="669" y="115"/>
                  </a:lnTo>
                  <a:lnTo>
                    <a:pt x="670" y="119"/>
                  </a:lnTo>
                  <a:lnTo>
                    <a:pt x="671" y="120"/>
                  </a:lnTo>
                  <a:lnTo>
                    <a:pt x="671" y="121"/>
                  </a:lnTo>
                  <a:lnTo>
                    <a:pt x="670" y="121"/>
                  </a:lnTo>
                  <a:lnTo>
                    <a:pt x="670" y="123"/>
                  </a:lnTo>
                  <a:lnTo>
                    <a:pt x="669" y="124"/>
                  </a:lnTo>
                  <a:lnTo>
                    <a:pt x="669" y="125"/>
                  </a:lnTo>
                  <a:lnTo>
                    <a:pt x="668" y="126"/>
                  </a:lnTo>
                  <a:lnTo>
                    <a:pt x="668" y="128"/>
                  </a:lnTo>
                  <a:lnTo>
                    <a:pt x="668" y="129"/>
                  </a:lnTo>
                  <a:lnTo>
                    <a:pt x="666" y="128"/>
                  </a:lnTo>
                  <a:lnTo>
                    <a:pt x="665" y="128"/>
                  </a:lnTo>
                  <a:lnTo>
                    <a:pt x="664" y="129"/>
                  </a:lnTo>
                  <a:lnTo>
                    <a:pt x="659" y="131"/>
                  </a:lnTo>
                  <a:lnTo>
                    <a:pt x="656" y="134"/>
                  </a:lnTo>
                  <a:lnTo>
                    <a:pt x="654" y="135"/>
                  </a:lnTo>
                  <a:lnTo>
                    <a:pt x="651" y="138"/>
                  </a:lnTo>
                  <a:lnTo>
                    <a:pt x="650" y="140"/>
                  </a:lnTo>
                  <a:lnTo>
                    <a:pt x="648" y="143"/>
                  </a:lnTo>
                  <a:lnTo>
                    <a:pt x="646" y="144"/>
                  </a:lnTo>
                  <a:lnTo>
                    <a:pt x="645" y="145"/>
                  </a:lnTo>
                  <a:lnTo>
                    <a:pt x="644" y="146"/>
                  </a:lnTo>
                  <a:lnTo>
                    <a:pt x="641" y="148"/>
                  </a:lnTo>
                  <a:lnTo>
                    <a:pt x="639" y="149"/>
                  </a:lnTo>
                  <a:lnTo>
                    <a:pt x="636" y="150"/>
                  </a:lnTo>
                  <a:lnTo>
                    <a:pt x="636" y="151"/>
                  </a:lnTo>
                  <a:lnTo>
                    <a:pt x="638" y="151"/>
                  </a:lnTo>
                  <a:lnTo>
                    <a:pt x="639" y="150"/>
                  </a:lnTo>
                  <a:lnTo>
                    <a:pt x="641" y="149"/>
                  </a:lnTo>
                  <a:lnTo>
                    <a:pt x="644" y="149"/>
                  </a:lnTo>
                  <a:lnTo>
                    <a:pt x="644" y="150"/>
                  </a:lnTo>
                  <a:lnTo>
                    <a:pt x="645" y="150"/>
                  </a:lnTo>
                  <a:lnTo>
                    <a:pt x="646" y="150"/>
                  </a:lnTo>
                  <a:lnTo>
                    <a:pt x="649" y="148"/>
                  </a:lnTo>
                  <a:lnTo>
                    <a:pt x="651" y="146"/>
                  </a:lnTo>
                  <a:lnTo>
                    <a:pt x="654" y="141"/>
                  </a:lnTo>
                  <a:lnTo>
                    <a:pt x="656" y="139"/>
                  </a:lnTo>
                  <a:lnTo>
                    <a:pt x="659" y="136"/>
                  </a:lnTo>
                  <a:lnTo>
                    <a:pt x="660" y="136"/>
                  </a:lnTo>
                  <a:lnTo>
                    <a:pt x="660" y="138"/>
                  </a:lnTo>
                  <a:lnTo>
                    <a:pt x="659" y="139"/>
                  </a:lnTo>
                  <a:lnTo>
                    <a:pt x="656" y="140"/>
                  </a:lnTo>
                  <a:lnTo>
                    <a:pt x="655" y="141"/>
                  </a:lnTo>
                  <a:lnTo>
                    <a:pt x="654" y="143"/>
                  </a:lnTo>
                  <a:lnTo>
                    <a:pt x="654" y="145"/>
                  </a:lnTo>
                  <a:lnTo>
                    <a:pt x="653" y="146"/>
                  </a:lnTo>
                  <a:lnTo>
                    <a:pt x="650" y="149"/>
                  </a:lnTo>
                  <a:lnTo>
                    <a:pt x="648" y="150"/>
                  </a:lnTo>
                  <a:lnTo>
                    <a:pt x="645" y="151"/>
                  </a:lnTo>
                  <a:lnTo>
                    <a:pt x="644" y="151"/>
                  </a:lnTo>
                  <a:lnTo>
                    <a:pt x="641" y="150"/>
                  </a:lnTo>
                  <a:lnTo>
                    <a:pt x="640" y="151"/>
                  </a:lnTo>
                  <a:lnTo>
                    <a:pt x="638" y="153"/>
                  </a:lnTo>
                  <a:lnTo>
                    <a:pt x="636" y="154"/>
                  </a:lnTo>
                  <a:lnTo>
                    <a:pt x="634" y="156"/>
                  </a:lnTo>
                  <a:lnTo>
                    <a:pt x="633" y="156"/>
                  </a:lnTo>
                  <a:lnTo>
                    <a:pt x="631" y="158"/>
                  </a:lnTo>
                  <a:lnTo>
                    <a:pt x="633" y="158"/>
                  </a:lnTo>
                  <a:lnTo>
                    <a:pt x="634" y="158"/>
                  </a:lnTo>
                  <a:lnTo>
                    <a:pt x="634" y="160"/>
                  </a:lnTo>
                  <a:lnTo>
                    <a:pt x="634" y="164"/>
                  </a:lnTo>
                  <a:lnTo>
                    <a:pt x="634" y="166"/>
                  </a:lnTo>
                  <a:lnTo>
                    <a:pt x="634" y="170"/>
                  </a:lnTo>
                  <a:lnTo>
                    <a:pt x="634" y="171"/>
                  </a:lnTo>
                  <a:lnTo>
                    <a:pt x="633" y="174"/>
                  </a:lnTo>
                  <a:lnTo>
                    <a:pt x="631" y="176"/>
                  </a:lnTo>
                  <a:lnTo>
                    <a:pt x="631" y="178"/>
                  </a:lnTo>
                  <a:lnTo>
                    <a:pt x="630" y="178"/>
                  </a:lnTo>
                  <a:lnTo>
                    <a:pt x="626" y="178"/>
                  </a:lnTo>
                  <a:lnTo>
                    <a:pt x="625" y="176"/>
                  </a:lnTo>
                  <a:lnTo>
                    <a:pt x="623" y="176"/>
                  </a:lnTo>
                  <a:lnTo>
                    <a:pt x="620" y="176"/>
                  </a:lnTo>
                  <a:lnTo>
                    <a:pt x="618" y="176"/>
                  </a:lnTo>
                  <a:lnTo>
                    <a:pt x="616" y="178"/>
                  </a:lnTo>
                  <a:lnTo>
                    <a:pt x="616" y="180"/>
                  </a:lnTo>
                  <a:lnTo>
                    <a:pt x="623" y="183"/>
                  </a:lnTo>
                  <a:lnTo>
                    <a:pt x="626" y="196"/>
                  </a:lnTo>
                  <a:lnTo>
                    <a:pt x="629" y="205"/>
                  </a:lnTo>
                  <a:lnTo>
                    <a:pt x="638" y="205"/>
                  </a:lnTo>
                  <a:lnTo>
                    <a:pt x="663" y="215"/>
                  </a:lnTo>
                  <a:lnTo>
                    <a:pt x="661" y="220"/>
                  </a:lnTo>
                  <a:lnTo>
                    <a:pt x="665" y="221"/>
                  </a:lnTo>
                  <a:lnTo>
                    <a:pt x="665" y="224"/>
                  </a:lnTo>
                  <a:lnTo>
                    <a:pt x="658" y="221"/>
                  </a:lnTo>
                  <a:lnTo>
                    <a:pt x="659" y="218"/>
                  </a:lnTo>
                  <a:lnTo>
                    <a:pt x="640" y="211"/>
                  </a:lnTo>
                  <a:lnTo>
                    <a:pt x="628" y="209"/>
                  </a:lnTo>
                  <a:lnTo>
                    <a:pt x="625" y="219"/>
                  </a:lnTo>
                  <a:lnTo>
                    <a:pt x="634" y="221"/>
                  </a:lnTo>
                  <a:lnTo>
                    <a:pt x="635" y="216"/>
                  </a:lnTo>
                  <a:lnTo>
                    <a:pt x="638" y="218"/>
                  </a:lnTo>
                  <a:lnTo>
                    <a:pt x="635" y="223"/>
                  </a:lnTo>
                  <a:lnTo>
                    <a:pt x="646" y="226"/>
                  </a:lnTo>
                  <a:lnTo>
                    <a:pt x="649" y="219"/>
                  </a:lnTo>
                  <a:lnTo>
                    <a:pt x="650" y="220"/>
                  </a:lnTo>
                  <a:lnTo>
                    <a:pt x="648" y="228"/>
                  </a:lnTo>
                  <a:lnTo>
                    <a:pt x="658" y="230"/>
                  </a:lnTo>
                  <a:lnTo>
                    <a:pt x="660" y="225"/>
                  </a:lnTo>
                  <a:lnTo>
                    <a:pt x="661" y="226"/>
                  </a:lnTo>
                  <a:lnTo>
                    <a:pt x="660" y="233"/>
                  </a:lnTo>
                  <a:lnTo>
                    <a:pt x="659" y="233"/>
                  </a:lnTo>
                  <a:lnTo>
                    <a:pt x="625" y="220"/>
                  </a:lnTo>
                  <a:lnTo>
                    <a:pt x="621" y="230"/>
                  </a:lnTo>
                  <a:lnTo>
                    <a:pt x="623" y="230"/>
                  </a:lnTo>
                  <a:lnTo>
                    <a:pt x="624" y="231"/>
                  </a:lnTo>
                  <a:lnTo>
                    <a:pt x="625" y="231"/>
                  </a:lnTo>
                  <a:lnTo>
                    <a:pt x="625" y="233"/>
                  </a:lnTo>
                  <a:lnTo>
                    <a:pt x="626" y="234"/>
                  </a:lnTo>
                  <a:lnTo>
                    <a:pt x="626" y="236"/>
                  </a:lnTo>
                  <a:lnTo>
                    <a:pt x="626" y="238"/>
                  </a:lnTo>
                  <a:lnTo>
                    <a:pt x="626" y="239"/>
                  </a:lnTo>
                  <a:lnTo>
                    <a:pt x="628" y="240"/>
                  </a:lnTo>
                  <a:lnTo>
                    <a:pt x="629" y="240"/>
                  </a:lnTo>
                  <a:lnTo>
                    <a:pt x="630" y="240"/>
                  </a:lnTo>
                  <a:lnTo>
                    <a:pt x="630" y="238"/>
                  </a:lnTo>
                  <a:lnTo>
                    <a:pt x="630" y="236"/>
                  </a:lnTo>
                  <a:lnTo>
                    <a:pt x="631" y="236"/>
                  </a:lnTo>
                  <a:lnTo>
                    <a:pt x="633" y="236"/>
                  </a:lnTo>
                  <a:lnTo>
                    <a:pt x="631" y="238"/>
                  </a:lnTo>
                  <a:lnTo>
                    <a:pt x="631" y="239"/>
                  </a:lnTo>
                  <a:lnTo>
                    <a:pt x="633" y="240"/>
                  </a:lnTo>
                  <a:lnTo>
                    <a:pt x="635" y="241"/>
                  </a:lnTo>
                  <a:lnTo>
                    <a:pt x="636" y="241"/>
                  </a:lnTo>
                  <a:lnTo>
                    <a:pt x="638" y="243"/>
                  </a:lnTo>
                  <a:lnTo>
                    <a:pt x="639" y="244"/>
                  </a:lnTo>
                  <a:lnTo>
                    <a:pt x="640" y="244"/>
                  </a:lnTo>
                  <a:lnTo>
                    <a:pt x="641" y="243"/>
                  </a:lnTo>
                  <a:lnTo>
                    <a:pt x="643" y="243"/>
                  </a:lnTo>
                  <a:lnTo>
                    <a:pt x="643" y="244"/>
                  </a:lnTo>
                  <a:lnTo>
                    <a:pt x="643" y="245"/>
                  </a:lnTo>
                  <a:lnTo>
                    <a:pt x="644" y="245"/>
                  </a:lnTo>
                  <a:lnTo>
                    <a:pt x="645" y="246"/>
                  </a:lnTo>
                  <a:lnTo>
                    <a:pt x="646" y="246"/>
                  </a:lnTo>
                  <a:lnTo>
                    <a:pt x="648" y="248"/>
                  </a:lnTo>
                  <a:lnTo>
                    <a:pt x="649" y="246"/>
                  </a:lnTo>
                  <a:lnTo>
                    <a:pt x="650" y="246"/>
                  </a:lnTo>
                  <a:lnTo>
                    <a:pt x="653" y="249"/>
                  </a:lnTo>
                  <a:lnTo>
                    <a:pt x="656" y="251"/>
                  </a:lnTo>
                  <a:lnTo>
                    <a:pt x="659" y="254"/>
                  </a:lnTo>
                  <a:lnTo>
                    <a:pt x="660" y="254"/>
                  </a:lnTo>
                  <a:lnTo>
                    <a:pt x="663" y="254"/>
                  </a:lnTo>
                  <a:lnTo>
                    <a:pt x="665" y="253"/>
                  </a:lnTo>
                  <a:lnTo>
                    <a:pt x="668" y="251"/>
                  </a:lnTo>
                  <a:lnTo>
                    <a:pt x="670" y="251"/>
                  </a:lnTo>
                  <a:lnTo>
                    <a:pt x="673" y="253"/>
                  </a:lnTo>
                  <a:lnTo>
                    <a:pt x="676" y="255"/>
                  </a:lnTo>
                  <a:lnTo>
                    <a:pt x="678" y="255"/>
                  </a:lnTo>
                  <a:lnTo>
                    <a:pt x="679" y="254"/>
                  </a:lnTo>
                  <a:lnTo>
                    <a:pt x="681" y="251"/>
                  </a:lnTo>
                  <a:lnTo>
                    <a:pt x="685" y="248"/>
                  </a:lnTo>
                  <a:lnTo>
                    <a:pt x="686" y="249"/>
                  </a:lnTo>
                  <a:lnTo>
                    <a:pt x="690" y="250"/>
                  </a:lnTo>
                  <a:lnTo>
                    <a:pt x="691" y="251"/>
                  </a:lnTo>
                  <a:lnTo>
                    <a:pt x="693" y="250"/>
                  </a:lnTo>
                  <a:lnTo>
                    <a:pt x="695" y="248"/>
                  </a:lnTo>
                  <a:lnTo>
                    <a:pt x="696" y="246"/>
                  </a:lnTo>
                  <a:lnTo>
                    <a:pt x="698" y="246"/>
                  </a:lnTo>
                  <a:lnTo>
                    <a:pt x="698" y="244"/>
                  </a:lnTo>
                  <a:lnTo>
                    <a:pt x="698" y="243"/>
                  </a:lnTo>
                  <a:lnTo>
                    <a:pt x="700" y="241"/>
                  </a:lnTo>
                  <a:lnTo>
                    <a:pt x="701" y="239"/>
                  </a:lnTo>
                  <a:lnTo>
                    <a:pt x="701" y="238"/>
                  </a:lnTo>
                  <a:lnTo>
                    <a:pt x="701" y="235"/>
                  </a:lnTo>
                  <a:lnTo>
                    <a:pt x="701" y="234"/>
                  </a:lnTo>
                  <a:lnTo>
                    <a:pt x="701" y="233"/>
                  </a:lnTo>
                  <a:lnTo>
                    <a:pt x="701" y="231"/>
                  </a:lnTo>
                  <a:lnTo>
                    <a:pt x="701" y="230"/>
                  </a:lnTo>
                  <a:lnTo>
                    <a:pt x="700" y="230"/>
                  </a:lnTo>
                  <a:lnTo>
                    <a:pt x="700" y="229"/>
                  </a:lnTo>
                  <a:lnTo>
                    <a:pt x="700" y="226"/>
                  </a:lnTo>
                  <a:lnTo>
                    <a:pt x="700" y="223"/>
                  </a:lnTo>
                  <a:lnTo>
                    <a:pt x="700" y="221"/>
                  </a:lnTo>
                  <a:lnTo>
                    <a:pt x="701" y="220"/>
                  </a:lnTo>
                  <a:lnTo>
                    <a:pt x="704" y="218"/>
                  </a:lnTo>
                  <a:lnTo>
                    <a:pt x="705" y="215"/>
                  </a:lnTo>
                  <a:lnTo>
                    <a:pt x="708" y="215"/>
                  </a:lnTo>
                  <a:lnTo>
                    <a:pt x="709" y="215"/>
                  </a:lnTo>
                  <a:lnTo>
                    <a:pt x="710" y="215"/>
                  </a:lnTo>
                  <a:lnTo>
                    <a:pt x="711" y="215"/>
                  </a:lnTo>
                  <a:lnTo>
                    <a:pt x="711" y="216"/>
                  </a:lnTo>
                  <a:lnTo>
                    <a:pt x="711" y="218"/>
                  </a:lnTo>
                  <a:lnTo>
                    <a:pt x="710" y="219"/>
                  </a:lnTo>
                  <a:lnTo>
                    <a:pt x="711" y="220"/>
                  </a:lnTo>
                  <a:lnTo>
                    <a:pt x="711" y="221"/>
                  </a:lnTo>
                  <a:lnTo>
                    <a:pt x="711" y="223"/>
                  </a:lnTo>
                  <a:lnTo>
                    <a:pt x="713" y="224"/>
                  </a:lnTo>
                  <a:lnTo>
                    <a:pt x="713" y="225"/>
                  </a:lnTo>
                  <a:lnTo>
                    <a:pt x="713" y="228"/>
                  </a:lnTo>
                  <a:lnTo>
                    <a:pt x="714" y="229"/>
                  </a:lnTo>
                  <a:lnTo>
                    <a:pt x="714" y="230"/>
                  </a:lnTo>
                  <a:lnTo>
                    <a:pt x="713" y="231"/>
                  </a:lnTo>
                  <a:lnTo>
                    <a:pt x="713" y="234"/>
                  </a:lnTo>
                  <a:lnTo>
                    <a:pt x="711" y="236"/>
                  </a:lnTo>
                  <a:lnTo>
                    <a:pt x="710" y="240"/>
                  </a:lnTo>
                  <a:lnTo>
                    <a:pt x="709" y="240"/>
                  </a:lnTo>
                  <a:lnTo>
                    <a:pt x="710" y="241"/>
                  </a:lnTo>
                  <a:lnTo>
                    <a:pt x="711" y="245"/>
                  </a:lnTo>
                  <a:lnTo>
                    <a:pt x="710" y="248"/>
                  </a:lnTo>
                  <a:lnTo>
                    <a:pt x="709" y="250"/>
                  </a:lnTo>
                  <a:lnTo>
                    <a:pt x="706" y="253"/>
                  </a:lnTo>
                  <a:lnTo>
                    <a:pt x="705" y="255"/>
                  </a:lnTo>
                  <a:lnTo>
                    <a:pt x="704" y="256"/>
                  </a:lnTo>
                  <a:lnTo>
                    <a:pt x="700" y="260"/>
                  </a:lnTo>
                  <a:lnTo>
                    <a:pt x="698" y="263"/>
                  </a:lnTo>
                  <a:lnTo>
                    <a:pt x="694" y="265"/>
                  </a:lnTo>
                  <a:lnTo>
                    <a:pt x="686" y="269"/>
                  </a:lnTo>
                  <a:lnTo>
                    <a:pt x="681" y="273"/>
                  </a:lnTo>
                  <a:lnTo>
                    <a:pt x="679" y="276"/>
                  </a:lnTo>
                  <a:lnTo>
                    <a:pt x="676" y="278"/>
                  </a:lnTo>
                  <a:lnTo>
                    <a:pt x="675" y="279"/>
                  </a:lnTo>
                  <a:lnTo>
                    <a:pt x="673" y="280"/>
                  </a:lnTo>
                  <a:lnTo>
                    <a:pt x="671" y="281"/>
                  </a:lnTo>
                  <a:lnTo>
                    <a:pt x="669" y="284"/>
                  </a:lnTo>
                  <a:lnTo>
                    <a:pt x="668" y="285"/>
                  </a:lnTo>
                  <a:lnTo>
                    <a:pt x="665" y="288"/>
                  </a:lnTo>
                  <a:lnTo>
                    <a:pt x="664" y="290"/>
                  </a:lnTo>
                  <a:lnTo>
                    <a:pt x="663" y="291"/>
                  </a:lnTo>
                  <a:lnTo>
                    <a:pt x="663" y="294"/>
                  </a:lnTo>
                  <a:lnTo>
                    <a:pt x="664" y="295"/>
                  </a:lnTo>
                  <a:lnTo>
                    <a:pt x="664" y="296"/>
                  </a:lnTo>
                  <a:lnTo>
                    <a:pt x="664" y="299"/>
                  </a:lnTo>
                  <a:lnTo>
                    <a:pt x="664" y="300"/>
                  </a:lnTo>
                  <a:lnTo>
                    <a:pt x="664" y="303"/>
                  </a:lnTo>
                  <a:lnTo>
                    <a:pt x="661" y="304"/>
                  </a:lnTo>
                  <a:lnTo>
                    <a:pt x="660" y="306"/>
                  </a:lnTo>
                  <a:lnTo>
                    <a:pt x="660" y="308"/>
                  </a:lnTo>
                  <a:lnTo>
                    <a:pt x="660" y="309"/>
                  </a:lnTo>
                  <a:lnTo>
                    <a:pt x="660" y="310"/>
                  </a:lnTo>
                  <a:lnTo>
                    <a:pt x="660" y="311"/>
                  </a:lnTo>
                  <a:lnTo>
                    <a:pt x="660" y="315"/>
                  </a:lnTo>
                  <a:lnTo>
                    <a:pt x="661" y="316"/>
                  </a:lnTo>
                  <a:lnTo>
                    <a:pt x="661" y="319"/>
                  </a:lnTo>
                  <a:lnTo>
                    <a:pt x="661" y="320"/>
                  </a:lnTo>
                  <a:lnTo>
                    <a:pt x="661" y="321"/>
                  </a:lnTo>
                  <a:lnTo>
                    <a:pt x="661" y="324"/>
                  </a:lnTo>
                  <a:lnTo>
                    <a:pt x="661" y="325"/>
                  </a:lnTo>
                  <a:lnTo>
                    <a:pt x="663" y="326"/>
                  </a:lnTo>
                  <a:lnTo>
                    <a:pt x="661" y="328"/>
                  </a:lnTo>
                  <a:lnTo>
                    <a:pt x="661" y="329"/>
                  </a:lnTo>
                  <a:lnTo>
                    <a:pt x="663" y="330"/>
                  </a:lnTo>
                  <a:lnTo>
                    <a:pt x="663" y="331"/>
                  </a:lnTo>
                  <a:lnTo>
                    <a:pt x="664" y="333"/>
                  </a:lnTo>
                  <a:lnTo>
                    <a:pt x="665" y="334"/>
                  </a:lnTo>
                  <a:lnTo>
                    <a:pt x="665" y="335"/>
                  </a:lnTo>
                  <a:lnTo>
                    <a:pt x="665" y="336"/>
                  </a:lnTo>
                  <a:lnTo>
                    <a:pt x="668" y="338"/>
                  </a:lnTo>
                  <a:lnTo>
                    <a:pt x="669" y="338"/>
                  </a:lnTo>
                  <a:lnTo>
                    <a:pt x="669" y="339"/>
                  </a:lnTo>
                  <a:lnTo>
                    <a:pt x="669" y="340"/>
                  </a:lnTo>
                  <a:lnTo>
                    <a:pt x="673" y="343"/>
                  </a:lnTo>
                  <a:lnTo>
                    <a:pt x="680" y="346"/>
                  </a:lnTo>
                  <a:lnTo>
                    <a:pt x="683" y="349"/>
                  </a:lnTo>
                  <a:lnTo>
                    <a:pt x="684" y="350"/>
                  </a:lnTo>
                  <a:lnTo>
                    <a:pt x="685" y="351"/>
                  </a:lnTo>
                  <a:lnTo>
                    <a:pt x="685" y="354"/>
                  </a:lnTo>
                  <a:lnTo>
                    <a:pt x="686" y="355"/>
                  </a:lnTo>
                  <a:lnTo>
                    <a:pt x="688" y="356"/>
                  </a:lnTo>
                  <a:lnTo>
                    <a:pt x="688" y="358"/>
                  </a:lnTo>
                  <a:lnTo>
                    <a:pt x="688" y="359"/>
                  </a:lnTo>
                  <a:lnTo>
                    <a:pt x="688" y="360"/>
                  </a:lnTo>
                  <a:lnTo>
                    <a:pt x="686" y="361"/>
                  </a:lnTo>
                  <a:lnTo>
                    <a:pt x="685" y="361"/>
                  </a:lnTo>
                  <a:lnTo>
                    <a:pt x="685" y="363"/>
                  </a:lnTo>
                  <a:lnTo>
                    <a:pt x="684" y="364"/>
                  </a:lnTo>
                  <a:lnTo>
                    <a:pt x="684" y="365"/>
                  </a:lnTo>
                  <a:lnTo>
                    <a:pt x="683" y="368"/>
                  </a:lnTo>
                  <a:lnTo>
                    <a:pt x="684" y="368"/>
                  </a:lnTo>
                  <a:lnTo>
                    <a:pt x="684" y="365"/>
                  </a:lnTo>
                  <a:lnTo>
                    <a:pt x="685" y="364"/>
                  </a:lnTo>
                  <a:lnTo>
                    <a:pt x="685" y="363"/>
                  </a:lnTo>
                  <a:lnTo>
                    <a:pt x="686" y="363"/>
                  </a:lnTo>
                  <a:lnTo>
                    <a:pt x="688" y="361"/>
                  </a:lnTo>
                  <a:lnTo>
                    <a:pt x="688" y="360"/>
                  </a:lnTo>
                  <a:lnTo>
                    <a:pt x="689" y="360"/>
                  </a:lnTo>
                  <a:lnTo>
                    <a:pt x="689" y="359"/>
                  </a:lnTo>
                  <a:lnTo>
                    <a:pt x="689" y="356"/>
                  </a:lnTo>
                  <a:lnTo>
                    <a:pt x="690" y="356"/>
                  </a:lnTo>
                  <a:lnTo>
                    <a:pt x="694" y="356"/>
                  </a:lnTo>
                  <a:lnTo>
                    <a:pt x="695" y="358"/>
                  </a:lnTo>
                  <a:lnTo>
                    <a:pt x="701" y="358"/>
                  </a:lnTo>
                  <a:lnTo>
                    <a:pt x="704" y="359"/>
                  </a:lnTo>
                  <a:lnTo>
                    <a:pt x="705" y="359"/>
                  </a:lnTo>
                  <a:lnTo>
                    <a:pt x="706" y="359"/>
                  </a:lnTo>
                  <a:lnTo>
                    <a:pt x="708" y="359"/>
                  </a:lnTo>
                  <a:lnTo>
                    <a:pt x="710" y="359"/>
                  </a:lnTo>
                  <a:lnTo>
                    <a:pt x="711" y="359"/>
                  </a:lnTo>
                  <a:lnTo>
                    <a:pt x="713" y="359"/>
                  </a:lnTo>
                  <a:lnTo>
                    <a:pt x="715" y="358"/>
                  </a:lnTo>
                  <a:lnTo>
                    <a:pt x="718" y="356"/>
                  </a:lnTo>
                  <a:lnTo>
                    <a:pt x="721" y="353"/>
                  </a:lnTo>
                  <a:lnTo>
                    <a:pt x="725" y="350"/>
                  </a:lnTo>
                  <a:lnTo>
                    <a:pt x="726" y="350"/>
                  </a:lnTo>
                  <a:lnTo>
                    <a:pt x="726" y="348"/>
                  </a:lnTo>
                  <a:lnTo>
                    <a:pt x="728" y="346"/>
                  </a:lnTo>
                  <a:lnTo>
                    <a:pt x="729" y="344"/>
                  </a:lnTo>
                  <a:lnTo>
                    <a:pt x="730" y="341"/>
                  </a:lnTo>
                  <a:lnTo>
                    <a:pt x="730" y="340"/>
                  </a:lnTo>
                  <a:lnTo>
                    <a:pt x="733" y="335"/>
                  </a:lnTo>
                  <a:lnTo>
                    <a:pt x="735" y="330"/>
                  </a:lnTo>
                  <a:lnTo>
                    <a:pt x="736" y="329"/>
                  </a:lnTo>
                  <a:lnTo>
                    <a:pt x="736" y="328"/>
                  </a:lnTo>
                  <a:lnTo>
                    <a:pt x="736" y="326"/>
                  </a:lnTo>
                  <a:lnTo>
                    <a:pt x="736" y="325"/>
                  </a:lnTo>
                  <a:lnTo>
                    <a:pt x="738" y="324"/>
                  </a:lnTo>
                  <a:lnTo>
                    <a:pt x="738" y="323"/>
                  </a:lnTo>
                  <a:lnTo>
                    <a:pt x="738" y="321"/>
                  </a:lnTo>
                  <a:lnTo>
                    <a:pt x="739" y="321"/>
                  </a:lnTo>
                  <a:lnTo>
                    <a:pt x="740" y="319"/>
                  </a:lnTo>
                  <a:lnTo>
                    <a:pt x="741" y="318"/>
                  </a:lnTo>
                  <a:lnTo>
                    <a:pt x="743" y="318"/>
                  </a:lnTo>
                  <a:lnTo>
                    <a:pt x="743" y="315"/>
                  </a:lnTo>
                  <a:lnTo>
                    <a:pt x="744" y="315"/>
                  </a:lnTo>
                  <a:lnTo>
                    <a:pt x="745" y="315"/>
                  </a:lnTo>
                  <a:lnTo>
                    <a:pt x="746" y="314"/>
                  </a:lnTo>
                  <a:lnTo>
                    <a:pt x="748" y="314"/>
                  </a:lnTo>
                  <a:lnTo>
                    <a:pt x="750" y="314"/>
                  </a:lnTo>
                  <a:lnTo>
                    <a:pt x="753" y="314"/>
                  </a:lnTo>
                  <a:lnTo>
                    <a:pt x="754" y="314"/>
                  </a:lnTo>
                  <a:lnTo>
                    <a:pt x="755" y="313"/>
                  </a:lnTo>
                  <a:lnTo>
                    <a:pt x="756" y="311"/>
                  </a:lnTo>
                  <a:lnTo>
                    <a:pt x="758" y="311"/>
                  </a:lnTo>
                  <a:lnTo>
                    <a:pt x="759" y="311"/>
                  </a:lnTo>
                  <a:lnTo>
                    <a:pt x="764" y="311"/>
                  </a:lnTo>
                  <a:lnTo>
                    <a:pt x="765" y="311"/>
                  </a:lnTo>
                  <a:lnTo>
                    <a:pt x="768" y="309"/>
                  </a:lnTo>
                  <a:lnTo>
                    <a:pt x="769" y="309"/>
                  </a:lnTo>
                  <a:lnTo>
                    <a:pt x="770" y="309"/>
                  </a:lnTo>
                  <a:lnTo>
                    <a:pt x="771" y="308"/>
                  </a:lnTo>
                  <a:lnTo>
                    <a:pt x="771" y="309"/>
                  </a:lnTo>
                  <a:lnTo>
                    <a:pt x="773" y="310"/>
                  </a:lnTo>
                  <a:lnTo>
                    <a:pt x="773" y="311"/>
                  </a:lnTo>
                  <a:lnTo>
                    <a:pt x="774" y="311"/>
                  </a:lnTo>
                  <a:lnTo>
                    <a:pt x="775" y="313"/>
                  </a:lnTo>
                  <a:lnTo>
                    <a:pt x="779" y="313"/>
                  </a:lnTo>
                  <a:lnTo>
                    <a:pt x="783" y="313"/>
                  </a:lnTo>
                  <a:lnTo>
                    <a:pt x="784" y="313"/>
                  </a:lnTo>
                  <a:lnTo>
                    <a:pt x="785" y="311"/>
                  </a:lnTo>
                  <a:lnTo>
                    <a:pt x="786" y="310"/>
                  </a:lnTo>
                  <a:lnTo>
                    <a:pt x="788" y="310"/>
                  </a:lnTo>
                  <a:lnTo>
                    <a:pt x="789" y="311"/>
                  </a:lnTo>
                  <a:lnTo>
                    <a:pt x="789" y="313"/>
                  </a:lnTo>
                  <a:lnTo>
                    <a:pt x="790" y="315"/>
                  </a:lnTo>
                  <a:lnTo>
                    <a:pt x="790" y="316"/>
                  </a:lnTo>
                  <a:lnTo>
                    <a:pt x="789" y="316"/>
                  </a:lnTo>
                  <a:lnTo>
                    <a:pt x="789" y="318"/>
                  </a:lnTo>
                  <a:lnTo>
                    <a:pt x="788" y="320"/>
                  </a:lnTo>
                  <a:lnTo>
                    <a:pt x="788" y="321"/>
                  </a:lnTo>
                  <a:lnTo>
                    <a:pt x="788" y="323"/>
                  </a:lnTo>
                  <a:lnTo>
                    <a:pt x="789" y="326"/>
                  </a:lnTo>
                  <a:lnTo>
                    <a:pt x="790" y="329"/>
                  </a:lnTo>
                  <a:lnTo>
                    <a:pt x="790" y="331"/>
                  </a:lnTo>
                  <a:lnTo>
                    <a:pt x="793" y="334"/>
                  </a:lnTo>
                  <a:lnTo>
                    <a:pt x="791" y="336"/>
                  </a:lnTo>
                  <a:lnTo>
                    <a:pt x="791" y="338"/>
                  </a:lnTo>
                  <a:lnTo>
                    <a:pt x="790" y="339"/>
                  </a:lnTo>
                  <a:lnTo>
                    <a:pt x="790" y="343"/>
                  </a:lnTo>
                  <a:lnTo>
                    <a:pt x="790" y="345"/>
                  </a:lnTo>
                  <a:lnTo>
                    <a:pt x="790" y="346"/>
                  </a:lnTo>
                  <a:lnTo>
                    <a:pt x="789" y="346"/>
                  </a:lnTo>
                  <a:lnTo>
                    <a:pt x="788" y="348"/>
                  </a:lnTo>
                  <a:lnTo>
                    <a:pt x="788" y="349"/>
                  </a:lnTo>
                  <a:lnTo>
                    <a:pt x="786" y="349"/>
                  </a:lnTo>
                  <a:lnTo>
                    <a:pt x="786" y="350"/>
                  </a:lnTo>
                  <a:lnTo>
                    <a:pt x="785" y="350"/>
                  </a:lnTo>
                  <a:lnTo>
                    <a:pt x="785" y="351"/>
                  </a:lnTo>
                  <a:lnTo>
                    <a:pt x="785" y="353"/>
                  </a:lnTo>
                  <a:lnTo>
                    <a:pt x="784" y="353"/>
                  </a:lnTo>
                  <a:lnTo>
                    <a:pt x="784" y="354"/>
                  </a:lnTo>
                  <a:lnTo>
                    <a:pt x="784" y="355"/>
                  </a:lnTo>
                  <a:lnTo>
                    <a:pt x="784" y="356"/>
                  </a:lnTo>
                  <a:lnTo>
                    <a:pt x="784" y="358"/>
                  </a:lnTo>
                  <a:lnTo>
                    <a:pt x="783" y="358"/>
                  </a:lnTo>
                  <a:lnTo>
                    <a:pt x="784" y="358"/>
                  </a:lnTo>
                  <a:lnTo>
                    <a:pt x="785" y="359"/>
                  </a:lnTo>
                  <a:lnTo>
                    <a:pt x="784" y="360"/>
                  </a:lnTo>
                  <a:lnTo>
                    <a:pt x="783" y="361"/>
                  </a:lnTo>
                  <a:lnTo>
                    <a:pt x="783" y="363"/>
                  </a:lnTo>
                  <a:lnTo>
                    <a:pt x="784" y="363"/>
                  </a:lnTo>
                  <a:lnTo>
                    <a:pt x="785" y="363"/>
                  </a:lnTo>
                  <a:lnTo>
                    <a:pt x="786" y="364"/>
                  </a:lnTo>
                  <a:lnTo>
                    <a:pt x="785" y="366"/>
                  </a:lnTo>
                  <a:lnTo>
                    <a:pt x="784" y="366"/>
                  </a:lnTo>
                  <a:lnTo>
                    <a:pt x="785" y="368"/>
                  </a:lnTo>
                  <a:lnTo>
                    <a:pt x="786" y="368"/>
                  </a:lnTo>
                  <a:lnTo>
                    <a:pt x="788" y="366"/>
                  </a:lnTo>
                  <a:lnTo>
                    <a:pt x="789" y="366"/>
                  </a:lnTo>
                  <a:lnTo>
                    <a:pt x="790" y="366"/>
                  </a:lnTo>
                  <a:lnTo>
                    <a:pt x="790" y="368"/>
                  </a:lnTo>
                  <a:lnTo>
                    <a:pt x="790" y="369"/>
                  </a:lnTo>
                  <a:lnTo>
                    <a:pt x="790" y="370"/>
                  </a:lnTo>
                  <a:lnTo>
                    <a:pt x="788" y="371"/>
                  </a:lnTo>
                  <a:lnTo>
                    <a:pt x="788" y="373"/>
                  </a:lnTo>
                  <a:lnTo>
                    <a:pt x="786" y="373"/>
                  </a:lnTo>
                  <a:lnTo>
                    <a:pt x="786" y="374"/>
                  </a:lnTo>
                  <a:lnTo>
                    <a:pt x="786" y="375"/>
                  </a:lnTo>
                  <a:lnTo>
                    <a:pt x="785" y="376"/>
                  </a:lnTo>
                  <a:lnTo>
                    <a:pt x="784" y="376"/>
                  </a:lnTo>
                  <a:lnTo>
                    <a:pt x="784" y="378"/>
                  </a:lnTo>
                  <a:lnTo>
                    <a:pt x="785" y="380"/>
                  </a:lnTo>
                  <a:lnTo>
                    <a:pt x="785" y="381"/>
                  </a:lnTo>
                  <a:lnTo>
                    <a:pt x="786" y="381"/>
                  </a:lnTo>
                  <a:lnTo>
                    <a:pt x="788" y="381"/>
                  </a:lnTo>
                  <a:lnTo>
                    <a:pt x="790" y="381"/>
                  </a:lnTo>
                  <a:lnTo>
                    <a:pt x="793" y="381"/>
                  </a:lnTo>
                  <a:lnTo>
                    <a:pt x="794" y="384"/>
                  </a:lnTo>
                  <a:lnTo>
                    <a:pt x="795" y="385"/>
                  </a:lnTo>
                  <a:lnTo>
                    <a:pt x="796" y="386"/>
                  </a:lnTo>
                  <a:lnTo>
                    <a:pt x="800" y="389"/>
                  </a:lnTo>
                  <a:lnTo>
                    <a:pt x="803" y="390"/>
                  </a:lnTo>
                  <a:lnTo>
                    <a:pt x="805" y="393"/>
                  </a:lnTo>
                  <a:lnTo>
                    <a:pt x="806" y="395"/>
                  </a:lnTo>
                  <a:lnTo>
                    <a:pt x="808" y="395"/>
                  </a:lnTo>
                  <a:lnTo>
                    <a:pt x="808" y="396"/>
                  </a:lnTo>
                  <a:lnTo>
                    <a:pt x="810" y="396"/>
                  </a:lnTo>
                  <a:lnTo>
                    <a:pt x="813" y="396"/>
                  </a:lnTo>
                  <a:lnTo>
                    <a:pt x="815" y="398"/>
                  </a:lnTo>
                  <a:lnTo>
                    <a:pt x="819" y="399"/>
                  </a:lnTo>
                  <a:lnTo>
                    <a:pt x="821" y="399"/>
                  </a:lnTo>
                  <a:lnTo>
                    <a:pt x="824" y="401"/>
                  </a:lnTo>
                  <a:lnTo>
                    <a:pt x="829" y="401"/>
                  </a:lnTo>
                  <a:lnTo>
                    <a:pt x="829" y="403"/>
                  </a:lnTo>
                  <a:lnTo>
                    <a:pt x="834" y="403"/>
                  </a:lnTo>
                  <a:lnTo>
                    <a:pt x="833" y="398"/>
                  </a:lnTo>
                  <a:lnTo>
                    <a:pt x="833" y="396"/>
                  </a:lnTo>
                  <a:lnTo>
                    <a:pt x="833" y="395"/>
                  </a:lnTo>
                  <a:lnTo>
                    <a:pt x="833" y="394"/>
                  </a:lnTo>
                  <a:lnTo>
                    <a:pt x="831" y="391"/>
                  </a:lnTo>
                  <a:lnTo>
                    <a:pt x="831" y="390"/>
                  </a:lnTo>
                  <a:lnTo>
                    <a:pt x="830" y="390"/>
                  </a:lnTo>
                  <a:lnTo>
                    <a:pt x="829" y="390"/>
                  </a:lnTo>
                  <a:lnTo>
                    <a:pt x="829" y="389"/>
                  </a:lnTo>
                  <a:lnTo>
                    <a:pt x="829" y="388"/>
                  </a:lnTo>
                  <a:lnTo>
                    <a:pt x="828" y="386"/>
                  </a:lnTo>
                  <a:lnTo>
                    <a:pt x="828" y="385"/>
                  </a:lnTo>
                  <a:lnTo>
                    <a:pt x="828" y="383"/>
                  </a:lnTo>
                  <a:lnTo>
                    <a:pt x="828" y="381"/>
                  </a:lnTo>
                  <a:lnTo>
                    <a:pt x="828" y="380"/>
                  </a:lnTo>
                  <a:lnTo>
                    <a:pt x="829" y="380"/>
                  </a:lnTo>
                  <a:lnTo>
                    <a:pt x="830" y="380"/>
                  </a:lnTo>
                  <a:lnTo>
                    <a:pt x="833" y="380"/>
                  </a:lnTo>
                  <a:lnTo>
                    <a:pt x="833" y="379"/>
                  </a:lnTo>
                  <a:lnTo>
                    <a:pt x="835" y="378"/>
                  </a:lnTo>
                  <a:lnTo>
                    <a:pt x="836" y="378"/>
                  </a:lnTo>
                  <a:lnTo>
                    <a:pt x="836" y="376"/>
                  </a:lnTo>
                  <a:lnTo>
                    <a:pt x="836" y="375"/>
                  </a:lnTo>
                  <a:lnTo>
                    <a:pt x="835" y="375"/>
                  </a:lnTo>
                  <a:lnTo>
                    <a:pt x="834" y="375"/>
                  </a:lnTo>
                  <a:lnTo>
                    <a:pt x="833" y="375"/>
                  </a:lnTo>
                  <a:lnTo>
                    <a:pt x="831" y="365"/>
                  </a:lnTo>
                  <a:lnTo>
                    <a:pt x="831" y="355"/>
                  </a:lnTo>
                  <a:lnTo>
                    <a:pt x="838" y="358"/>
                  </a:lnTo>
                  <a:lnTo>
                    <a:pt x="839" y="354"/>
                  </a:lnTo>
                  <a:lnTo>
                    <a:pt x="839" y="351"/>
                  </a:lnTo>
                  <a:lnTo>
                    <a:pt x="838" y="350"/>
                  </a:lnTo>
                  <a:lnTo>
                    <a:pt x="836" y="349"/>
                  </a:lnTo>
                  <a:lnTo>
                    <a:pt x="836" y="348"/>
                  </a:lnTo>
                  <a:lnTo>
                    <a:pt x="836" y="346"/>
                  </a:lnTo>
                  <a:lnTo>
                    <a:pt x="836" y="345"/>
                  </a:lnTo>
                  <a:lnTo>
                    <a:pt x="836" y="344"/>
                  </a:lnTo>
                  <a:lnTo>
                    <a:pt x="835" y="343"/>
                  </a:lnTo>
                  <a:lnTo>
                    <a:pt x="836" y="341"/>
                  </a:lnTo>
                  <a:lnTo>
                    <a:pt x="836" y="339"/>
                  </a:lnTo>
                  <a:lnTo>
                    <a:pt x="838" y="339"/>
                  </a:lnTo>
                  <a:lnTo>
                    <a:pt x="838" y="338"/>
                  </a:lnTo>
                  <a:lnTo>
                    <a:pt x="835" y="336"/>
                  </a:lnTo>
                  <a:lnTo>
                    <a:pt x="835" y="335"/>
                  </a:lnTo>
                  <a:lnTo>
                    <a:pt x="836" y="330"/>
                  </a:lnTo>
                  <a:lnTo>
                    <a:pt x="836" y="326"/>
                  </a:lnTo>
                  <a:lnTo>
                    <a:pt x="836" y="325"/>
                  </a:lnTo>
                  <a:lnTo>
                    <a:pt x="836" y="324"/>
                  </a:lnTo>
                  <a:lnTo>
                    <a:pt x="836" y="321"/>
                  </a:lnTo>
                  <a:lnTo>
                    <a:pt x="839" y="319"/>
                  </a:lnTo>
                  <a:lnTo>
                    <a:pt x="839" y="318"/>
                  </a:lnTo>
                  <a:lnTo>
                    <a:pt x="840" y="318"/>
                  </a:lnTo>
                  <a:lnTo>
                    <a:pt x="840" y="314"/>
                  </a:lnTo>
                  <a:lnTo>
                    <a:pt x="840" y="311"/>
                  </a:lnTo>
                  <a:lnTo>
                    <a:pt x="841" y="309"/>
                  </a:lnTo>
                  <a:lnTo>
                    <a:pt x="843" y="308"/>
                  </a:lnTo>
                  <a:lnTo>
                    <a:pt x="844" y="306"/>
                  </a:lnTo>
                  <a:lnTo>
                    <a:pt x="845" y="305"/>
                  </a:lnTo>
                  <a:lnTo>
                    <a:pt x="849" y="303"/>
                  </a:lnTo>
                  <a:lnTo>
                    <a:pt x="850" y="301"/>
                  </a:lnTo>
                  <a:lnTo>
                    <a:pt x="851" y="301"/>
                  </a:lnTo>
                  <a:lnTo>
                    <a:pt x="853" y="301"/>
                  </a:lnTo>
                  <a:lnTo>
                    <a:pt x="854" y="301"/>
                  </a:lnTo>
                  <a:lnTo>
                    <a:pt x="854" y="300"/>
                  </a:lnTo>
                  <a:lnTo>
                    <a:pt x="855" y="300"/>
                  </a:lnTo>
                  <a:lnTo>
                    <a:pt x="855" y="299"/>
                  </a:lnTo>
                  <a:lnTo>
                    <a:pt x="855" y="296"/>
                  </a:lnTo>
                  <a:lnTo>
                    <a:pt x="855" y="295"/>
                  </a:lnTo>
                  <a:lnTo>
                    <a:pt x="856" y="294"/>
                  </a:lnTo>
                  <a:lnTo>
                    <a:pt x="859" y="294"/>
                  </a:lnTo>
                  <a:lnTo>
                    <a:pt x="864" y="295"/>
                  </a:lnTo>
                  <a:lnTo>
                    <a:pt x="871" y="296"/>
                  </a:lnTo>
                  <a:lnTo>
                    <a:pt x="876" y="298"/>
                  </a:lnTo>
                  <a:lnTo>
                    <a:pt x="875" y="293"/>
                  </a:lnTo>
                  <a:lnTo>
                    <a:pt x="872" y="284"/>
                  </a:lnTo>
                  <a:lnTo>
                    <a:pt x="868" y="283"/>
                  </a:lnTo>
                  <a:lnTo>
                    <a:pt x="872" y="283"/>
                  </a:lnTo>
                  <a:lnTo>
                    <a:pt x="874" y="286"/>
                  </a:lnTo>
                  <a:lnTo>
                    <a:pt x="875" y="291"/>
                  </a:lnTo>
                  <a:lnTo>
                    <a:pt x="876" y="294"/>
                  </a:lnTo>
                  <a:lnTo>
                    <a:pt x="877" y="295"/>
                  </a:lnTo>
                  <a:lnTo>
                    <a:pt x="879" y="298"/>
                  </a:lnTo>
                  <a:lnTo>
                    <a:pt x="880" y="298"/>
                  </a:lnTo>
                  <a:lnTo>
                    <a:pt x="880" y="296"/>
                  </a:lnTo>
                  <a:lnTo>
                    <a:pt x="879" y="296"/>
                  </a:lnTo>
                  <a:lnTo>
                    <a:pt x="879" y="294"/>
                  </a:lnTo>
                  <a:lnTo>
                    <a:pt x="880" y="293"/>
                  </a:lnTo>
                  <a:lnTo>
                    <a:pt x="875" y="284"/>
                  </a:lnTo>
                  <a:lnTo>
                    <a:pt x="875" y="283"/>
                  </a:lnTo>
                  <a:lnTo>
                    <a:pt x="877" y="280"/>
                  </a:lnTo>
                  <a:lnTo>
                    <a:pt x="886" y="279"/>
                  </a:lnTo>
                  <a:lnTo>
                    <a:pt x="892" y="278"/>
                  </a:lnTo>
                  <a:lnTo>
                    <a:pt x="894" y="278"/>
                  </a:lnTo>
                  <a:lnTo>
                    <a:pt x="894" y="276"/>
                  </a:lnTo>
                  <a:lnTo>
                    <a:pt x="904" y="274"/>
                  </a:lnTo>
                  <a:lnTo>
                    <a:pt x="886" y="276"/>
                  </a:lnTo>
                  <a:lnTo>
                    <a:pt x="872" y="279"/>
                  </a:lnTo>
                  <a:lnTo>
                    <a:pt x="871" y="279"/>
                  </a:lnTo>
                  <a:lnTo>
                    <a:pt x="855" y="275"/>
                  </a:lnTo>
                  <a:lnTo>
                    <a:pt x="854" y="275"/>
                  </a:lnTo>
                  <a:lnTo>
                    <a:pt x="853" y="269"/>
                  </a:lnTo>
                  <a:lnTo>
                    <a:pt x="841" y="269"/>
                  </a:lnTo>
                  <a:lnTo>
                    <a:pt x="838" y="276"/>
                  </a:lnTo>
                  <a:lnTo>
                    <a:pt x="836" y="276"/>
                  </a:lnTo>
                  <a:lnTo>
                    <a:pt x="840" y="268"/>
                  </a:lnTo>
                  <a:lnTo>
                    <a:pt x="854" y="268"/>
                  </a:lnTo>
                  <a:lnTo>
                    <a:pt x="855" y="274"/>
                  </a:lnTo>
                  <a:lnTo>
                    <a:pt x="856" y="275"/>
                  </a:lnTo>
                  <a:lnTo>
                    <a:pt x="858" y="275"/>
                  </a:lnTo>
                  <a:lnTo>
                    <a:pt x="863" y="276"/>
                  </a:lnTo>
                  <a:lnTo>
                    <a:pt x="864" y="276"/>
                  </a:lnTo>
                  <a:lnTo>
                    <a:pt x="864" y="275"/>
                  </a:lnTo>
                  <a:lnTo>
                    <a:pt x="863" y="274"/>
                  </a:lnTo>
                  <a:lnTo>
                    <a:pt x="864" y="271"/>
                  </a:lnTo>
                  <a:lnTo>
                    <a:pt x="865" y="268"/>
                  </a:lnTo>
                  <a:lnTo>
                    <a:pt x="865" y="265"/>
                  </a:lnTo>
                  <a:lnTo>
                    <a:pt x="864" y="264"/>
                  </a:lnTo>
                  <a:lnTo>
                    <a:pt x="864" y="263"/>
                  </a:lnTo>
                  <a:lnTo>
                    <a:pt x="864" y="261"/>
                  </a:lnTo>
                  <a:lnTo>
                    <a:pt x="863" y="261"/>
                  </a:lnTo>
                  <a:lnTo>
                    <a:pt x="863" y="260"/>
                  </a:lnTo>
                  <a:lnTo>
                    <a:pt x="860" y="260"/>
                  </a:lnTo>
                  <a:lnTo>
                    <a:pt x="859" y="260"/>
                  </a:lnTo>
                  <a:lnTo>
                    <a:pt x="856" y="259"/>
                  </a:lnTo>
                  <a:lnTo>
                    <a:pt x="851" y="258"/>
                  </a:lnTo>
                  <a:lnTo>
                    <a:pt x="849" y="256"/>
                  </a:lnTo>
                  <a:lnTo>
                    <a:pt x="850" y="255"/>
                  </a:lnTo>
                  <a:lnTo>
                    <a:pt x="853" y="256"/>
                  </a:lnTo>
                  <a:lnTo>
                    <a:pt x="856" y="258"/>
                  </a:lnTo>
                  <a:lnTo>
                    <a:pt x="859" y="259"/>
                  </a:lnTo>
                  <a:lnTo>
                    <a:pt x="861" y="259"/>
                  </a:lnTo>
                  <a:lnTo>
                    <a:pt x="863" y="259"/>
                  </a:lnTo>
                  <a:lnTo>
                    <a:pt x="863" y="258"/>
                  </a:lnTo>
                  <a:lnTo>
                    <a:pt x="864" y="258"/>
                  </a:lnTo>
                  <a:lnTo>
                    <a:pt x="863" y="256"/>
                  </a:lnTo>
                  <a:lnTo>
                    <a:pt x="864" y="255"/>
                  </a:lnTo>
                  <a:lnTo>
                    <a:pt x="864" y="254"/>
                  </a:lnTo>
                  <a:lnTo>
                    <a:pt x="855" y="250"/>
                  </a:lnTo>
                  <a:lnTo>
                    <a:pt x="851" y="249"/>
                  </a:lnTo>
                  <a:lnTo>
                    <a:pt x="850" y="250"/>
                  </a:lnTo>
                  <a:lnTo>
                    <a:pt x="849" y="251"/>
                  </a:lnTo>
                  <a:lnTo>
                    <a:pt x="846" y="251"/>
                  </a:lnTo>
                  <a:lnTo>
                    <a:pt x="845" y="250"/>
                  </a:lnTo>
                  <a:lnTo>
                    <a:pt x="845" y="248"/>
                  </a:lnTo>
                  <a:lnTo>
                    <a:pt x="845" y="245"/>
                  </a:lnTo>
                  <a:lnTo>
                    <a:pt x="846" y="244"/>
                  </a:lnTo>
                  <a:lnTo>
                    <a:pt x="849" y="244"/>
                  </a:lnTo>
                  <a:lnTo>
                    <a:pt x="853" y="243"/>
                  </a:lnTo>
                  <a:lnTo>
                    <a:pt x="854" y="243"/>
                  </a:lnTo>
                  <a:lnTo>
                    <a:pt x="855" y="241"/>
                  </a:lnTo>
                  <a:lnTo>
                    <a:pt x="858" y="241"/>
                  </a:lnTo>
                  <a:lnTo>
                    <a:pt x="859" y="244"/>
                  </a:lnTo>
                  <a:lnTo>
                    <a:pt x="860" y="244"/>
                  </a:lnTo>
                  <a:lnTo>
                    <a:pt x="861" y="239"/>
                  </a:lnTo>
                  <a:lnTo>
                    <a:pt x="861" y="236"/>
                  </a:lnTo>
                  <a:lnTo>
                    <a:pt x="861" y="235"/>
                  </a:lnTo>
                  <a:lnTo>
                    <a:pt x="864" y="234"/>
                  </a:lnTo>
                  <a:lnTo>
                    <a:pt x="864" y="231"/>
                  </a:lnTo>
                  <a:lnTo>
                    <a:pt x="864" y="230"/>
                  </a:lnTo>
                  <a:lnTo>
                    <a:pt x="863" y="230"/>
                  </a:lnTo>
                  <a:lnTo>
                    <a:pt x="860" y="230"/>
                  </a:lnTo>
                  <a:lnTo>
                    <a:pt x="859" y="230"/>
                  </a:lnTo>
                  <a:lnTo>
                    <a:pt x="859" y="229"/>
                  </a:lnTo>
                  <a:lnTo>
                    <a:pt x="858" y="228"/>
                  </a:lnTo>
                  <a:lnTo>
                    <a:pt x="856" y="226"/>
                  </a:lnTo>
                  <a:lnTo>
                    <a:pt x="855" y="225"/>
                  </a:lnTo>
                  <a:lnTo>
                    <a:pt x="854" y="225"/>
                  </a:lnTo>
                  <a:lnTo>
                    <a:pt x="855" y="223"/>
                  </a:lnTo>
                  <a:lnTo>
                    <a:pt x="856" y="220"/>
                  </a:lnTo>
                  <a:lnTo>
                    <a:pt x="858" y="220"/>
                  </a:lnTo>
                  <a:lnTo>
                    <a:pt x="859" y="219"/>
                  </a:lnTo>
                  <a:lnTo>
                    <a:pt x="860" y="220"/>
                  </a:lnTo>
                  <a:lnTo>
                    <a:pt x="864" y="220"/>
                  </a:lnTo>
                  <a:lnTo>
                    <a:pt x="865" y="221"/>
                  </a:lnTo>
                  <a:lnTo>
                    <a:pt x="866" y="223"/>
                  </a:lnTo>
                  <a:lnTo>
                    <a:pt x="868" y="223"/>
                  </a:lnTo>
                  <a:lnTo>
                    <a:pt x="869" y="221"/>
                  </a:lnTo>
                  <a:lnTo>
                    <a:pt x="869" y="220"/>
                  </a:lnTo>
                  <a:lnTo>
                    <a:pt x="869" y="219"/>
                  </a:lnTo>
                  <a:lnTo>
                    <a:pt x="869" y="218"/>
                  </a:lnTo>
                  <a:lnTo>
                    <a:pt x="868" y="218"/>
                  </a:lnTo>
                  <a:lnTo>
                    <a:pt x="868" y="216"/>
                  </a:lnTo>
                  <a:lnTo>
                    <a:pt x="869" y="214"/>
                  </a:lnTo>
                  <a:lnTo>
                    <a:pt x="869" y="213"/>
                  </a:lnTo>
                  <a:lnTo>
                    <a:pt x="869" y="211"/>
                  </a:lnTo>
                  <a:lnTo>
                    <a:pt x="868" y="210"/>
                  </a:lnTo>
                  <a:lnTo>
                    <a:pt x="865" y="210"/>
                  </a:lnTo>
                  <a:lnTo>
                    <a:pt x="865" y="209"/>
                  </a:lnTo>
                  <a:lnTo>
                    <a:pt x="864" y="205"/>
                  </a:lnTo>
                  <a:lnTo>
                    <a:pt x="864" y="204"/>
                  </a:lnTo>
                  <a:lnTo>
                    <a:pt x="864" y="203"/>
                  </a:lnTo>
                  <a:lnTo>
                    <a:pt x="864" y="201"/>
                  </a:lnTo>
                  <a:lnTo>
                    <a:pt x="865" y="200"/>
                  </a:lnTo>
                  <a:lnTo>
                    <a:pt x="865" y="199"/>
                  </a:lnTo>
                  <a:lnTo>
                    <a:pt x="861" y="194"/>
                  </a:lnTo>
                  <a:lnTo>
                    <a:pt x="859" y="193"/>
                  </a:lnTo>
                  <a:lnTo>
                    <a:pt x="859" y="191"/>
                  </a:lnTo>
                  <a:lnTo>
                    <a:pt x="856" y="193"/>
                  </a:lnTo>
                  <a:lnTo>
                    <a:pt x="856" y="191"/>
                  </a:lnTo>
                  <a:lnTo>
                    <a:pt x="855" y="191"/>
                  </a:lnTo>
                  <a:lnTo>
                    <a:pt x="855" y="190"/>
                  </a:lnTo>
                  <a:lnTo>
                    <a:pt x="854" y="190"/>
                  </a:lnTo>
                  <a:lnTo>
                    <a:pt x="853" y="188"/>
                  </a:lnTo>
                  <a:lnTo>
                    <a:pt x="851" y="186"/>
                  </a:lnTo>
                  <a:lnTo>
                    <a:pt x="850" y="185"/>
                  </a:lnTo>
                  <a:lnTo>
                    <a:pt x="850" y="184"/>
                  </a:lnTo>
                  <a:lnTo>
                    <a:pt x="850" y="183"/>
                  </a:lnTo>
                  <a:lnTo>
                    <a:pt x="855" y="179"/>
                  </a:lnTo>
                  <a:lnTo>
                    <a:pt x="855" y="178"/>
                  </a:lnTo>
                  <a:lnTo>
                    <a:pt x="855" y="175"/>
                  </a:lnTo>
                  <a:lnTo>
                    <a:pt x="858" y="173"/>
                  </a:lnTo>
                  <a:lnTo>
                    <a:pt x="859" y="173"/>
                  </a:lnTo>
                  <a:lnTo>
                    <a:pt x="861" y="171"/>
                  </a:lnTo>
                  <a:lnTo>
                    <a:pt x="864" y="170"/>
                  </a:lnTo>
                  <a:lnTo>
                    <a:pt x="865" y="169"/>
                  </a:lnTo>
                  <a:lnTo>
                    <a:pt x="866" y="166"/>
                  </a:lnTo>
                  <a:lnTo>
                    <a:pt x="866" y="165"/>
                  </a:lnTo>
                  <a:lnTo>
                    <a:pt x="866" y="164"/>
                  </a:lnTo>
                  <a:lnTo>
                    <a:pt x="868" y="163"/>
                  </a:lnTo>
                  <a:lnTo>
                    <a:pt x="871" y="161"/>
                  </a:lnTo>
                  <a:lnTo>
                    <a:pt x="875" y="161"/>
                  </a:lnTo>
                  <a:lnTo>
                    <a:pt x="876" y="160"/>
                  </a:lnTo>
                  <a:lnTo>
                    <a:pt x="880" y="158"/>
                  </a:lnTo>
                  <a:lnTo>
                    <a:pt x="882" y="156"/>
                  </a:lnTo>
                  <a:lnTo>
                    <a:pt x="882" y="155"/>
                  </a:lnTo>
                  <a:lnTo>
                    <a:pt x="882" y="153"/>
                  </a:lnTo>
                  <a:lnTo>
                    <a:pt x="889" y="153"/>
                  </a:lnTo>
                  <a:lnTo>
                    <a:pt x="899" y="154"/>
                  </a:lnTo>
                  <a:lnTo>
                    <a:pt x="902" y="154"/>
                  </a:lnTo>
                  <a:lnTo>
                    <a:pt x="904" y="154"/>
                  </a:lnTo>
                  <a:lnTo>
                    <a:pt x="906" y="155"/>
                  </a:lnTo>
                  <a:lnTo>
                    <a:pt x="907" y="155"/>
                  </a:lnTo>
                  <a:lnTo>
                    <a:pt x="910" y="155"/>
                  </a:lnTo>
                  <a:lnTo>
                    <a:pt x="911" y="155"/>
                  </a:lnTo>
                  <a:lnTo>
                    <a:pt x="914" y="154"/>
                  </a:lnTo>
                  <a:lnTo>
                    <a:pt x="915" y="154"/>
                  </a:lnTo>
                  <a:lnTo>
                    <a:pt x="917" y="153"/>
                  </a:lnTo>
                  <a:lnTo>
                    <a:pt x="919" y="153"/>
                  </a:lnTo>
                  <a:lnTo>
                    <a:pt x="921" y="151"/>
                  </a:lnTo>
                  <a:lnTo>
                    <a:pt x="922" y="151"/>
                  </a:lnTo>
                  <a:lnTo>
                    <a:pt x="924" y="151"/>
                  </a:lnTo>
                  <a:lnTo>
                    <a:pt x="925" y="150"/>
                  </a:lnTo>
                  <a:lnTo>
                    <a:pt x="932" y="146"/>
                  </a:lnTo>
                  <a:lnTo>
                    <a:pt x="934" y="145"/>
                  </a:lnTo>
                  <a:lnTo>
                    <a:pt x="935" y="145"/>
                  </a:lnTo>
                  <a:lnTo>
                    <a:pt x="936" y="145"/>
                  </a:lnTo>
                  <a:lnTo>
                    <a:pt x="937" y="144"/>
                  </a:lnTo>
                  <a:lnTo>
                    <a:pt x="939" y="144"/>
                  </a:lnTo>
                  <a:lnTo>
                    <a:pt x="941" y="144"/>
                  </a:lnTo>
                  <a:lnTo>
                    <a:pt x="950" y="141"/>
                  </a:lnTo>
                  <a:lnTo>
                    <a:pt x="952" y="141"/>
                  </a:lnTo>
                  <a:lnTo>
                    <a:pt x="956" y="141"/>
                  </a:lnTo>
                  <a:lnTo>
                    <a:pt x="957" y="143"/>
                  </a:lnTo>
                  <a:lnTo>
                    <a:pt x="961" y="143"/>
                  </a:lnTo>
                  <a:lnTo>
                    <a:pt x="962" y="143"/>
                  </a:lnTo>
                  <a:lnTo>
                    <a:pt x="964" y="144"/>
                  </a:lnTo>
                  <a:lnTo>
                    <a:pt x="964" y="145"/>
                  </a:lnTo>
                  <a:lnTo>
                    <a:pt x="962" y="148"/>
                  </a:lnTo>
                  <a:lnTo>
                    <a:pt x="962" y="149"/>
                  </a:lnTo>
                  <a:lnTo>
                    <a:pt x="961" y="150"/>
                  </a:lnTo>
                  <a:lnTo>
                    <a:pt x="961" y="153"/>
                  </a:lnTo>
                  <a:lnTo>
                    <a:pt x="961" y="154"/>
                  </a:lnTo>
                  <a:lnTo>
                    <a:pt x="961" y="155"/>
                  </a:lnTo>
                  <a:lnTo>
                    <a:pt x="961" y="156"/>
                  </a:lnTo>
                  <a:lnTo>
                    <a:pt x="962" y="158"/>
                  </a:lnTo>
                  <a:lnTo>
                    <a:pt x="962" y="159"/>
                  </a:lnTo>
                  <a:lnTo>
                    <a:pt x="962" y="163"/>
                  </a:lnTo>
                  <a:lnTo>
                    <a:pt x="961" y="166"/>
                  </a:lnTo>
                  <a:lnTo>
                    <a:pt x="961" y="170"/>
                  </a:lnTo>
                  <a:lnTo>
                    <a:pt x="961" y="173"/>
                  </a:lnTo>
                  <a:lnTo>
                    <a:pt x="961" y="176"/>
                  </a:lnTo>
                  <a:lnTo>
                    <a:pt x="961" y="178"/>
                  </a:lnTo>
                  <a:lnTo>
                    <a:pt x="965" y="179"/>
                  </a:lnTo>
                  <a:lnTo>
                    <a:pt x="970" y="180"/>
                  </a:lnTo>
                  <a:lnTo>
                    <a:pt x="972" y="181"/>
                  </a:lnTo>
                  <a:lnTo>
                    <a:pt x="974" y="183"/>
                  </a:lnTo>
                  <a:lnTo>
                    <a:pt x="972" y="185"/>
                  </a:lnTo>
                  <a:lnTo>
                    <a:pt x="971" y="188"/>
                  </a:lnTo>
                  <a:lnTo>
                    <a:pt x="969" y="191"/>
                  </a:lnTo>
                  <a:lnTo>
                    <a:pt x="967" y="195"/>
                  </a:lnTo>
                  <a:lnTo>
                    <a:pt x="966" y="196"/>
                  </a:lnTo>
                  <a:lnTo>
                    <a:pt x="966" y="198"/>
                  </a:lnTo>
                  <a:lnTo>
                    <a:pt x="967" y="200"/>
                  </a:lnTo>
                  <a:lnTo>
                    <a:pt x="972" y="203"/>
                  </a:lnTo>
                  <a:lnTo>
                    <a:pt x="977" y="205"/>
                  </a:lnTo>
                  <a:lnTo>
                    <a:pt x="981" y="206"/>
                  </a:lnTo>
                  <a:lnTo>
                    <a:pt x="982" y="208"/>
                  </a:lnTo>
                  <a:lnTo>
                    <a:pt x="987" y="209"/>
                  </a:lnTo>
                  <a:lnTo>
                    <a:pt x="990" y="209"/>
                  </a:lnTo>
                  <a:lnTo>
                    <a:pt x="995" y="210"/>
                  </a:lnTo>
                  <a:lnTo>
                    <a:pt x="996" y="211"/>
                  </a:lnTo>
                  <a:lnTo>
                    <a:pt x="999" y="213"/>
                  </a:lnTo>
                  <a:lnTo>
                    <a:pt x="1000" y="213"/>
                  </a:lnTo>
                  <a:lnTo>
                    <a:pt x="1004" y="214"/>
                  </a:lnTo>
                  <a:lnTo>
                    <a:pt x="1005" y="214"/>
                  </a:lnTo>
                  <a:lnTo>
                    <a:pt x="1009" y="215"/>
                  </a:lnTo>
                  <a:lnTo>
                    <a:pt x="1014" y="216"/>
                  </a:lnTo>
                  <a:lnTo>
                    <a:pt x="1015" y="216"/>
                  </a:lnTo>
                  <a:lnTo>
                    <a:pt x="1019" y="218"/>
                  </a:lnTo>
                  <a:lnTo>
                    <a:pt x="1022" y="219"/>
                  </a:lnTo>
                  <a:lnTo>
                    <a:pt x="1024" y="220"/>
                  </a:lnTo>
                  <a:lnTo>
                    <a:pt x="1027" y="220"/>
                  </a:lnTo>
                  <a:lnTo>
                    <a:pt x="1031" y="223"/>
                  </a:lnTo>
                  <a:lnTo>
                    <a:pt x="1032" y="224"/>
                  </a:lnTo>
                  <a:lnTo>
                    <a:pt x="1032" y="225"/>
                  </a:lnTo>
                  <a:lnTo>
                    <a:pt x="1032" y="226"/>
                  </a:lnTo>
                  <a:lnTo>
                    <a:pt x="1034" y="226"/>
                  </a:lnTo>
                  <a:lnTo>
                    <a:pt x="1037" y="228"/>
                  </a:lnTo>
                  <a:lnTo>
                    <a:pt x="1039" y="228"/>
                  </a:lnTo>
                  <a:lnTo>
                    <a:pt x="1039" y="226"/>
                  </a:lnTo>
                  <a:lnTo>
                    <a:pt x="1041" y="228"/>
                  </a:lnTo>
                  <a:lnTo>
                    <a:pt x="1042" y="228"/>
                  </a:lnTo>
                  <a:lnTo>
                    <a:pt x="1044" y="229"/>
                  </a:lnTo>
                  <a:lnTo>
                    <a:pt x="1045" y="229"/>
                  </a:lnTo>
                  <a:lnTo>
                    <a:pt x="1045" y="230"/>
                  </a:lnTo>
                  <a:lnTo>
                    <a:pt x="1044" y="231"/>
                  </a:lnTo>
                  <a:lnTo>
                    <a:pt x="1044" y="233"/>
                  </a:lnTo>
                  <a:lnTo>
                    <a:pt x="1041" y="236"/>
                  </a:lnTo>
                  <a:lnTo>
                    <a:pt x="1041" y="240"/>
                  </a:lnTo>
                  <a:lnTo>
                    <a:pt x="1040" y="243"/>
                  </a:lnTo>
                  <a:lnTo>
                    <a:pt x="1040" y="248"/>
                  </a:lnTo>
                  <a:lnTo>
                    <a:pt x="1040" y="251"/>
                  </a:lnTo>
                  <a:lnTo>
                    <a:pt x="1039" y="256"/>
                  </a:lnTo>
                  <a:lnTo>
                    <a:pt x="1039" y="261"/>
                  </a:lnTo>
                  <a:lnTo>
                    <a:pt x="1039" y="266"/>
                  </a:lnTo>
                  <a:lnTo>
                    <a:pt x="1037" y="271"/>
                  </a:lnTo>
                  <a:lnTo>
                    <a:pt x="1037" y="276"/>
                  </a:lnTo>
                  <a:lnTo>
                    <a:pt x="1037" y="280"/>
                  </a:lnTo>
                  <a:lnTo>
                    <a:pt x="1036" y="285"/>
                  </a:lnTo>
                  <a:lnTo>
                    <a:pt x="1036" y="293"/>
                  </a:lnTo>
                  <a:lnTo>
                    <a:pt x="1036" y="298"/>
                  </a:lnTo>
                  <a:lnTo>
                    <a:pt x="1035" y="303"/>
                  </a:lnTo>
                  <a:lnTo>
                    <a:pt x="1035" y="306"/>
                  </a:lnTo>
                  <a:lnTo>
                    <a:pt x="1035" y="311"/>
                  </a:lnTo>
                  <a:lnTo>
                    <a:pt x="1036" y="316"/>
                  </a:lnTo>
                  <a:lnTo>
                    <a:pt x="1036" y="320"/>
                  </a:lnTo>
                  <a:lnTo>
                    <a:pt x="1036" y="325"/>
                  </a:lnTo>
                  <a:lnTo>
                    <a:pt x="1035" y="333"/>
                  </a:lnTo>
                  <a:lnTo>
                    <a:pt x="1035" y="335"/>
                  </a:lnTo>
                  <a:lnTo>
                    <a:pt x="1035" y="336"/>
                  </a:lnTo>
                  <a:lnTo>
                    <a:pt x="1034" y="339"/>
                  </a:lnTo>
                  <a:lnTo>
                    <a:pt x="1034" y="344"/>
                  </a:lnTo>
                  <a:lnTo>
                    <a:pt x="1034" y="349"/>
                  </a:lnTo>
                  <a:lnTo>
                    <a:pt x="1034" y="351"/>
                  </a:lnTo>
                  <a:lnTo>
                    <a:pt x="1035" y="354"/>
                  </a:lnTo>
                  <a:lnTo>
                    <a:pt x="1035" y="356"/>
                  </a:lnTo>
                  <a:lnTo>
                    <a:pt x="1034" y="360"/>
                  </a:lnTo>
                  <a:lnTo>
                    <a:pt x="1034" y="361"/>
                  </a:lnTo>
                  <a:lnTo>
                    <a:pt x="1034" y="364"/>
                  </a:lnTo>
                  <a:lnTo>
                    <a:pt x="1034" y="366"/>
                  </a:lnTo>
                  <a:lnTo>
                    <a:pt x="1035" y="370"/>
                  </a:lnTo>
                  <a:lnTo>
                    <a:pt x="1035" y="373"/>
                  </a:lnTo>
                  <a:lnTo>
                    <a:pt x="1034" y="376"/>
                  </a:lnTo>
                  <a:lnTo>
                    <a:pt x="1032" y="378"/>
                  </a:lnTo>
                  <a:lnTo>
                    <a:pt x="1032" y="379"/>
                  </a:lnTo>
                  <a:lnTo>
                    <a:pt x="1032" y="381"/>
                  </a:lnTo>
                  <a:lnTo>
                    <a:pt x="1032" y="383"/>
                  </a:lnTo>
                  <a:lnTo>
                    <a:pt x="1032" y="384"/>
                  </a:lnTo>
                  <a:lnTo>
                    <a:pt x="1032" y="385"/>
                  </a:lnTo>
                  <a:lnTo>
                    <a:pt x="1034" y="386"/>
                  </a:lnTo>
                  <a:lnTo>
                    <a:pt x="1034" y="388"/>
                  </a:lnTo>
                  <a:lnTo>
                    <a:pt x="1035" y="391"/>
                  </a:lnTo>
                  <a:lnTo>
                    <a:pt x="1035" y="393"/>
                  </a:lnTo>
                  <a:lnTo>
                    <a:pt x="1034" y="395"/>
                  </a:lnTo>
                  <a:lnTo>
                    <a:pt x="1034" y="396"/>
                  </a:lnTo>
                  <a:lnTo>
                    <a:pt x="1035" y="399"/>
                  </a:lnTo>
                  <a:lnTo>
                    <a:pt x="1036" y="399"/>
                  </a:lnTo>
                  <a:lnTo>
                    <a:pt x="1036" y="400"/>
                  </a:lnTo>
                  <a:lnTo>
                    <a:pt x="1037" y="401"/>
                  </a:lnTo>
                  <a:lnTo>
                    <a:pt x="1039" y="408"/>
                  </a:lnTo>
                  <a:lnTo>
                    <a:pt x="1039" y="410"/>
                  </a:lnTo>
                  <a:lnTo>
                    <a:pt x="1039" y="411"/>
                  </a:lnTo>
                  <a:lnTo>
                    <a:pt x="1037" y="419"/>
                  </a:lnTo>
                  <a:lnTo>
                    <a:pt x="1037" y="420"/>
                  </a:lnTo>
                  <a:lnTo>
                    <a:pt x="1037" y="423"/>
                  </a:lnTo>
                  <a:lnTo>
                    <a:pt x="1037" y="424"/>
                  </a:lnTo>
                  <a:lnTo>
                    <a:pt x="1037" y="425"/>
                  </a:lnTo>
                  <a:lnTo>
                    <a:pt x="1039" y="430"/>
                  </a:lnTo>
                  <a:lnTo>
                    <a:pt x="1039" y="434"/>
                  </a:lnTo>
                  <a:lnTo>
                    <a:pt x="1039" y="435"/>
                  </a:lnTo>
                  <a:lnTo>
                    <a:pt x="1039" y="438"/>
                  </a:lnTo>
                  <a:lnTo>
                    <a:pt x="1041" y="440"/>
                  </a:lnTo>
                  <a:lnTo>
                    <a:pt x="1041" y="441"/>
                  </a:lnTo>
                  <a:lnTo>
                    <a:pt x="1042" y="445"/>
                  </a:lnTo>
                  <a:lnTo>
                    <a:pt x="1042" y="446"/>
                  </a:lnTo>
                  <a:lnTo>
                    <a:pt x="1040" y="450"/>
                  </a:lnTo>
                  <a:lnTo>
                    <a:pt x="1037" y="456"/>
                  </a:lnTo>
                  <a:lnTo>
                    <a:pt x="1035" y="460"/>
                  </a:lnTo>
                  <a:lnTo>
                    <a:pt x="1034" y="464"/>
                  </a:lnTo>
                  <a:lnTo>
                    <a:pt x="1032" y="465"/>
                  </a:lnTo>
                  <a:lnTo>
                    <a:pt x="1029" y="469"/>
                  </a:lnTo>
                  <a:lnTo>
                    <a:pt x="1026" y="471"/>
                  </a:lnTo>
                  <a:lnTo>
                    <a:pt x="1024" y="473"/>
                  </a:lnTo>
                  <a:lnTo>
                    <a:pt x="1022" y="473"/>
                  </a:lnTo>
                  <a:lnTo>
                    <a:pt x="1020" y="473"/>
                  </a:lnTo>
                  <a:lnTo>
                    <a:pt x="1019" y="471"/>
                  </a:lnTo>
                  <a:lnTo>
                    <a:pt x="1016" y="471"/>
                  </a:lnTo>
                  <a:lnTo>
                    <a:pt x="1015" y="471"/>
                  </a:lnTo>
                  <a:lnTo>
                    <a:pt x="1012" y="471"/>
                  </a:lnTo>
                  <a:lnTo>
                    <a:pt x="1011" y="473"/>
                  </a:lnTo>
                  <a:lnTo>
                    <a:pt x="1011" y="474"/>
                  </a:lnTo>
                  <a:lnTo>
                    <a:pt x="1010" y="474"/>
                  </a:lnTo>
                  <a:lnTo>
                    <a:pt x="1010" y="475"/>
                  </a:lnTo>
                  <a:lnTo>
                    <a:pt x="1010" y="476"/>
                  </a:lnTo>
                  <a:lnTo>
                    <a:pt x="1011" y="479"/>
                  </a:lnTo>
                  <a:lnTo>
                    <a:pt x="1011" y="480"/>
                  </a:lnTo>
                  <a:lnTo>
                    <a:pt x="1012" y="481"/>
                  </a:lnTo>
                  <a:lnTo>
                    <a:pt x="1012" y="484"/>
                  </a:lnTo>
                  <a:lnTo>
                    <a:pt x="1014" y="485"/>
                  </a:lnTo>
                  <a:lnTo>
                    <a:pt x="1015" y="486"/>
                  </a:lnTo>
                  <a:lnTo>
                    <a:pt x="1016" y="488"/>
                  </a:lnTo>
                  <a:lnTo>
                    <a:pt x="1017" y="488"/>
                  </a:lnTo>
                  <a:lnTo>
                    <a:pt x="1017" y="489"/>
                  </a:lnTo>
                  <a:lnTo>
                    <a:pt x="1017" y="490"/>
                  </a:lnTo>
                  <a:lnTo>
                    <a:pt x="1017" y="491"/>
                  </a:lnTo>
                  <a:lnTo>
                    <a:pt x="1015" y="493"/>
                  </a:lnTo>
                  <a:lnTo>
                    <a:pt x="1014" y="494"/>
                  </a:lnTo>
                  <a:lnTo>
                    <a:pt x="1011" y="495"/>
                  </a:lnTo>
                  <a:lnTo>
                    <a:pt x="1010" y="495"/>
                  </a:lnTo>
                  <a:lnTo>
                    <a:pt x="1010" y="496"/>
                  </a:lnTo>
                  <a:lnTo>
                    <a:pt x="1010" y="498"/>
                  </a:lnTo>
                  <a:lnTo>
                    <a:pt x="1009" y="499"/>
                  </a:lnTo>
                  <a:lnTo>
                    <a:pt x="1007" y="499"/>
                  </a:lnTo>
                  <a:lnTo>
                    <a:pt x="1006" y="500"/>
                  </a:lnTo>
                  <a:lnTo>
                    <a:pt x="1004" y="500"/>
                  </a:lnTo>
                  <a:lnTo>
                    <a:pt x="1001" y="500"/>
                  </a:lnTo>
                  <a:lnTo>
                    <a:pt x="997" y="501"/>
                  </a:lnTo>
                  <a:lnTo>
                    <a:pt x="996" y="501"/>
                  </a:lnTo>
                  <a:lnTo>
                    <a:pt x="995" y="503"/>
                  </a:lnTo>
                  <a:lnTo>
                    <a:pt x="994" y="503"/>
                  </a:lnTo>
                  <a:lnTo>
                    <a:pt x="992" y="504"/>
                  </a:lnTo>
                  <a:lnTo>
                    <a:pt x="996" y="506"/>
                  </a:lnTo>
                  <a:lnTo>
                    <a:pt x="997" y="508"/>
                  </a:lnTo>
                  <a:lnTo>
                    <a:pt x="1002" y="510"/>
                  </a:lnTo>
                  <a:lnTo>
                    <a:pt x="1006" y="511"/>
                  </a:lnTo>
                  <a:lnTo>
                    <a:pt x="1007" y="511"/>
                  </a:lnTo>
                  <a:lnTo>
                    <a:pt x="1010" y="513"/>
                  </a:lnTo>
                  <a:lnTo>
                    <a:pt x="1011" y="513"/>
                  </a:lnTo>
                  <a:lnTo>
                    <a:pt x="1011" y="514"/>
                  </a:lnTo>
                  <a:lnTo>
                    <a:pt x="1011" y="515"/>
                  </a:lnTo>
                  <a:lnTo>
                    <a:pt x="1010" y="519"/>
                  </a:lnTo>
                  <a:lnTo>
                    <a:pt x="1007" y="523"/>
                  </a:lnTo>
                  <a:lnTo>
                    <a:pt x="1007" y="524"/>
                  </a:lnTo>
                  <a:lnTo>
                    <a:pt x="1007" y="525"/>
                  </a:lnTo>
                  <a:lnTo>
                    <a:pt x="1009" y="526"/>
                  </a:lnTo>
                  <a:lnTo>
                    <a:pt x="1010" y="528"/>
                  </a:lnTo>
                  <a:lnTo>
                    <a:pt x="1010" y="529"/>
                  </a:lnTo>
                  <a:lnTo>
                    <a:pt x="1009" y="530"/>
                  </a:lnTo>
                  <a:lnTo>
                    <a:pt x="1009" y="531"/>
                  </a:lnTo>
                  <a:lnTo>
                    <a:pt x="1009" y="534"/>
                  </a:lnTo>
                  <a:lnTo>
                    <a:pt x="1009" y="535"/>
                  </a:lnTo>
                  <a:lnTo>
                    <a:pt x="1010" y="536"/>
                  </a:lnTo>
                  <a:lnTo>
                    <a:pt x="1014" y="540"/>
                  </a:lnTo>
                  <a:lnTo>
                    <a:pt x="1017" y="544"/>
                  </a:lnTo>
                  <a:lnTo>
                    <a:pt x="1022" y="548"/>
                  </a:lnTo>
                  <a:lnTo>
                    <a:pt x="1024" y="549"/>
                  </a:lnTo>
                  <a:lnTo>
                    <a:pt x="1025" y="549"/>
                  </a:lnTo>
                  <a:lnTo>
                    <a:pt x="1027" y="549"/>
                  </a:lnTo>
                  <a:lnTo>
                    <a:pt x="1031" y="550"/>
                  </a:lnTo>
                  <a:lnTo>
                    <a:pt x="1032" y="550"/>
                  </a:lnTo>
                  <a:lnTo>
                    <a:pt x="1035" y="550"/>
                  </a:lnTo>
                  <a:lnTo>
                    <a:pt x="1037" y="550"/>
                  </a:lnTo>
                  <a:lnTo>
                    <a:pt x="1041" y="549"/>
                  </a:lnTo>
                  <a:lnTo>
                    <a:pt x="1042" y="549"/>
                  </a:lnTo>
                  <a:lnTo>
                    <a:pt x="1046" y="550"/>
                  </a:lnTo>
                  <a:lnTo>
                    <a:pt x="1049" y="550"/>
                  </a:lnTo>
                  <a:lnTo>
                    <a:pt x="1051" y="550"/>
                  </a:lnTo>
                  <a:lnTo>
                    <a:pt x="1054" y="550"/>
                  </a:lnTo>
                  <a:lnTo>
                    <a:pt x="1055" y="550"/>
                  </a:lnTo>
                  <a:lnTo>
                    <a:pt x="1057" y="551"/>
                  </a:lnTo>
                  <a:lnTo>
                    <a:pt x="1059" y="553"/>
                  </a:lnTo>
                  <a:lnTo>
                    <a:pt x="1060" y="556"/>
                  </a:lnTo>
                  <a:lnTo>
                    <a:pt x="1060" y="559"/>
                  </a:lnTo>
                  <a:lnTo>
                    <a:pt x="1061" y="560"/>
                  </a:lnTo>
                  <a:lnTo>
                    <a:pt x="1062" y="560"/>
                  </a:lnTo>
                  <a:lnTo>
                    <a:pt x="1066" y="563"/>
                  </a:lnTo>
                  <a:lnTo>
                    <a:pt x="1067" y="564"/>
                  </a:lnTo>
                  <a:lnTo>
                    <a:pt x="1070" y="566"/>
                  </a:lnTo>
                  <a:lnTo>
                    <a:pt x="1071" y="568"/>
                  </a:lnTo>
                  <a:lnTo>
                    <a:pt x="1076" y="569"/>
                  </a:lnTo>
                  <a:lnTo>
                    <a:pt x="1079" y="570"/>
                  </a:lnTo>
                  <a:lnTo>
                    <a:pt x="1081" y="571"/>
                  </a:lnTo>
                  <a:lnTo>
                    <a:pt x="1081" y="573"/>
                  </a:lnTo>
                  <a:lnTo>
                    <a:pt x="1084" y="573"/>
                  </a:lnTo>
                  <a:lnTo>
                    <a:pt x="1085" y="574"/>
                  </a:lnTo>
                  <a:lnTo>
                    <a:pt x="1085" y="575"/>
                  </a:lnTo>
                  <a:lnTo>
                    <a:pt x="1086" y="576"/>
                  </a:lnTo>
                  <a:lnTo>
                    <a:pt x="1089" y="578"/>
                  </a:lnTo>
                  <a:lnTo>
                    <a:pt x="1094" y="580"/>
                  </a:lnTo>
                  <a:lnTo>
                    <a:pt x="1099" y="583"/>
                  </a:lnTo>
                  <a:lnTo>
                    <a:pt x="1104" y="584"/>
                  </a:lnTo>
                  <a:lnTo>
                    <a:pt x="1105" y="584"/>
                  </a:lnTo>
                  <a:lnTo>
                    <a:pt x="1106" y="585"/>
                  </a:lnTo>
                  <a:lnTo>
                    <a:pt x="1110" y="584"/>
                  </a:lnTo>
                  <a:lnTo>
                    <a:pt x="1114" y="583"/>
                  </a:lnTo>
                  <a:lnTo>
                    <a:pt x="1116" y="580"/>
                  </a:lnTo>
                  <a:lnTo>
                    <a:pt x="1117" y="580"/>
                  </a:lnTo>
                  <a:lnTo>
                    <a:pt x="1119" y="579"/>
                  </a:lnTo>
                  <a:lnTo>
                    <a:pt x="1122" y="579"/>
                  </a:lnTo>
                  <a:lnTo>
                    <a:pt x="1124" y="579"/>
                  </a:lnTo>
                  <a:lnTo>
                    <a:pt x="1129" y="579"/>
                  </a:lnTo>
                  <a:lnTo>
                    <a:pt x="1130" y="579"/>
                  </a:lnTo>
                  <a:lnTo>
                    <a:pt x="1131" y="578"/>
                  </a:lnTo>
                  <a:lnTo>
                    <a:pt x="1132" y="579"/>
                  </a:lnTo>
                  <a:lnTo>
                    <a:pt x="1131" y="579"/>
                  </a:lnTo>
                  <a:lnTo>
                    <a:pt x="1131" y="580"/>
                  </a:lnTo>
                  <a:lnTo>
                    <a:pt x="1132" y="581"/>
                  </a:lnTo>
                  <a:lnTo>
                    <a:pt x="1135" y="583"/>
                  </a:lnTo>
                  <a:lnTo>
                    <a:pt x="1137" y="584"/>
                  </a:lnTo>
                  <a:lnTo>
                    <a:pt x="1139" y="584"/>
                  </a:lnTo>
                  <a:lnTo>
                    <a:pt x="1141" y="585"/>
                  </a:lnTo>
                  <a:lnTo>
                    <a:pt x="1142" y="586"/>
                  </a:lnTo>
                  <a:lnTo>
                    <a:pt x="1144" y="586"/>
                  </a:lnTo>
                  <a:lnTo>
                    <a:pt x="1146" y="586"/>
                  </a:lnTo>
                  <a:lnTo>
                    <a:pt x="1147" y="586"/>
                  </a:lnTo>
                  <a:lnTo>
                    <a:pt x="1147" y="585"/>
                  </a:lnTo>
                  <a:lnTo>
                    <a:pt x="1150" y="585"/>
                  </a:lnTo>
                  <a:lnTo>
                    <a:pt x="1151" y="584"/>
                  </a:lnTo>
                  <a:lnTo>
                    <a:pt x="1155" y="583"/>
                  </a:lnTo>
                  <a:lnTo>
                    <a:pt x="1156" y="583"/>
                  </a:lnTo>
                  <a:lnTo>
                    <a:pt x="1160" y="581"/>
                  </a:lnTo>
                  <a:lnTo>
                    <a:pt x="1161" y="581"/>
                  </a:lnTo>
                  <a:lnTo>
                    <a:pt x="1162" y="580"/>
                  </a:lnTo>
                  <a:lnTo>
                    <a:pt x="1164" y="576"/>
                  </a:lnTo>
                  <a:lnTo>
                    <a:pt x="1164" y="575"/>
                  </a:lnTo>
                  <a:lnTo>
                    <a:pt x="1165" y="571"/>
                  </a:lnTo>
                  <a:lnTo>
                    <a:pt x="1165" y="570"/>
                  </a:lnTo>
                  <a:lnTo>
                    <a:pt x="1166" y="568"/>
                  </a:lnTo>
                  <a:lnTo>
                    <a:pt x="1167" y="565"/>
                  </a:lnTo>
                  <a:lnTo>
                    <a:pt x="1169" y="560"/>
                  </a:lnTo>
                  <a:lnTo>
                    <a:pt x="1169" y="558"/>
                  </a:lnTo>
                  <a:lnTo>
                    <a:pt x="1169" y="554"/>
                  </a:lnTo>
                  <a:lnTo>
                    <a:pt x="1169" y="551"/>
                  </a:lnTo>
                  <a:lnTo>
                    <a:pt x="1169" y="549"/>
                  </a:lnTo>
                  <a:lnTo>
                    <a:pt x="1169" y="548"/>
                  </a:lnTo>
                  <a:lnTo>
                    <a:pt x="1172" y="549"/>
                  </a:lnTo>
                  <a:lnTo>
                    <a:pt x="1174" y="550"/>
                  </a:lnTo>
                  <a:lnTo>
                    <a:pt x="1176" y="550"/>
                  </a:lnTo>
                  <a:lnTo>
                    <a:pt x="1179" y="551"/>
                  </a:lnTo>
                  <a:lnTo>
                    <a:pt x="1184" y="551"/>
                  </a:lnTo>
                  <a:lnTo>
                    <a:pt x="1187" y="553"/>
                  </a:lnTo>
                  <a:lnTo>
                    <a:pt x="1187" y="554"/>
                  </a:lnTo>
                  <a:lnTo>
                    <a:pt x="1186" y="556"/>
                  </a:lnTo>
                  <a:lnTo>
                    <a:pt x="1186" y="559"/>
                  </a:lnTo>
                  <a:lnTo>
                    <a:pt x="1187" y="559"/>
                  </a:lnTo>
                  <a:lnTo>
                    <a:pt x="1191" y="558"/>
                  </a:lnTo>
                  <a:lnTo>
                    <a:pt x="1192" y="556"/>
                  </a:lnTo>
                  <a:lnTo>
                    <a:pt x="1196" y="555"/>
                  </a:lnTo>
                  <a:lnTo>
                    <a:pt x="1199" y="554"/>
                  </a:lnTo>
                  <a:lnTo>
                    <a:pt x="1202" y="551"/>
                  </a:lnTo>
                  <a:lnTo>
                    <a:pt x="1206" y="548"/>
                  </a:lnTo>
                  <a:lnTo>
                    <a:pt x="1211" y="545"/>
                  </a:lnTo>
                  <a:lnTo>
                    <a:pt x="1216" y="543"/>
                  </a:lnTo>
                  <a:lnTo>
                    <a:pt x="1217" y="541"/>
                  </a:lnTo>
                  <a:lnTo>
                    <a:pt x="1217" y="543"/>
                  </a:lnTo>
                  <a:lnTo>
                    <a:pt x="1217" y="544"/>
                  </a:lnTo>
                  <a:lnTo>
                    <a:pt x="1216" y="546"/>
                  </a:lnTo>
                  <a:lnTo>
                    <a:pt x="1214" y="553"/>
                  </a:lnTo>
                  <a:lnTo>
                    <a:pt x="1212" y="556"/>
                  </a:lnTo>
                  <a:lnTo>
                    <a:pt x="1211" y="561"/>
                  </a:lnTo>
                  <a:lnTo>
                    <a:pt x="1210" y="566"/>
                  </a:lnTo>
                  <a:lnTo>
                    <a:pt x="1207" y="570"/>
                  </a:lnTo>
                  <a:lnTo>
                    <a:pt x="1207" y="573"/>
                  </a:lnTo>
                  <a:lnTo>
                    <a:pt x="1209" y="574"/>
                  </a:lnTo>
                  <a:lnTo>
                    <a:pt x="1209" y="575"/>
                  </a:lnTo>
                  <a:lnTo>
                    <a:pt x="1207" y="580"/>
                  </a:lnTo>
                  <a:lnTo>
                    <a:pt x="1206" y="584"/>
                  </a:lnTo>
                  <a:lnTo>
                    <a:pt x="1206" y="586"/>
                  </a:lnTo>
                  <a:lnTo>
                    <a:pt x="1205" y="588"/>
                  </a:lnTo>
                  <a:lnTo>
                    <a:pt x="1204" y="594"/>
                  </a:lnTo>
                  <a:lnTo>
                    <a:pt x="1202" y="599"/>
                  </a:lnTo>
                  <a:lnTo>
                    <a:pt x="1200" y="601"/>
                  </a:lnTo>
                  <a:lnTo>
                    <a:pt x="1200" y="604"/>
                  </a:lnTo>
                  <a:lnTo>
                    <a:pt x="1199" y="606"/>
                  </a:lnTo>
                  <a:lnTo>
                    <a:pt x="1199" y="608"/>
                  </a:lnTo>
                  <a:lnTo>
                    <a:pt x="1199" y="610"/>
                  </a:lnTo>
                  <a:lnTo>
                    <a:pt x="1197" y="613"/>
                  </a:lnTo>
                  <a:lnTo>
                    <a:pt x="1197" y="614"/>
                  </a:lnTo>
                  <a:lnTo>
                    <a:pt x="1196" y="616"/>
                  </a:lnTo>
                  <a:lnTo>
                    <a:pt x="1196" y="618"/>
                  </a:lnTo>
                  <a:lnTo>
                    <a:pt x="1196" y="619"/>
                  </a:lnTo>
                  <a:lnTo>
                    <a:pt x="1197" y="620"/>
                  </a:lnTo>
                  <a:lnTo>
                    <a:pt x="1201" y="620"/>
                  </a:lnTo>
                  <a:lnTo>
                    <a:pt x="1207" y="620"/>
                  </a:lnTo>
                  <a:lnTo>
                    <a:pt x="1212" y="620"/>
                  </a:lnTo>
                  <a:lnTo>
                    <a:pt x="1217" y="620"/>
                  </a:lnTo>
                  <a:lnTo>
                    <a:pt x="1224" y="619"/>
                  </a:lnTo>
                  <a:lnTo>
                    <a:pt x="1225" y="618"/>
                  </a:lnTo>
                  <a:lnTo>
                    <a:pt x="1227" y="619"/>
                  </a:lnTo>
                  <a:lnTo>
                    <a:pt x="1229" y="620"/>
                  </a:lnTo>
                  <a:lnTo>
                    <a:pt x="1231" y="621"/>
                  </a:lnTo>
                  <a:lnTo>
                    <a:pt x="1234" y="623"/>
                  </a:lnTo>
                  <a:lnTo>
                    <a:pt x="1237" y="624"/>
                  </a:lnTo>
                  <a:lnTo>
                    <a:pt x="1239" y="624"/>
                  </a:lnTo>
                  <a:lnTo>
                    <a:pt x="1242" y="624"/>
                  </a:lnTo>
                  <a:lnTo>
                    <a:pt x="1244" y="624"/>
                  </a:lnTo>
                  <a:lnTo>
                    <a:pt x="1246" y="623"/>
                  </a:lnTo>
                  <a:lnTo>
                    <a:pt x="1247" y="621"/>
                  </a:lnTo>
                  <a:lnTo>
                    <a:pt x="1249" y="621"/>
                  </a:lnTo>
                  <a:lnTo>
                    <a:pt x="1250" y="620"/>
                  </a:lnTo>
                  <a:lnTo>
                    <a:pt x="1251" y="620"/>
                  </a:lnTo>
                  <a:lnTo>
                    <a:pt x="1252" y="621"/>
                  </a:lnTo>
                  <a:lnTo>
                    <a:pt x="1252" y="623"/>
                  </a:lnTo>
                  <a:lnTo>
                    <a:pt x="1254" y="621"/>
                  </a:lnTo>
                  <a:lnTo>
                    <a:pt x="1254" y="620"/>
                  </a:lnTo>
                  <a:lnTo>
                    <a:pt x="1255" y="620"/>
                  </a:lnTo>
                  <a:lnTo>
                    <a:pt x="1256" y="620"/>
                  </a:lnTo>
                  <a:lnTo>
                    <a:pt x="1261" y="621"/>
                  </a:lnTo>
                  <a:lnTo>
                    <a:pt x="1266" y="623"/>
                  </a:lnTo>
                  <a:lnTo>
                    <a:pt x="1271" y="625"/>
                  </a:lnTo>
                  <a:lnTo>
                    <a:pt x="1272" y="625"/>
                  </a:lnTo>
                  <a:lnTo>
                    <a:pt x="1274" y="626"/>
                  </a:lnTo>
                  <a:lnTo>
                    <a:pt x="1276" y="628"/>
                  </a:lnTo>
                  <a:lnTo>
                    <a:pt x="1277" y="629"/>
                  </a:lnTo>
                  <a:lnTo>
                    <a:pt x="1279" y="630"/>
                  </a:lnTo>
                  <a:lnTo>
                    <a:pt x="1281" y="631"/>
                  </a:lnTo>
                  <a:lnTo>
                    <a:pt x="1282" y="631"/>
                  </a:lnTo>
                  <a:lnTo>
                    <a:pt x="1286" y="631"/>
                  </a:lnTo>
                  <a:lnTo>
                    <a:pt x="1287" y="633"/>
                  </a:lnTo>
                  <a:lnTo>
                    <a:pt x="1291" y="633"/>
                  </a:lnTo>
                  <a:lnTo>
                    <a:pt x="1294" y="633"/>
                  </a:lnTo>
                  <a:lnTo>
                    <a:pt x="1295" y="634"/>
                  </a:lnTo>
                  <a:lnTo>
                    <a:pt x="1297" y="635"/>
                  </a:lnTo>
                  <a:lnTo>
                    <a:pt x="1299" y="635"/>
                  </a:lnTo>
                  <a:lnTo>
                    <a:pt x="1300" y="636"/>
                  </a:lnTo>
                  <a:lnTo>
                    <a:pt x="1301" y="638"/>
                  </a:lnTo>
                  <a:lnTo>
                    <a:pt x="1302" y="638"/>
                  </a:lnTo>
                  <a:lnTo>
                    <a:pt x="1306" y="638"/>
                  </a:lnTo>
                  <a:lnTo>
                    <a:pt x="1307" y="639"/>
                  </a:lnTo>
                  <a:lnTo>
                    <a:pt x="1307" y="641"/>
                  </a:lnTo>
                  <a:lnTo>
                    <a:pt x="1309" y="643"/>
                  </a:lnTo>
                  <a:lnTo>
                    <a:pt x="1312" y="646"/>
                  </a:lnTo>
                  <a:lnTo>
                    <a:pt x="1314" y="646"/>
                  </a:lnTo>
                  <a:lnTo>
                    <a:pt x="1317" y="648"/>
                  </a:lnTo>
                  <a:lnTo>
                    <a:pt x="1319" y="649"/>
                  </a:lnTo>
                  <a:lnTo>
                    <a:pt x="1320" y="650"/>
                  </a:lnTo>
                  <a:lnTo>
                    <a:pt x="1321" y="650"/>
                  </a:lnTo>
                  <a:lnTo>
                    <a:pt x="1324" y="650"/>
                  </a:lnTo>
                  <a:lnTo>
                    <a:pt x="1325" y="651"/>
                  </a:lnTo>
                  <a:lnTo>
                    <a:pt x="1327" y="651"/>
                  </a:lnTo>
                  <a:lnTo>
                    <a:pt x="1332" y="654"/>
                  </a:lnTo>
                  <a:lnTo>
                    <a:pt x="1337" y="656"/>
                  </a:lnTo>
                  <a:lnTo>
                    <a:pt x="1341" y="659"/>
                  </a:lnTo>
                  <a:lnTo>
                    <a:pt x="1346" y="661"/>
                  </a:lnTo>
                  <a:lnTo>
                    <a:pt x="1351" y="663"/>
                  </a:lnTo>
                  <a:lnTo>
                    <a:pt x="1355" y="665"/>
                  </a:lnTo>
                  <a:lnTo>
                    <a:pt x="1359" y="668"/>
                  </a:lnTo>
                  <a:lnTo>
                    <a:pt x="1361" y="670"/>
                  </a:lnTo>
                  <a:lnTo>
                    <a:pt x="1362" y="671"/>
                  </a:lnTo>
                  <a:lnTo>
                    <a:pt x="1364" y="673"/>
                  </a:lnTo>
                  <a:lnTo>
                    <a:pt x="1365" y="673"/>
                  </a:lnTo>
                  <a:lnTo>
                    <a:pt x="1366" y="671"/>
                  </a:lnTo>
                  <a:lnTo>
                    <a:pt x="1367" y="671"/>
                  </a:lnTo>
                  <a:lnTo>
                    <a:pt x="1371" y="674"/>
                  </a:lnTo>
                  <a:lnTo>
                    <a:pt x="1372" y="674"/>
                  </a:lnTo>
                  <a:lnTo>
                    <a:pt x="1374" y="675"/>
                  </a:lnTo>
                  <a:lnTo>
                    <a:pt x="1374" y="678"/>
                  </a:lnTo>
                  <a:lnTo>
                    <a:pt x="1374" y="680"/>
                  </a:lnTo>
                  <a:lnTo>
                    <a:pt x="1374" y="683"/>
                  </a:lnTo>
                  <a:lnTo>
                    <a:pt x="1375" y="684"/>
                  </a:lnTo>
                  <a:lnTo>
                    <a:pt x="1377" y="686"/>
                  </a:lnTo>
                  <a:lnTo>
                    <a:pt x="1380" y="689"/>
                  </a:lnTo>
                  <a:lnTo>
                    <a:pt x="1380" y="690"/>
                  </a:lnTo>
                  <a:lnTo>
                    <a:pt x="1381" y="691"/>
                  </a:lnTo>
                  <a:lnTo>
                    <a:pt x="1381" y="694"/>
                  </a:lnTo>
                  <a:lnTo>
                    <a:pt x="1381" y="695"/>
                  </a:lnTo>
                  <a:lnTo>
                    <a:pt x="1380" y="698"/>
                  </a:lnTo>
                  <a:lnTo>
                    <a:pt x="1379" y="700"/>
                  </a:lnTo>
                  <a:lnTo>
                    <a:pt x="1379" y="701"/>
                  </a:lnTo>
                  <a:lnTo>
                    <a:pt x="1379" y="704"/>
                  </a:lnTo>
                  <a:lnTo>
                    <a:pt x="1379" y="706"/>
                  </a:lnTo>
                  <a:lnTo>
                    <a:pt x="1379" y="708"/>
                  </a:lnTo>
                  <a:lnTo>
                    <a:pt x="1377" y="710"/>
                  </a:lnTo>
                  <a:lnTo>
                    <a:pt x="1377" y="714"/>
                  </a:lnTo>
                  <a:lnTo>
                    <a:pt x="1376" y="716"/>
                  </a:lnTo>
                  <a:lnTo>
                    <a:pt x="1375" y="720"/>
                  </a:lnTo>
                  <a:lnTo>
                    <a:pt x="1375" y="721"/>
                  </a:lnTo>
                  <a:lnTo>
                    <a:pt x="1375" y="725"/>
                  </a:lnTo>
                  <a:lnTo>
                    <a:pt x="1376" y="726"/>
                  </a:lnTo>
                  <a:lnTo>
                    <a:pt x="1376" y="729"/>
                  </a:lnTo>
                  <a:lnTo>
                    <a:pt x="1377" y="730"/>
                  </a:lnTo>
                  <a:lnTo>
                    <a:pt x="1377" y="731"/>
                  </a:lnTo>
                  <a:lnTo>
                    <a:pt x="1384" y="733"/>
                  </a:lnTo>
                  <a:lnTo>
                    <a:pt x="1384" y="735"/>
                  </a:lnTo>
                  <a:lnTo>
                    <a:pt x="1385" y="736"/>
                  </a:lnTo>
                  <a:lnTo>
                    <a:pt x="1385" y="738"/>
                  </a:lnTo>
                  <a:lnTo>
                    <a:pt x="1385" y="739"/>
                  </a:lnTo>
                  <a:lnTo>
                    <a:pt x="1385" y="740"/>
                  </a:lnTo>
                  <a:lnTo>
                    <a:pt x="1387" y="741"/>
                  </a:lnTo>
                  <a:lnTo>
                    <a:pt x="1389" y="744"/>
                  </a:lnTo>
                  <a:lnTo>
                    <a:pt x="1389" y="745"/>
                  </a:lnTo>
                  <a:lnTo>
                    <a:pt x="1389" y="746"/>
                  </a:lnTo>
                  <a:lnTo>
                    <a:pt x="1389" y="748"/>
                  </a:lnTo>
                  <a:lnTo>
                    <a:pt x="1389" y="749"/>
                  </a:lnTo>
                  <a:lnTo>
                    <a:pt x="1389" y="750"/>
                  </a:lnTo>
                  <a:lnTo>
                    <a:pt x="1387" y="751"/>
                  </a:lnTo>
                  <a:lnTo>
                    <a:pt x="1387" y="753"/>
                  </a:lnTo>
                  <a:lnTo>
                    <a:pt x="1387" y="754"/>
                  </a:lnTo>
                  <a:lnTo>
                    <a:pt x="1386" y="755"/>
                  </a:lnTo>
                  <a:lnTo>
                    <a:pt x="1385" y="756"/>
                  </a:lnTo>
                  <a:lnTo>
                    <a:pt x="1385" y="758"/>
                  </a:lnTo>
                  <a:lnTo>
                    <a:pt x="1384" y="758"/>
                  </a:lnTo>
                  <a:lnTo>
                    <a:pt x="1382" y="755"/>
                  </a:lnTo>
                  <a:lnTo>
                    <a:pt x="1381" y="755"/>
                  </a:lnTo>
                  <a:lnTo>
                    <a:pt x="1380" y="755"/>
                  </a:lnTo>
                  <a:lnTo>
                    <a:pt x="1380" y="756"/>
                  </a:lnTo>
                  <a:lnTo>
                    <a:pt x="1379" y="758"/>
                  </a:lnTo>
                  <a:lnTo>
                    <a:pt x="1377" y="758"/>
                  </a:lnTo>
                  <a:lnTo>
                    <a:pt x="1376" y="758"/>
                  </a:lnTo>
                  <a:lnTo>
                    <a:pt x="1375" y="758"/>
                  </a:lnTo>
                  <a:lnTo>
                    <a:pt x="1375" y="760"/>
                  </a:lnTo>
                  <a:lnTo>
                    <a:pt x="1374" y="760"/>
                  </a:lnTo>
                  <a:lnTo>
                    <a:pt x="1374" y="759"/>
                  </a:lnTo>
                  <a:lnTo>
                    <a:pt x="1372" y="759"/>
                  </a:lnTo>
                  <a:lnTo>
                    <a:pt x="1371" y="760"/>
                  </a:lnTo>
                  <a:lnTo>
                    <a:pt x="1371" y="761"/>
                  </a:lnTo>
                  <a:lnTo>
                    <a:pt x="1370" y="760"/>
                  </a:lnTo>
                  <a:lnTo>
                    <a:pt x="1370" y="761"/>
                  </a:lnTo>
                  <a:lnTo>
                    <a:pt x="1369" y="761"/>
                  </a:lnTo>
                  <a:lnTo>
                    <a:pt x="1367" y="761"/>
                  </a:lnTo>
                  <a:lnTo>
                    <a:pt x="1366" y="763"/>
                  </a:lnTo>
                  <a:lnTo>
                    <a:pt x="1365" y="763"/>
                  </a:lnTo>
                  <a:lnTo>
                    <a:pt x="1362" y="764"/>
                  </a:lnTo>
                  <a:lnTo>
                    <a:pt x="1361" y="764"/>
                  </a:lnTo>
                  <a:lnTo>
                    <a:pt x="1360" y="764"/>
                  </a:lnTo>
                  <a:lnTo>
                    <a:pt x="1359" y="764"/>
                  </a:lnTo>
                  <a:lnTo>
                    <a:pt x="1356" y="761"/>
                  </a:lnTo>
                  <a:lnTo>
                    <a:pt x="1355" y="760"/>
                  </a:lnTo>
                  <a:lnTo>
                    <a:pt x="1354" y="760"/>
                  </a:lnTo>
                  <a:lnTo>
                    <a:pt x="1352" y="761"/>
                  </a:lnTo>
                  <a:lnTo>
                    <a:pt x="1350" y="763"/>
                  </a:lnTo>
                  <a:lnTo>
                    <a:pt x="1347" y="765"/>
                  </a:lnTo>
                  <a:lnTo>
                    <a:pt x="1344" y="768"/>
                  </a:lnTo>
                  <a:lnTo>
                    <a:pt x="1341" y="768"/>
                  </a:lnTo>
                  <a:lnTo>
                    <a:pt x="1340" y="769"/>
                  </a:lnTo>
                  <a:lnTo>
                    <a:pt x="1337" y="768"/>
                  </a:lnTo>
                  <a:lnTo>
                    <a:pt x="1336" y="768"/>
                  </a:lnTo>
                  <a:lnTo>
                    <a:pt x="1336" y="766"/>
                  </a:lnTo>
                  <a:lnTo>
                    <a:pt x="1335" y="764"/>
                  </a:lnTo>
                  <a:lnTo>
                    <a:pt x="1334" y="761"/>
                  </a:lnTo>
                  <a:lnTo>
                    <a:pt x="1335" y="760"/>
                  </a:lnTo>
                  <a:lnTo>
                    <a:pt x="1335" y="758"/>
                  </a:lnTo>
                  <a:lnTo>
                    <a:pt x="1337" y="754"/>
                  </a:lnTo>
                  <a:lnTo>
                    <a:pt x="1337" y="751"/>
                  </a:lnTo>
                  <a:lnTo>
                    <a:pt x="1337" y="749"/>
                  </a:lnTo>
                  <a:lnTo>
                    <a:pt x="1336" y="746"/>
                  </a:lnTo>
                  <a:lnTo>
                    <a:pt x="1334" y="744"/>
                  </a:lnTo>
                  <a:lnTo>
                    <a:pt x="1331" y="741"/>
                  </a:lnTo>
                  <a:lnTo>
                    <a:pt x="1330" y="741"/>
                  </a:lnTo>
                  <a:lnTo>
                    <a:pt x="1326" y="740"/>
                  </a:lnTo>
                  <a:lnTo>
                    <a:pt x="1324" y="740"/>
                  </a:lnTo>
                  <a:lnTo>
                    <a:pt x="1322" y="740"/>
                  </a:lnTo>
                  <a:lnTo>
                    <a:pt x="1312" y="740"/>
                  </a:lnTo>
                  <a:lnTo>
                    <a:pt x="1307" y="740"/>
                  </a:lnTo>
                  <a:lnTo>
                    <a:pt x="1302" y="741"/>
                  </a:lnTo>
                  <a:lnTo>
                    <a:pt x="1299" y="743"/>
                  </a:lnTo>
                  <a:lnTo>
                    <a:pt x="1294" y="745"/>
                  </a:lnTo>
                  <a:lnTo>
                    <a:pt x="1290" y="749"/>
                  </a:lnTo>
                  <a:lnTo>
                    <a:pt x="1286" y="753"/>
                  </a:lnTo>
                  <a:lnTo>
                    <a:pt x="1284" y="756"/>
                  </a:lnTo>
                  <a:lnTo>
                    <a:pt x="1281" y="758"/>
                  </a:lnTo>
                  <a:lnTo>
                    <a:pt x="1281" y="759"/>
                  </a:lnTo>
                  <a:lnTo>
                    <a:pt x="1280" y="761"/>
                  </a:lnTo>
                  <a:lnTo>
                    <a:pt x="1279" y="764"/>
                  </a:lnTo>
                  <a:lnTo>
                    <a:pt x="1277" y="766"/>
                  </a:lnTo>
                  <a:lnTo>
                    <a:pt x="1277" y="768"/>
                  </a:lnTo>
                  <a:lnTo>
                    <a:pt x="1276" y="769"/>
                  </a:lnTo>
                  <a:lnTo>
                    <a:pt x="1275" y="770"/>
                  </a:lnTo>
                  <a:lnTo>
                    <a:pt x="1275" y="771"/>
                  </a:lnTo>
                  <a:lnTo>
                    <a:pt x="1276" y="771"/>
                  </a:lnTo>
                  <a:lnTo>
                    <a:pt x="1276" y="773"/>
                  </a:lnTo>
                  <a:lnTo>
                    <a:pt x="1275" y="773"/>
                  </a:lnTo>
                  <a:lnTo>
                    <a:pt x="1274" y="771"/>
                  </a:lnTo>
                  <a:lnTo>
                    <a:pt x="1266" y="771"/>
                  </a:lnTo>
                  <a:lnTo>
                    <a:pt x="1265" y="771"/>
                  </a:lnTo>
                  <a:lnTo>
                    <a:pt x="1264" y="771"/>
                  </a:lnTo>
                  <a:lnTo>
                    <a:pt x="1261" y="773"/>
                  </a:lnTo>
                  <a:lnTo>
                    <a:pt x="1256" y="776"/>
                  </a:lnTo>
                  <a:lnTo>
                    <a:pt x="1254" y="779"/>
                  </a:lnTo>
                  <a:lnTo>
                    <a:pt x="1249" y="780"/>
                  </a:lnTo>
                  <a:lnTo>
                    <a:pt x="1244" y="781"/>
                  </a:lnTo>
                  <a:lnTo>
                    <a:pt x="1241" y="784"/>
                  </a:lnTo>
                  <a:lnTo>
                    <a:pt x="1236" y="788"/>
                  </a:lnTo>
                  <a:lnTo>
                    <a:pt x="1245" y="796"/>
                  </a:lnTo>
                  <a:lnTo>
                    <a:pt x="1245" y="820"/>
                  </a:lnTo>
                  <a:lnTo>
                    <a:pt x="1235" y="825"/>
                  </a:lnTo>
                  <a:lnTo>
                    <a:pt x="1235" y="823"/>
                  </a:lnTo>
                  <a:lnTo>
                    <a:pt x="1241" y="819"/>
                  </a:lnTo>
                  <a:lnTo>
                    <a:pt x="1241" y="796"/>
                  </a:lnTo>
                  <a:lnTo>
                    <a:pt x="1230" y="786"/>
                  </a:lnTo>
                  <a:lnTo>
                    <a:pt x="1226" y="791"/>
                  </a:lnTo>
                  <a:lnTo>
                    <a:pt x="1225" y="791"/>
                  </a:lnTo>
                  <a:lnTo>
                    <a:pt x="1224" y="790"/>
                  </a:lnTo>
                  <a:lnTo>
                    <a:pt x="1217" y="799"/>
                  </a:lnTo>
                  <a:lnTo>
                    <a:pt x="1234" y="813"/>
                  </a:lnTo>
                  <a:lnTo>
                    <a:pt x="1235" y="813"/>
                  </a:lnTo>
                  <a:lnTo>
                    <a:pt x="1237" y="813"/>
                  </a:lnTo>
                  <a:lnTo>
                    <a:pt x="1236" y="816"/>
                  </a:lnTo>
                  <a:lnTo>
                    <a:pt x="1234" y="816"/>
                  </a:lnTo>
                  <a:lnTo>
                    <a:pt x="1231" y="815"/>
                  </a:lnTo>
                  <a:lnTo>
                    <a:pt x="1226" y="811"/>
                  </a:lnTo>
                  <a:lnTo>
                    <a:pt x="1217" y="804"/>
                  </a:lnTo>
                  <a:lnTo>
                    <a:pt x="1204" y="816"/>
                  </a:lnTo>
                  <a:lnTo>
                    <a:pt x="1194" y="826"/>
                  </a:lnTo>
                  <a:lnTo>
                    <a:pt x="1187" y="834"/>
                  </a:lnTo>
                  <a:lnTo>
                    <a:pt x="1184" y="831"/>
                  </a:lnTo>
                  <a:lnTo>
                    <a:pt x="1184" y="830"/>
                  </a:lnTo>
                  <a:lnTo>
                    <a:pt x="1185" y="829"/>
                  </a:lnTo>
                  <a:lnTo>
                    <a:pt x="1187" y="829"/>
                  </a:lnTo>
                  <a:lnTo>
                    <a:pt x="1191" y="825"/>
                  </a:lnTo>
                  <a:lnTo>
                    <a:pt x="1189" y="823"/>
                  </a:lnTo>
                  <a:lnTo>
                    <a:pt x="1186" y="824"/>
                  </a:lnTo>
                  <a:lnTo>
                    <a:pt x="1185" y="823"/>
                  </a:lnTo>
                  <a:lnTo>
                    <a:pt x="1181" y="825"/>
                  </a:lnTo>
                  <a:lnTo>
                    <a:pt x="1184" y="828"/>
                  </a:lnTo>
                  <a:lnTo>
                    <a:pt x="1182" y="829"/>
                  </a:lnTo>
                  <a:lnTo>
                    <a:pt x="1181" y="828"/>
                  </a:lnTo>
                  <a:lnTo>
                    <a:pt x="1177" y="831"/>
                  </a:lnTo>
                  <a:lnTo>
                    <a:pt x="1177" y="833"/>
                  </a:lnTo>
                  <a:lnTo>
                    <a:pt x="1177" y="838"/>
                  </a:lnTo>
                  <a:lnTo>
                    <a:pt x="1179" y="838"/>
                  </a:lnTo>
                  <a:lnTo>
                    <a:pt x="1179" y="844"/>
                  </a:lnTo>
                  <a:lnTo>
                    <a:pt x="1176" y="849"/>
                  </a:lnTo>
                  <a:lnTo>
                    <a:pt x="1176" y="850"/>
                  </a:lnTo>
                  <a:lnTo>
                    <a:pt x="1176" y="851"/>
                  </a:lnTo>
                  <a:lnTo>
                    <a:pt x="1176" y="853"/>
                  </a:lnTo>
                  <a:lnTo>
                    <a:pt x="1180" y="860"/>
                  </a:lnTo>
                  <a:lnTo>
                    <a:pt x="1180" y="861"/>
                  </a:lnTo>
                  <a:lnTo>
                    <a:pt x="1180" y="863"/>
                  </a:lnTo>
                  <a:lnTo>
                    <a:pt x="1180" y="865"/>
                  </a:lnTo>
                  <a:lnTo>
                    <a:pt x="1180" y="869"/>
                  </a:lnTo>
                  <a:lnTo>
                    <a:pt x="1180" y="874"/>
                  </a:lnTo>
                  <a:lnTo>
                    <a:pt x="1180" y="876"/>
                  </a:lnTo>
                  <a:lnTo>
                    <a:pt x="1180" y="879"/>
                  </a:lnTo>
                  <a:lnTo>
                    <a:pt x="1181" y="881"/>
                  </a:lnTo>
                  <a:lnTo>
                    <a:pt x="1182" y="885"/>
                  </a:lnTo>
                  <a:lnTo>
                    <a:pt x="1184" y="886"/>
                  </a:lnTo>
                  <a:lnTo>
                    <a:pt x="1185" y="888"/>
                  </a:lnTo>
                  <a:lnTo>
                    <a:pt x="1187" y="888"/>
                  </a:lnTo>
                  <a:lnTo>
                    <a:pt x="1187" y="889"/>
                  </a:lnTo>
                  <a:lnTo>
                    <a:pt x="1186" y="891"/>
                  </a:lnTo>
                  <a:lnTo>
                    <a:pt x="1186" y="893"/>
                  </a:lnTo>
                  <a:lnTo>
                    <a:pt x="1187" y="895"/>
                  </a:lnTo>
                  <a:lnTo>
                    <a:pt x="1186" y="895"/>
                  </a:lnTo>
                  <a:lnTo>
                    <a:pt x="1185" y="895"/>
                  </a:lnTo>
                  <a:lnTo>
                    <a:pt x="1184" y="895"/>
                  </a:lnTo>
                  <a:lnTo>
                    <a:pt x="1182" y="896"/>
                  </a:lnTo>
                  <a:lnTo>
                    <a:pt x="1182" y="898"/>
                  </a:lnTo>
                  <a:lnTo>
                    <a:pt x="1181" y="898"/>
                  </a:lnTo>
                  <a:lnTo>
                    <a:pt x="1180" y="899"/>
                  </a:lnTo>
                  <a:lnTo>
                    <a:pt x="1180" y="900"/>
                  </a:lnTo>
                  <a:lnTo>
                    <a:pt x="1179" y="901"/>
                  </a:lnTo>
                  <a:lnTo>
                    <a:pt x="1177" y="901"/>
                  </a:lnTo>
                  <a:lnTo>
                    <a:pt x="1174" y="901"/>
                  </a:lnTo>
                  <a:lnTo>
                    <a:pt x="1165" y="901"/>
                  </a:lnTo>
                  <a:lnTo>
                    <a:pt x="1160" y="901"/>
                  </a:lnTo>
                  <a:lnTo>
                    <a:pt x="1157" y="900"/>
                  </a:lnTo>
                  <a:lnTo>
                    <a:pt x="1154" y="898"/>
                  </a:lnTo>
                  <a:lnTo>
                    <a:pt x="1149" y="894"/>
                  </a:lnTo>
                  <a:lnTo>
                    <a:pt x="1146" y="889"/>
                  </a:lnTo>
                  <a:lnTo>
                    <a:pt x="1144" y="885"/>
                  </a:lnTo>
                  <a:lnTo>
                    <a:pt x="1141" y="884"/>
                  </a:lnTo>
                  <a:lnTo>
                    <a:pt x="1139" y="883"/>
                  </a:lnTo>
                  <a:lnTo>
                    <a:pt x="1134" y="883"/>
                  </a:lnTo>
                  <a:lnTo>
                    <a:pt x="1129" y="881"/>
                  </a:lnTo>
                  <a:lnTo>
                    <a:pt x="1126" y="881"/>
                  </a:lnTo>
                  <a:lnTo>
                    <a:pt x="1122" y="883"/>
                  </a:lnTo>
                  <a:lnTo>
                    <a:pt x="1119" y="883"/>
                  </a:lnTo>
                  <a:lnTo>
                    <a:pt x="1110" y="883"/>
                  </a:lnTo>
                  <a:lnTo>
                    <a:pt x="1106" y="883"/>
                  </a:lnTo>
                  <a:lnTo>
                    <a:pt x="1104" y="884"/>
                  </a:lnTo>
                  <a:lnTo>
                    <a:pt x="1097" y="886"/>
                  </a:lnTo>
                  <a:lnTo>
                    <a:pt x="1092" y="890"/>
                  </a:lnTo>
                  <a:lnTo>
                    <a:pt x="1089" y="893"/>
                  </a:lnTo>
                  <a:lnTo>
                    <a:pt x="1086" y="894"/>
                  </a:lnTo>
                  <a:lnTo>
                    <a:pt x="1084" y="895"/>
                  </a:lnTo>
                  <a:lnTo>
                    <a:pt x="1082" y="895"/>
                  </a:lnTo>
                  <a:lnTo>
                    <a:pt x="1081" y="896"/>
                  </a:lnTo>
                  <a:lnTo>
                    <a:pt x="1077" y="899"/>
                  </a:lnTo>
                  <a:lnTo>
                    <a:pt x="1071" y="904"/>
                  </a:lnTo>
                  <a:lnTo>
                    <a:pt x="1067" y="908"/>
                  </a:lnTo>
                  <a:lnTo>
                    <a:pt x="1064" y="910"/>
                  </a:lnTo>
                  <a:lnTo>
                    <a:pt x="1062" y="911"/>
                  </a:lnTo>
                  <a:lnTo>
                    <a:pt x="1062" y="914"/>
                  </a:lnTo>
                  <a:lnTo>
                    <a:pt x="1061" y="916"/>
                  </a:lnTo>
                  <a:lnTo>
                    <a:pt x="1061" y="919"/>
                  </a:lnTo>
                  <a:lnTo>
                    <a:pt x="1059" y="921"/>
                  </a:lnTo>
                  <a:lnTo>
                    <a:pt x="1057" y="921"/>
                  </a:lnTo>
                  <a:lnTo>
                    <a:pt x="1056" y="923"/>
                  </a:lnTo>
                  <a:lnTo>
                    <a:pt x="1055" y="925"/>
                  </a:lnTo>
                  <a:lnTo>
                    <a:pt x="1052" y="928"/>
                  </a:lnTo>
                  <a:lnTo>
                    <a:pt x="1052" y="930"/>
                  </a:lnTo>
                  <a:lnTo>
                    <a:pt x="1052" y="933"/>
                  </a:lnTo>
                  <a:lnTo>
                    <a:pt x="1051" y="934"/>
                  </a:lnTo>
                  <a:lnTo>
                    <a:pt x="1051" y="939"/>
                  </a:lnTo>
                  <a:lnTo>
                    <a:pt x="1051" y="940"/>
                  </a:lnTo>
                  <a:lnTo>
                    <a:pt x="1051" y="941"/>
                  </a:lnTo>
                  <a:lnTo>
                    <a:pt x="1052" y="944"/>
                  </a:lnTo>
                  <a:lnTo>
                    <a:pt x="1052" y="945"/>
                  </a:lnTo>
                  <a:lnTo>
                    <a:pt x="1050" y="946"/>
                  </a:lnTo>
                  <a:lnTo>
                    <a:pt x="1050" y="948"/>
                  </a:lnTo>
                  <a:lnTo>
                    <a:pt x="1050" y="949"/>
                  </a:lnTo>
                  <a:lnTo>
                    <a:pt x="1046" y="954"/>
                  </a:lnTo>
                  <a:lnTo>
                    <a:pt x="1045" y="959"/>
                  </a:lnTo>
                  <a:lnTo>
                    <a:pt x="1045" y="961"/>
                  </a:lnTo>
                  <a:lnTo>
                    <a:pt x="1045" y="963"/>
                  </a:lnTo>
                  <a:lnTo>
                    <a:pt x="1045" y="964"/>
                  </a:lnTo>
                  <a:lnTo>
                    <a:pt x="1047" y="966"/>
                  </a:lnTo>
                  <a:lnTo>
                    <a:pt x="1049" y="968"/>
                  </a:lnTo>
                  <a:lnTo>
                    <a:pt x="1049" y="969"/>
                  </a:lnTo>
                  <a:lnTo>
                    <a:pt x="1044" y="980"/>
                  </a:lnTo>
                  <a:lnTo>
                    <a:pt x="1037" y="978"/>
                  </a:lnTo>
                  <a:lnTo>
                    <a:pt x="1031" y="975"/>
                  </a:lnTo>
                  <a:lnTo>
                    <a:pt x="1029" y="974"/>
                  </a:lnTo>
                  <a:lnTo>
                    <a:pt x="1029" y="975"/>
                  </a:lnTo>
                  <a:lnTo>
                    <a:pt x="1027" y="976"/>
                  </a:lnTo>
                  <a:lnTo>
                    <a:pt x="1026" y="978"/>
                  </a:lnTo>
                  <a:lnTo>
                    <a:pt x="1025" y="978"/>
                  </a:lnTo>
                  <a:lnTo>
                    <a:pt x="1025" y="979"/>
                  </a:lnTo>
                  <a:lnTo>
                    <a:pt x="1024" y="980"/>
                  </a:lnTo>
                  <a:lnTo>
                    <a:pt x="1022" y="981"/>
                  </a:lnTo>
                  <a:lnTo>
                    <a:pt x="1021" y="981"/>
                  </a:lnTo>
                  <a:lnTo>
                    <a:pt x="1020" y="984"/>
                  </a:lnTo>
                  <a:lnTo>
                    <a:pt x="1019" y="985"/>
                  </a:lnTo>
                  <a:lnTo>
                    <a:pt x="1017" y="985"/>
                  </a:lnTo>
                  <a:lnTo>
                    <a:pt x="1016" y="988"/>
                  </a:lnTo>
                  <a:lnTo>
                    <a:pt x="1014" y="989"/>
                  </a:lnTo>
                  <a:lnTo>
                    <a:pt x="1014" y="990"/>
                  </a:lnTo>
                  <a:lnTo>
                    <a:pt x="1014" y="991"/>
                  </a:lnTo>
                  <a:lnTo>
                    <a:pt x="1014" y="993"/>
                  </a:lnTo>
                  <a:lnTo>
                    <a:pt x="1014" y="994"/>
                  </a:lnTo>
                  <a:lnTo>
                    <a:pt x="1012" y="998"/>
                  </a:lnTo>
                  <a:lnTo>
                    <a:pt x="1011" y="1000"/>
                  </a:lnTo>
                  <a:lnTo>
                    <a:pt x="1010" y="1001"/>
                  </a:lnTo>
                  <a:lnTo>
                    <a:pt x="1011" y="1001"/>
                  </a:lnTo>
                  <a:lnTo>
                    <a:pt x="1011" y="1003"/>
                  </a:lnTo>
                  <a:lnTo>
                    <a:pt x="1012" y="1005"/>
                  </a:lnTo>
                  <a:lnTo>
                    <a:pt x="1014" y="1006"/>
                  </a:lnTo>
                  <a:lnTo>
                    <a:pt x="1014" y="1010"/>
                  </a:lnTo>
                  <a:lnTo>
                    <a:pt x="1014" y="1013"/>
                  </a:lnTo>
                  <a:lnTo>
                    <a:pt x="1010" y="1019"/>
                  </a:lnTo>
                  <a:lnTo>
                    <a:pt x="1006" y="1024"/>
                  </a:lnTo>
                  <a:lnTo>
                    <a:pt x="1005" y="1025"/>
                  </a:lnTo>
                  <a:lnTo>
                    <a:pt x="1004" y="1025"/>
                  </a:lnTo>
                  <a:lnTo>
                    <a:pt x="1002" y="1026"/>
                  </a:lnTo>
                  <a:lnTo>
                    <a:pt x="1000" y="1026"/>
                  </a:lnTo>
                  <a:lnTo>
                    <a:pt x="997" y="1027"/>
                  </a:lnTo>
                  <a:lnTo>
                    <a:pt x="996" y="1027"/>
                  </a:lnTo>
                  <a:lnTo>
                    <a:pt x="994" y="1029"/>
                  </a:lnTo>
                  <a:lnTo>
                    <a:pt x="992" y="1030"/>
                  </a:lnTo>
                  <a:lnTo>
                    <a:pt x="990" y="1031"/>
                  </a:lnTo>
                  <a:lnTo>
                    <a:pt x="989" y="1031"/>
                  </a:lnTo>
                  <a:lnTo>
                    <a:pt x="986" y="1031"/>
                  </a:lnTo>
                  <a:lnTo>
                    <a:pt x="985" y="1031"/>
                  </a:lnTo>
                  <a:lnTo>
                    <a:pt x="984" y="1030"/>
                  </a:lnTo>
                  <a:lnTo>
                    <a:pt x="982" y="1030"/>
                  </a:lnTo>
                  <a:lnTo>
                    <a:pt x="981" y="1029"/>
                  </a:lnTo>
                  <a:lnTo>
                    <a:pt x="980" y="1027"/>
                  </a:lnTo>
                  <a:lnTo>
                    <a:pt x="979" y="1027"/>
                  </a:lnTo>
                  <a:lnTo>
                    <a:pt x="977" y="1027"/>
                  </a:lnTo>
                  <a:lnTo>
                    <a:pt x="976" y="1027"/>
                  </a:lnTo>
                  <a:lnTo>
                    <a:pt x="975" y="1029"/>
                  </a:lnTo>
                  <a:lnTo>
                    <a:pt x="974" y="1030"/>
                  </a:lnTo>
                  <a:lnTo>
                    <a:pt x="970" y="1031"/>
                  </a:lnTo>
                  <a:lnTo>
                    <a:pt x="967" y="1032"/>
                  </a:lnTo>
                  <a:lnTo>
                    <a:pt x="965" y="1035"/>
                  </a:lnTo>
                  <a:lnTo>
                    <a:pt x="964" y="1036"/>
                  </a:lnTo>
                  <a:lnTo>
                    <a:pt x="962" y="1037"/>
                  </a:lnTo>
                  <a:lnTo>
                    <a:pt x="961" y="1039"/>
                  </a:lnTo>
                  <a:lnTo>
                    <a:pt x="960" y="1040"/>
                  </a:lnTo>
                  <a:lnTo>
                    <a:pt x="959" y="1041"/>
                  </a:lnTo>
                  <a:lnTo>
                    <a:pt x="956" y="1044"/>
                  </a:lnTo>
                  <a:lnTo>
                    <a:pt x="954" y="1045"/>
                  </a:lnTo>
                  <a:lnTo>
                    <a:pt x="951" y="1050"/>
                  </a:lnTo>
                  <a:lnTo>
                    <a:pt x="950" y="1052"/>
                  </a:lnTo>
                  <a:lnTo>
                    <a:pt x="949" y="1056"/>
                  </a:lnTo>
                  <a:lnTo>
                    <a:pt x="946" y="1060"/>
                  </a:lnTo>
                  <a:lnTo>
                    <a:pt x="949" y="1061"/>
                  </a:lnTo>
                  <a:lnTo>
                    <a:pt x="952" y="1065"/>
                  </a:lnTo>
                  <a:lnTo>
                    <a:pt x="954" y="1066"/>
                  </a:lnTo>
                  <a:lnTo>
                    <a:pt x="959" y="1070"/>
                  </a:lnTo>
                  <a:lnTo>
                    <a:pt x="970" y="1080"/>
                  </a:lnTo>
                  <a:lnTo>
                    <a:pt x="974" y="1092"/>
                  </a:lnTo>
                  <a:lnTo>
                    <a:pt x="976" y="1099"/>
                  </a:lnTo>
                  <a:lnTo>
                    <a:pt x="974" y="1099"/>
                  </a:lnTo>
                  <a:lnTo>
                    <a:pt x="967" y="1082"/>
                  </a:lnTo>
                  <a:lnTo>
                    <a:pt x="957" y="1074"/>
                  </a:lnTo>
                  <a:lnTo>
                    <a:pt x="952" y="1070"/>
                  </a:lnTo>
                  <a:lnTo>
                    <a:pt x="951" y="1070"/>
                  </a:lnTo>
                  <a:lnTo>
                    <a:pt x="952" y="1071"/>
                  </a:lnTo>
                  <a:lnTo>
                    <a:pt x="951" y="1072"/>
                  </a:lnTo>
                  <a:lnTo>
                    <a:pt x="951" y="1071"/>
                  </a:lnTo>
                  <a:lnTo>
                    <a:pt x="950" y="1072"/>
                  </a:lnTo>
                  <a:lnTo>
                    <a:pt x="951" y="1072"/>
                  </a:lnTo>
                  <a:lnTo>
                    <a:pt x="950" y="1074"/>
                  </a:lnTo>
                  <a:lnTo>
                    <a:pt x="949" y="1075"/>
                  </a:lnTo>
                  <a:lnTo>
                    <a:pt x="947" y="1076"/>
                  </a:lnTo>
                  <a:lnTo>
                    <a:pt x="949" y="1076"/>
                  </a:lnTo>
                  <a:lnTo>
                    <a:pt x="947" y="1077"/>
                  </a:lnTo>
                  <a:lnTo>
                    <a:pt x="946" y="1077"/>
                  </a:lnTo>
                  <a:lnTo>
                    <a:pt x="947" y="1079"/>
                  </a:lnTo>
                  <a:lnTo>
                    <a:pt x="946" y="1079"/>
                  </a:lnTo>
                  <a:lnTo>
                    <a:pt x="944" y="1082"/>
                  </a:lnTo>
                  <a:lnTo>
                    <a:pt x="942" y="1084"/>
                  </a:lnTo>
                  <a:lnTo>
                    <a:pt x="942" y="1086"/>
                  </a:lnTo>
                  <a:lnTo>
                    <a:pt x="946" y="1087"/>
                  </a:lnTo>
                  <a:lnTo>
                    <a:pt x="957" y="1091"/>
                  </a:lnTo>
                  <a:lnTo>
                    <a:pt x="956" y="1095"/>
                  </a:lnTo>
                  <a:lnTo>
                    <a:pt x="941" y="1090"/>
                  </a:lnTo>
                  <a:lnTo>
                    <a:pt x="939" y="1101"/>
                  </a:lnTo>
                  <a:lnTo>
                    <a:pt x="939" y="1102"/>
                  </a:lnTo>
                  <a:lnTo>
                    <a:pt x="940" y="1104"/>
                  </a:lnTo>
                  <a:lnTo>
                    <a:pt x="940" y="1102"/>
                  </a:lnTo>
                  <a:lnTo>
                    <a:pt x="941" y="1104"/>
                  </a:lnTo>
                  <a:lnTo>
                    <a:pt x="940" y="1104"/>
                  </a:lnTo>
                  <a:lnTo>
                    <a:pt x="941" y="1105"/>
                  </a:lnTo>
                  <a:lnTo>
                    <a:pt x="942" y="1105"/>
                  </a:lnTo>
                  <a:lnTo>
                    <a:pt x="941" y="1105"/>
                  </a:lnTo>
                  <a:lnTo>
                    <a:pt x="942" y="1106"/>
                  </a:lnTo>
                  <a:lnTo>
                    <a:pt x="944" y="1106"/>
                  </a:lnTo>
                  <a:lnTo>
                    <a:pt x="944" y="1107"/>
                  </a:lnTo>
                  <a:lnTo>
                    <a:pt x="945" y="1107"/>
                  </a:lnTo>
                  <a:lnTo>
                    <a:pt x="949" y="1111"/>
                  </a:lnTo>
                  <a:lnTo>
                    <a:pt x="957" y="1104"/>
                  </a:lnTo>
                  <a:lnTo>
                    <a:pt x="960" y="1107"/>
                  </a:lnTo>
                  <a:lnTo>
                    <a:pt x="952" y="1115"/>
                  </a:lnTo>
                  <a:lnTo>
                    <a:pt x="949" y="1119"/>
                  </a:lnTo>
                  <a:lnTo>
                    <a:pt x="956" y="1131"/>
                  </a:lnTo>
                  <a:lnTo>
                    <a:pt x="959" y="1135"/>
                  </a:lnTo>
                  <a:lnTo>
                    <a:pt x="961" y="1139"/>
                  </a:lnTo>
                  <a:lnTo>
                    <a:pt x="964" y="1142"/>
                  </a:lnTo>
                  <a:lnTo>
                    <a:pt x="965" y="1145"/>
                  </a:lnTo>
                  <a:lnTo>
                    <a:pt x="966" y="1147"/>
                  </a:lnTo>
                  <a:lnTo>
                    <a:pt x="967" y="1149"/>
                  </a:lnTo>
                  <a:lnTo>
                    <a:pt x="971" y="1149"/>
                  </a:lnTo>
                  <a:lnTo>
                    <a:pt x="972" y="1149"/>
                  </a:lnTo>
                  <a:lnTo>
                    <a:pt x="976" y="1149"/>
                  </a:lnTo>
                  <a:lnTo>
                    <a:pt x="977" y="1147"/>
                  </a:lnTo>
                  <a:lnTo>
                    <a:pt x="980" y="1149"/>
                  </a:lnTo>
                  <a:lnTo>
                    <a:pt x="984" y="1149"/>
                  </a:lnTo>
                  <a:lnTo>
                    <a:pt x="990" y="1149"/>
                  </a:lnTo>
                  <a:lnTo>
                    <a:pt x="991" y="1149"/>
                  </a:lnTo>
                  <a:lnTo>
                    <a:pt x="995" y="1149"/>
                  </a:lnTo>
                  <a:lnTo>
                    <a:pt x="996" y="1149"/>
                  </a:lnTo>
                  <a:lnTo>
                    <a:pt x="999" y="1149"/>
                  </a:lnTo>
                  <a:lnTo>
                    <a:pt x="1000" y="1149"/>
                  </a:lnTo>
                  <a:lnTo>
                    <a:pt x="1004" y="1149"/>
                  </a:lnTo>
                  <a:lnTo>
                    <a:pt x="1005" y="1149"/>
                  </a:lnTo>
                  <a:lnTo>
                    <a:pt x="1007" y="1147"/>
                  </a:lnTo>
                  <a:lnTo>
                    <a:pt x="1010" y="1147"/>
                  </a:lnTo>
                  <a:lnTo>
                    <a:pt x="1012" y="1147"/>
                  </a:lnTo>
                  <a:lnTo>
                    <a:pt x="1014" y="1146"/>
                  </a:lnTo>
                  <a:lnTo>
                    <a:pt x="1015" y="1145"/>
                  </a:lnTo>
                  <a:lnTo>
                    <a:pt x="1015" y="1144"/>
                  </a:lnTo>
                  <a:lnTo>
                    <a:pt x="1015" y="1142"/>
                  </a:lnTo>
                  <a:lnTo>
                    <a:pt x="1017" y="1141"/>
                  </a:lnTo>
                  <a:lnTo>
                    <a:pt x="1021" y="1139"/>
                  </a:lnTo>
                  <a:lnTo>
                    <a:pt x="1027" y="1137"/>
                  </a:lnTo>
                  <a:lnTo>
                    <a:pt x="1030" y="1137"/>
                  </a:lnTo>
                  <a:lnTo>
                    <a:pt x="1034" y="1137"/>
                  </a:lnTo>
                  <a:lnTo>
                    <a:pt x="1035" y="1139"/>
                  </a:lnTo>
                  <a:lnTo>
                    <a:pt x="1039" y="1140"/>
                  </a:lnTo>
                  <a:lnTo>
                    <a:pt x="1040" y="1142"/>
                  </a:lnTo>
                  <a:lnTo>
                    <a:pt x="1042" y="1142"/>
                  </a:lnTo>
                  <a:lnTo>
                    <a:pt x="1042" y="1145"/>
                  </a:lnTo>
                  <a:lnTo>
                    <a:pt x="1044" y="1146"/>
                  </a:lnTo>
                  <a:lnTo>
                    <a:pt x="1044" y="1149"/>
                  </a:lnTo>
                  <a:lnTo>
                    <a:pt x="1045" y="1150"/>
                  </a:lnTo>
                  <a:lnTo>
                    <a:pt x="1045" y="1151"/>
                  </a:lnTo>
                  <a:lnTo>
                    <a:pt x="1045" y="1154"/>
                  </a:lnTo>
                  <a:lnTo>
                    <a:pt x="1045" y="1156"/>
                  </a:lnTo>
                  <a:lnTo>
                    <a:pt x="1044" y="1159"/>
                  </a:lnTo>
                  <a:lnTo>
                    <a:pt x="1044" y="1161"/>
                  </a:lnTo>
                  <a:lnTo>
                    <a:pt x="1044" y="1162"/>
                  </a:lnTo>
                  <a:lnTo>
                    <a:pt x="1042" y="1165"/>
                  </a:lnTo>
                  <a:lnTo>
                    <a:pt x="1041" y="1166"/>
                  </a:lnTo>
                  <a:lnTo>
                    <a:pt x="1040" y="1170"/>
                  </a:lnTo>
                  <a:lnTo>
                    <a:pt x="1039" y="1171"/>
                  </a:lnTo>
                  <a:lnTo>
                    <a:pt x="1037" y="1172"/>
                  </a:lnTo>
                  <a:lnTo>
                    <a:pt x="1036" y="1175"/>
                  </a:lnTo>
                  <a:lnTo>
                    <a:pt x="1035" y="1176"/>
                  </a:lnTo>
                  <a:lnTo>
                    <a:pt x="1034" y="1177"/>
                  </a:lnTo>
                  <a:lnTo>
                    <a:pt x="1034" y="1179"/>
                  </a:lnTo>
                  <a:lnTo>
                    <a:pt x="1034" y="1182"/>
                  </a:lnTo>
                  <a:lnTo>
                    <a:pt x="1032" y="1185"/>
                  </a:lnTo>
                  <a:lnTo>
                    <a:pt x="1031" y="1186"/>
                  </a:lnTo>
                  <a:lnTo>
                    <a:pt x="1031" y="1187"/>
                  </a:lnTo>
                  <a:lnTo>
                    <a:pt x="1031" y="1189"/>
                  </a:lnTo>
                  <a:lnTo>
                    <a:pt x="1032" y="1190"/>
                  </a:lnTo>
                  <a:lnTo>
                    <a:pt x="1034" y="1190"/>
                  </a:lnTo>
                  <a:lnTo>
                    <a:pt x="1035" y="1191"/>
                  </a:lnTo>
                  <a:lnTo>
                    <a:pt x="1035" y="1194"/>
                  </a:lnTo>
                  <a:lnTo>
                    <a:pt x="1035" y="1195"/>
                  </a:lnTo>
                  <a:lnTo>
                    <a:pt x="1035" y="1196"/>
                  </a:lnTo>
                  <a:lnTo>
                    <a:pt x="1036" y="1196"/>
                  </a:lnTo>
                  <a:lnTo>
                    <a:pt x="1037" y="1196"/>
                  </a:lnTo>
                  <a:lnTo>
                    <a:pt x="1039" y="1196"/>
                  </a:lnTo>
                  <a:lnTo>
                    <a:pt x="1040" y="1197"/>
                  </a:lnTo>
                  <a:lnTo>
                    <a:pt x="1042" y="1199"/>
                  </a:lnTo>
                  <a:lnTo>
                    <a:pt x="1042" y="1200"/>
                  </a:lnTo>
                  <a:lnTo>
                    <a:pt x="1042" y="1201"/>
                  </a:lnTo>
                  <a:lnTo>
                    <a:pt x="1041" y="1201"/>
                  </a:lnTo>
                  <a:lnTo>
                    <a:pt x="1039" y="1201"/>
                  </a:lnTo>
                  <a:lnTo>
                    <a:pt x="1037" y="1201"/>
                  </a:lnTo>
                  <a:lnTo>
                    <a:pt x="1036" y="1201"/>
                  </a:lnTo>
                  <a:lnTo>
                    <a:pt x="1035" y="1201"/>
                  </a:lnTo>
                  <a:lnTo>
                    <a:pt x="1032" y="1202"/>
                  </a:lnTo>
                  <a:lnTo>
                    <a:pt x="1030" y="1202"/>
                  </a:lnTo>
                  <a:lnTo>
                    <a:pt x="1026" y="1205"/>
                  </a:lnTo>
                  <a:lnTo>
                    <a:pt x="1022" y="1206"/>
                  </a:lnTo>
                  <a:lnTo>
                    <a:pt x="1020" y="1207"/>
                  </a:lnTo>
                  <a:lnTo>
                    <a:pt x="1017" y="1209"/>
                  </a:lnTo>
                  <a:lnTo>
                    <a:pt x="1015" y="1210"/>
                  </a:lnTo>
                  <a:lnTo>
                    <a:pt x="1012" y="1212"/>
                  </a:lnTo>
                  <a:lnTo>
                    <a:pt x="1011" y="1212"/>
                  </a:lnTo>
                  <a:lnTo>
                    <a:pt x="1010" y="1214"/>
                  </a:lnTo>
                  <a:lnTo>
                    <a:pt x="1010" y="1215"/>
                  </a:lnTo>
                  <a:lnTo>
                    <a:pt x="1011" y="1216"/>
                  </a:lnTo>
                  <a:lnTo>
                    <a:pt x="1011" y="1217"/>
                  </a:lnTo>
                  <a:lnTo>
                    <a:pt x="1010" y="1217"/>
                  </a:lnTo>
                  <a:lnTo>
                    <a:pt x="1010" y="1219"/>
                  </a:lnTo>
                  <a:lnTo>
                    <a:pt x="1007" y="1217"/>
                  </a:lnTo>
                  <a:lnTo>
                    <a:pt x="1006" y="1217"/>
                  </a:lnTo>
                  <a:lnTo>
                    <a:pt x="1005" y="1217"/>
                  </a:lnTo>
                  <a:lnTo>
                    <a:pt x="1004" y="1220"/>
                  </a:lnTo>
                  <a:lnTo>
                    <a:pt x="1001" y="1220"/>
                  </a:lnTo>
                  <a:lnTo>
                    <a:pt x="999" y="1221"/>
                  </a:lnTo>
                  <a:lnTo>
                    <a:pt x="997" y="1221"/>
                  </a:lnTo>
                  <a:lnTo>
                    <a:pt x="996" y="1222"/>
                  </a:lnTo>
                  <a:lnTo>
                    <a:pt x="995" y="1224"/>
                  </a:lnTo>
                  <a:lnTo>
                    <a:pt x="992" y="1224"/>
                  </a:lnTo>
                  <a:lnTo>
                    <a:pt x="991" y="1224"/>
                  </a:lnTo>
                  <a:lnTo>
                    <a:pt x="989" y="1224"/>
                  </a:lnTo>
                  <a:lnTo>
                    <a:pt x="986" y="1226"/>
                  </a:lnTo>
                  <a:lnTo>
                    <a:pt x="985" y="1227"/>
                  </a:lnTo>
                  <a:lnTo>
                    <a:pt x="984" y="1229"/>
                  </a:lnTo>
                  <a:lnTo>
                    <a:pt x="981" y="1229"/>
                  </a:lnTo>
                  <a:lnTo>
                    <a:pt x="981" y="1227"/>
                  </a:lnTo>
                  <a:lnTo>
                    <a:pt x="980" y="1229"/>
                  </a:lnTo>
                  <a:lnTo>
                    <a:pt x="977" y="1229"/>
                  </a:lnTo>
                  <a:lnTo>
                    <a:pt x="976" y="1229"/>
                  </a:lnTo>
                  <a:lnTo>
                    <a:pt x="974" y="1229"/>
                  </a:lnTo>
                  <a:lnTo>
                    <a:pt x="972" y="1227"/>
                  </a:lnTo>
                  <a:lnTo>
                    <a:pt x="970" y="1227"/>
                  </a:lnTo>
                  <a:lnTo>
                    <a:pt x="969" y="1227"/>
                  </a:lnTo>
                  <a:lnTo>
                    <a:pt x="967" y="1229"/>
                  </a:lnTo>
                  <a:lnTo>
                    <a:pt x="965" y="1230"/>
                  </a:lnTo>
                  <a:lnTo>
                    <a:pt x="961" y="1231"/>
                  </a:lnTo>
                  <a:lnTo>
                    <a:pt x="960" y="1232"/>
                  </a:lnTo>
                  <a:lnTo>
                    <a:pt x="957" y="1235"/>
                  </a:lnTo>
                  <a:lnTo>
                    <a:pt x="955" y="1236"/>
                  </a:lnTo>
                  <a:lnTo>
                    <a:pt x="954" y="1239"/>
                  </a:lnTo>
                  <a:lnTo>
                    <a:pt x="954" y="1240"/>
                  </a:lnTo>
                  <a:lnTo>
                    <a:pt x="954" y="1241"/>
                  </a:lnTo>
                  <a:lnTo>
                    <a:pt x="954" y="1242"/>
                  </a:lnTo>
                  <a:lnTo>
                    <a:pt x="954" y="1244"/>
                  </a:lnTo>
                  <a:lnTo>
                    <a:pt x="955" y="1246"/>
                  </a:lnTo>
                  <a:lnTo>
                    <a:pt x="955" y="1247"/>
                  </a:lnTo>
                  <a:lnTo>
                    <a:pt x="956" y="1250"/>
                  </a:lnTo>
                  <a:lnTo>
                    <a:pt x="957" y="1252"/>
                  </a:lnTo>
                  <a:lnTo>
                    <a:pt x="959" y="1255"/>
                  </a:lnTo>
                  <a:lnTo>
                    <a:pt x="960" y="1256"/>
                  </a:lnTo>
                  <a:lnTo>
                    <a:pt x="961" y="1260"/>
                  </a:lnTo>
                  <a:lnTo>
                    <a:pt x="964" y="1264"/>
                  </a:lnTo>
                  <a:lnTo>
                    <a:pt x="964" y="1266"/>
                  </a:lnTo>
                  <a:lnTo>
                    <a:pt x="966" y="1267"/>
                  </a:lnTo>
                  <a:lnTo>
                    <a:pt x="970" y="1269"/>
                  </a:lnTo>
                  <a:lnTo>
                    <a:pt x="971" y="1271"/>
                  </a:lnTo>
                  <a:lnTo>
                    <a:pt x="972" y="1274"/>
                  </a:lnTo>
                  <a:lnTo>
                    <a:pt x="975" y="1277"/>
                  </a:lnTo>
                  <a:lnTo>
                    <a:pt x="977" y="1281"/>
                  </a:lnTo>
                  <a:lnTo>
                    <a:pt x="980" y="1285"/>
                  </a:lnTo>
                  <a:lnTo>
                    <a:pt x="985" y="1292"/>
                  </a:lnTo>
                  <a:lnTo>
                    <a:pt x="987" y="1295"/>
                  </a:lnTo>
                  <a:lnTo>
                    <a:pt x="989" y="1299"/>
                  </a:lnTo>
                  <a:lnTo>
                    <a:pt x="989" y="1301"/>
                  </a:lnTo>
                  <a:lnTo>
                    <a:pt x="989" y="1304"/>
                  </a:lnTo>
                  <a:lnTo>
                    <a:pt x="989" y="1310"/>
                  </a:lnTo>
                  <a:lnTo>
                    <a:pt x="989" y="1312"/>
                  </a:lnTo>
                  <a:lnTo>
                    <a:pt x="989" y="1315"/>
                  </a:lnTo>
                  <a:lnTo>
                    <a:pt x="987" y="1317"/>
                  </a:lnTo>
                  <a:lnTo>
                    <a:pt x="987" y="1319"/>
                  </a:lnTo>
                  <a:lnTo>
                    <a:pt x="987" y="1321"/>
                  </a:lnTo>
                  <a:lnTo>
                    <a:pt x="987" y="1325"/>
                  </a:lnTo>
                  <a:lnTo>
                    <a:pt x="987" y="1329"/>
                  </a:lnTo>
                  <a:lnTo>
                    <a:pt x="989" y="1330"/>
                  </a:lnTo>
                  <a:lnTo>
                    <a:pt x="989" y="1334"/>
                  </a:lnTo>
                  <a:lnTo>
                    <a:pt x="990" y="1337"/>
                  </a:lnTo>
                  <a:lnTo>
                    <a:pt x="990" y="1341"/>
                  </a:lnTo>
                  <a:lnTo>
                    <a:pt x="990" y="1345"/>
                  </a:lnTo>
                  <a:lnTo>
                    <a:pt x="990" y="1347"/>
                  </a:lnTo>
                  <a:lnTo>
                    <a:pt x="990" y="1351"/>
                  </a:lnTo>
                  <a:lnTo>
                    <a:pt x="990" y="1355"/>
                  </a:lnTo>
                  <a:lnTo>
                    <a:pt x="990" y="1357"/>
                  </a:lnTo>
                  <a:lnTo>
                    <a:pt x="989" y="1360"/>
                  </a:lnTo>
                  <a:lnTo>
                    <a:pt x="986" y="1361"/>
                  </a:lnTo>
                  <a:lnTo>
                    <a:pt x="985" y="1364"/>
                  </a:lnTo>
                  <a:lnTo>
                    <a:pt x="984" y="1365"/>
                  </a:lnTo>
                  <a:lnTo>
                    <a:pt x="984" y="1367"/>
                  </a:lnTo>
                  <a:lnTo>
                    <a:pt x="984" y="1370"/>
                  </a:lnTo>
                  <a:lnTo>
                    <a:pt x="982" y="1372"/>
                  </a:lnTo>
                  <a:lnTo>
                    <a:pt x="981" y="1374"/>
                  </a:lnTo>
                  <a:lnTo>
                    <a:pt x="980" y="1374"/>
                  </a:lnTo>
                  <a:lnTo>
                    <a:pt x="979" y="1374"/>
                  </a:lnTo>
                  <a:lnTo>
                    <a:pt x="975" y="1374"/>
                  </a:lnTo>
                  <a:lnTo>
                    <a:pt x="974" y="1374"/>
                  </a:lnTo>
                  <a:lnTo>
                    <a:pt x="972" y="1374"/>
                  </a:lnTo>
                  <a:lnTo>
                    <a:pt x="969" y="1374"/>
                  </a:lnTo>
                  <a:lnTo>
                    <a:pt x="967" y="1376"/>
                  </a:lnTo>
                  <a:lnTo>
                    <a:pt x="966" y="1376"/>
                  </a:lnTo>
                  <a:lnTo>
                    <a:pt x="965" y="1376"/>
                  </a:lnTo>
                  <a:lnTo>
                    <a:pt x="962" y="1376"/>
                  </a:lnTo>
                  <a:lnTo>
                    <a:pt x="961" y="1375"/>
                  </a:lnTo>
                  <a:lnTo>
                    <a:pt x="960" y="1374"/>
                  </a:lnTo>
                  <a:lnTo>
                    <a:pt x="959" y="1372"/>
                  </a:lnTo>
                  <a:lnTo>
                    <a:pt x="957" y="1372"/>
                  </a:lnTo>
                  <a:lnTo>
                    <a:pt x="955" y="1371"/>
                  </a:lnTo>
                  <a:lnTo>
                    <a:pt x="954" y="1370"/>
                  </a:lnTo>
                  <a:lnTo>
                    <a:pt x="951" y="1369"/>
                  </a:lnTo>
                  <a:lnTo>
                    <a:pt x="951" y="1366"/>
                  </a:lnTo>
                  <a:lnTo>
                    <a:pt x="950" y="1364"/>
                  </a:lnTo>
                  <a:lnTo>
                    <a:pt x="950" y="1361"/>
                  </a:lnTo>
                  <a:lnTo>
                    <a:pt x="950" y="1360"/>
                  </a:lnTo>
                  <a:lnTo>
                    <a:pt x="949" y="1359"/>
                  </a:lnTo>
                  <a:lnTo>
                    <a:pt x="947" y="1359"/>
                  </a:lnTo>
                  <a:lnTo>
                    <a:pt x="946" y="1357"/>
                  </a:lnTo>
                  <a:lnTo>
                    <a:pt x="945" y="1356"/>
                  </a:lnTo>
                  <a:lnTo>
                    <a:pt x="944" y="1355"/>
                  </a:lnTo>
                  <a:lnTo>
                    <a:pt x="942" y="1355"/>
                  </a:lnTo>
                  <a:lnTo>
                    <a:pt x="941" y="1355"/>
                  </a:lnTo>
                  <a:lnTo>
                    <a:pt x="939" y="1355"/>
                  </a:lnTo>
                  <a:lnTo>
                    <a:pt x="939" y="1354"/>
                  </a:lnTo>
                  <a:lnTo>
                    <a:pt x="936" y="1354"/>
                  </a:lnTo>
                  <a:lnTo>
                    <a:pt x="934" y="1354"/>
                  </a:lnTo>
                  <a:lnTo>
                    <a:pt x="932" y="1352"/>
                  </a:lnTo>
                  <a:lnTo>
                    <a:pt x="929" y="1352"/>
                  </a:lnTo>
                  <a:lnTo>
                    <a:pt x="927" y="1352"/>
                  </a:lnTo>
                  <a:lnTo>
                    <a:pt x="925" y="1354"/>
                  </a:lnTo>
                  <a:lnTo>
                    <a:pt x="922" y="1355"/>
                  </a:lnTo>
                  <a:lnTo>
                    <a:pt x="919" y="1356"/>
                  </a:lnTo>
                  <a:lnTo>
                    <a:pt x="917" y="1356"/>
                  </a:lnTo>
                  <a:lnTo>
                    <a:pt x="916" y="1356"/>
                  </a:lnTo>
                  <a:lnTo>
                    <a:pt x="914" y="1356"/>
                  </a:lnTo>
                  <a:lnTo>
                    <a:pt x="912" y="1356"/>
                  </a:lnTo>
                  <a:lnTo>
                    <a:pt x="911" y="1356"/>
                  </a:lnTo>
                  <a:lnTo>
                    <a:pt x="910" y="1356"/>
                  </a:lnTo>
                  <a:lnTo>
                    <a:pt x="909" y="1355"/>
                  </a:lnTo>
                  <a:lnTo>
                    <a:pt x="907" y="1355"/>
                  </a:lnTo>
                  <a:lnTo>
                    <a:pt x="906" y="1354"/>
                  </a:lnTo>
                  <a:lnTo>
                    <a:pt x="905" y="1352"/>
                  </a:lnTo>
                  <a:lnTo>
                    <a:pt x="904" y="1351"/>
                  </a:lnTo>
                  <a:lnTo>
                    <a:pt x="902" y="1351"/>
                  </a:lnTo>
                  <a:lnTo>
                    <a:pt x="900" y="1351"/>
                  </a:lnTo>
                  <a:lnTo>
                    <a:pt x="899" y="1351"/>
                  </a:lnTo>
                  <a:lnTo>
                    <a:pt x="897" y="1351"/>
                  </a:lnTo>
                  <a:lnTo>
                    <a:pt x="896" y="1350"/>
                  </a:lnTo>
                  <a:lnTo>
                    <a:pt x="895" y="1349"/>
                  </a:lnTo>
                  <a:lnTo>
                    <a:pt x="894" y="1347"/>
                  </a:lnTo>
                  <a:lnTo>
                    <a:pt x="892" y="1347"/>
                  </a:lnTo>
                  <a:lnTo>
                    <a:pt x="892" y="1346"/>
                  </a:lnTo>
                  <a:lnTo>
                    <a:pt x="891" y="1345"/>
                  </a:lnTo>
                  <a:lnTo>
                    <a:pt x="891" y="1344"/>
                  </a:lnTo>
                  <a:lnTo>
                    <a:pt x="890" y="1342"/>
                  </a:lnTo>
                  <a:lnTo>
                    <a:pt x="890" y="1340"/>
                  </a:lnTo>
                  <a:lnTo>
                    <a:pt x="889" y="1339"/>
                  </a:lnTo>
                  <a:lnTo>
                    <a:pt x="887" y="1337"/>
                  </a:lnTo>
                  <a:lnTo>
                    <a:pt x="886" y="1336"/>
                  </a:lnTo>
                  <a:lnTo>
                    <a:pt x="885" y="1336"/>
                  </a:lnTo>
                  <a:lnTo>
                    <a:pt x="885" y="1335"/>
                  </a:lnTo>
                  <a:lnTo>
                    <a:pt x="885" y="1334"/>
                  </a:lnTo>
                  <a:lnTo>
                    <a:pt x="885" y="1332"/>
                  </a:lnTo>
                  <a:lnTo>
                    <a:pt x="882" y="1330"/>
                  </a:lnTo>
                  <a:lnTo>
                    <a:pt x="882" y="1329"/>
                  </a:lnTo>
                  <a:lnTo>
                    <a:pt x="882" y="1327"/>
                  </a:lnTo>
                  <a:lnTo>
                    <a:pt x="882" y="1326"/>
                  </a:lnTo>
                  <a:lnTo>
                    <a:pt x="880" y="1325"/>
                  </a:lnTo>
                  <a:lnTo>
                    <a:pt x="876" y="1322"/>
                  </a:lnTo>
                  <a:lnTo>
                    <a:pt x="875" y="1322"/>
                  </a:lnTo>
                  <a:lnTo>
                    <a:pt x="875" y="1324"/>
                  </a:lnTo>
                  <a:lnTo>
                    <a:pt x="874" y="1326"/>
                  </a:lnTo>
                  <a:lnTo>
                    <a:pt x="872" y="1327"/>
                  </a:lnTo>
                  <a:lnTo>
                    <a:pt x="871" y="1329"/>
                  </a:lnTo>
                  <a:lnTo>
                    <a:pt x="870" y="1329"/>
                  </a:lnTo>
                  <a:lnTo>
                    <a:pt x="870" y="1327"/>
                  </a:lnTo>
                  <a:lnTo>
                    <a:pt x="869" y="1327"/>
                  </a:lnTo>
                  <a:lnTo>
                    <a:pt x="869" y="1326"/>
                  </a:lnTo>
                  <a:lnTo>
                    <a:pt x="870" y="1322"/>
                  </a:lnTo>
                  <a:lnTo>
                    <a:pt x="854" y="1314"/>
                  </a:lnTo>
                  <a:lnTo>
                    <a:pt x="853" y="1319"/>
                  </a:lnTo>
                  <a:lnTo>
                    <a:pt x="843" y="1340"/>
                  </a:lnTo>
                  <a:lnTo>
                    <a:pt x="838" y="1337"/>
                  </a:lnTo>
                  <a:lnTo>
                    <a:pt x="840" y="1332"/>
                  </a:lnTo>
                  <a:lnTo>
                    <a:pt x="841" y="1331"/>
                  </a:lnTo>
                  <a:lnTo>
                    <a:pt x="849" y="1314"/>
                  </a:lnTo>
                  <a:lnTo>
                    <a:pt x="845" y="1311"/>
                  </a:lnTo>
                  <a:lnTo>
                    <a:pt x="840" y="1320"/>
                  </a:lnTo>
                  <a:lnTo>
                    <a:pt x="836" y="1317"/>
                  </a:lnTo>
                  <a:lnTo>
                    <a:pt x="840" y="1309"/>
                  </a:lnTo>
                  <a:lnTo>
                    <a:pt x="838" y="1305"/>
                  </a:lnTo>
                  <a:lnTo>
                    <a:pt x="836" y="1306"/>
                  </a:lnTo>
                  <a:lnTo>
                    <a:pt x="833" y="1315"/>
                  </a:lnTo>
                  <a:lnTo>
                    <a:pt x="828" y="1312"/>
                  </a:lnTo>
                  <a:lnTo>
                    <a:pt x="829" y="1306"/>
                  </a:lnTo>
                  <a:lnTo>
                    <a:pt x="826" y="1306"/>
                  </a:lnTo>
                  <a:lnTo>
                    <a:pt x="826" y="1304"/>
                  </a:lnTo>
                  <a:lnTo>
                    <a:pt x="831" y="1302"/>
                  </a:lnTo>
                  <a:lnTo>
                    <a:pt x="831" y="1295"/>
                  </a:lnTo>
                  <a:lnTo>
                    <a:pt x="830" y="1290"/>
                  </a:lnTo>
                  <a:lnTo>
                    <a:pt x="833" y="1289"/>
                  </a:lnTo>
                  <a:lnTo>
                    <a:pt x="833" y="1292"/>
                  </a:lnTo>
                  <a:lnTo>
                    <a:pt x="846" y="1287"/>
                  </a:lnTo>
                  <a:lnTo>
                    <a:pt x="841" y="1275"/>
                  </a:lnTo>
                  <a:lnTo>
                    <a:pt x="834" y="1279"/>
                  </a:lnTo>
                  <a:lnTo>
                    <a:pt x="836" y="1285"/>
                  </a:lnTo>
                  <a:lnTo>
                    <a:pt x="834" y="1286"/>
                  </a:lnTo>
                  <a:lnTo>
                    <a:pt x="831" y="1279"/>
                  </a:lnTo>
                  <a:lnTo>
                    <a:pt x="824" y="1281"/>
                  </a:lnTo>
                  <a:lnTo>
                    <a:pt x="819" y="1292"/>
                  </a:lnTo>
                  <a:lnTo>
                    <a:pt x="818" y="1296"/>
                  </a:lnTo>
                  <a:lnTo>
                    <a:pt x="818" y="1302"/>
                  </a:lnTo>
                  <a:lnTo>
                    <a:pt x="821" y="1302"/>
                  </a:lnTo>
                  <a:lnTo>
                    <a:pt x="820" y="1305"/>
                  </a:lnTo>
                  <a:lnTo>
                    <a:pt x="815" y="1305"/>
                  </a:lnTo>
                  <a:lnTo>
                    <a:pt x="814" y="1317"/>
                  </a:lnTo>
                  <a:lnTo>
                    <a:pt x="819" y="1320"/>
                  </a:lnTo>
                  <a:lnTo>
                    <a:pt x="825" y="1322"/>
                  </a:lnTo>
                  <a:lnTo>
                    <a:pt x="826" y="1320"/>
                  </a:lnTo>
                  <a:lnTo>
                    <a:pt x="828" y="1321"/>
                  </a:lnTo>
                  <a:lnTo>
                    <a:pt x="828" y="1322"/>
                  </a:lnTo>
                  <a:lnTo>
                    <a:pt x="831" y="1330"/>
                  </a:lnTo>
                  <a:lnTo>
                    <a:pt x="830" y="1332"/>
                  </a:lnTo>
                  <a:lnTo>
                    <a:pt x="828" y="1332"/>
                  </a:lnTo>
                  <a:lnTo>
                    <a:pt x="823" y="1326"/>
                  </a:lnTo>
                  <a:lnTo>
                    <a:pt x="809" y="1320"/>
                  </a:lnTo>
                  <a:lnTo>
                    <a:pt x="811" y="1306"/>
                  </a:lnTo>
                  <a:lnTo>
                    <a:pt x="810" y="1306"/>
                  </a:lnTo>
                  <a:lnTo>
                    <a:pt x="810" y="1305"/>
                  </a:lnTo>
                  <a:lnTo>
                    <a:pt x="811" y="1304"/>
                  </a:lnTo>
                  <a:lnTo>
                    <a:pt x="810" y="1304"/>
                  </a:lnTo>
                  <a:lnTo>
                    <a:pt x="808" y="1302"/>
                  </a:lnTo>
                  <a:lnTo>
                    <a:pt x="804" y="1301"/>
                  </a:lnTo>
                  <a:lnTo>
                    <a:pt x="798" y="1300"/>
                  </a:lnTo>
                  <a:lnTo>
                    <a:pt x="796" y="1300"/>
                  </a:lnTo>
                  <a:lnTo>
                    <a:pt x="794" y="1299"/>
                  </a:lnTo>
                  <a:lnTo>
                    <a:pt x="790" y="1299"/>
                  </a:lnTo>
                  <a:lnTo>
                    <a:pt x="786" y="1299"/>
                  </a:lnTo>
                  <a:lnTo>
                    <a:pt x="783" y="1299"/>
                  </a:lnTo>
                  <a:lnTo>
                    <a:pt x="779" y="1299"/>
                  </a:lnTo>
                  <a:lnTo>
                    <a:pt x="775" y="1299"/>
                  </a:lnTo>
                  <a:lnTo>
                    <a:pt x="771" y="1297"/>
                  </a:lnTo>
                  <a:lnTo>
                    <a:pt x="766" y="1297"/>
                  </a:lnTo>
                  <a:lnTo>
                    <a:pt x="761" y="1297"/>
                  </a:lnTo>
                  <a:lnTo>
                    <a:pt x="753" y="1296"/>
                  </a:lnTo>
                  <a:lnTo>
                    <a:pt x="741" y="1296"/>
                  </a:lnTo>
                  <a:lnTo>
                    <a:pt x="734" y="1296"/>
                  </a:lnTo>
                  <a:lnTo>
                    <a:pt x="730" y="1297"/>
                  </a:lnTo>
                  <a:lnTo>
                    <a:pt x="725" y="1297"/>
                  </a:lnTo>
                  <a:lnTo>
                    <a:pt x="720" y="1299"/>
                  </a:lnTo>
                  <a:lnTo>
                    <a:pt x="716" y="1300"/>
                  </a:lnTo>
                  <a:lnTo>
                    <a:pt x="714" y="1301"/>
                  </a:lnTo>
                  <a:lnTo>
                    <a:pt x="711" y="1302"/>
                  </a:lnTo>
                  <a:lnTo>
                    <a:pt x="710" y="1304"/>
                  </a:lnTo>
                  <a:lnTo>
                    <a:pt x="709" y="1305"/>
                  </a:lnTo>
                  <a:lnTo>
                    <a:pt x="709" y="1306"/>
                  </a:lnTo>
                  <a:lnTo>
                    <a:pt x="708" y="1306"/>
                  </a:lnTo>
                  <a:lnTo>
                    <a:pt x="706" y="1307"/>
                  </a:lnTo>
                  <a:lnTo>
                    <a:pt x="706" y="1309"/>
                  </a:lnTo>
                  <a:lnTo>
                    <a:pt x="706" y="1310"/>
                  </a:lnTo>
                  <a:lnTo>
                    <a:pt x="706" y="1311"/>
                  </a:lnTo>
                  <a:lnTo>
                    <a:pt x="708" y="1312"/>
                  </a:lnTo>
                  <a:lnTo>
                    <a:pt x="708" y="1314"/>
                  </a:lnTo>
                  <a:lnTo>
                    <a:pt x="710" y="1315"/>
                  </a:lnTo>
                  <a:lnTo>
                    <a:pt x="711" y="1316"/>
                  </a:lnTo>
                  <a:lnTo>
                    <a:pt x="713" y="1317"/>
                  </a:lnTo>
                  <a:lnTo>
                    <a:pt x="711" y="1319"/>
                  </a:lnTo>
                  <a:lnTo>
                    <a:pt x="711" y="1320"/>
                  </a:lnTo>
                  <a:lnTo>
                    <a:pt x="710" y="1320"/>
                  </a:lnTo>
                  <a:lnTo>
                    <a:pt x="710" y="1321"/>
                  </a:lnTo>
                  <a:lnTo>
                    <a:pt x="709" y="1322"/>
                  </a:lnTo>
                  <a:lnTo>
                    <a:pt x="708" y="1322"/>
                  </a:lnTo>
                  <a:lnTo>
                    <a:pt x="704" y="1322"/>
                  </a:lnTo>
                  <a:lnTo>
                    <a:pt x="704" y="1324"/>
                  </a:lnTo>
                  <a:lnTo>
                    <a:pt x="703" y="1325"/>
                  </a:lnTo>
                  <a:lnTo>
                    <a:pt x="701" y="1325"/>
                  </a:lnTo>
                  <a:lnTo>
                    <a:pt x="700" y="1325"/>
                  </a:lnTo>
                  <a:lnTo>
                    <a:pt x="699" y="1326"/>
                  </a:lnTo>
                  <a:lnTo>
                    <a:pt x="698" y="1330"/>
                  </a:lnTo>
                  <a:lnTo>
                    <a:pt x="698" y="1331"/>
                  </a:lnTo>
                  <a:lnTo>
                    <a:pt x="696" y="1331"/>
                  </a:lnTo>
                  <a:lnTo>
                    <a:pt x="694" y="1331"/>
                  </a:lnTo>
                  <a:lnTo>
                    <a:pt x="693" y="1331"/>
                  </a:lnTo>
                  <a:lnTo>
                    <a:pt x="691" y="1331"/>
                  </a:lnTo>
                  <a:lnTo>
                    <a:pt x="690" y="1331"/>
                  </a:lnTo>
                  <a:lnTo>
                    <a:pt x="690" y="1330"/>
                  </a:lnTo>
                  <a:lnTo>
                    <a:pt x="689" y="1329"/>
                  </a:lnTo>
                  <a:lnTo>
                    <a:pt x="688" y="1326"/>
                  </a:lnTo>
                  <a:lnTo>
                    <a:pt x="688" y="1325"/>
                  </a:lnTo>
                  <a:lnTo>
                    <a:pt x="686" y="1325"/>
                  </a:lnTo>
                  <a:lnTo>
                    <a:pt x="685" y="1326"/>
                  </a:lnTo>
                  <a:lnTo>
                    <a:pt x="684" y="1327"/>
                  </a:lnTo>
                  <a:lnTo>
                    <a:pt x="683" y="1327"/>
                  </a:lnTo>
                  <a:lnTo>
                    <a:pt x="681" y="1329"/>
                  </a:lnTo>
                  <a:lnTo>
                    <a:pt x="681" y="1330"/>
                  </a:lnTo>
                  <a:lnTo>
                    <a:pt x="679" y="1330"/>
                  </a:lnTo>
                  <a:lnTo>
                    <a:pt x="679" y="1331"/>
                  </a:lnTo>
                  <a:lnTo>
                    <a:pt x="679" y="1332"/>
                  </a:lnTo>
                  <a:lnTo>
                    <a:pt x="680" y="1334"/>
                  </a:lnTo>
                  <a:lnTo>
                    <a:pt x="681" y="1335"/>
                  </a:lnTo>
                  <a:lnTo>
                    <a:pt x="680" y="1336"/>
                  </a:lnTo>
                  <a:lnTo>
                    <a:pt x="679" y="1336"/>
                  </a:lnTo>
                  <a:lnTo>
                    <a:pt x="678" y="1336"/>
                  </a:lnTo>
                  <a:lnTo>
                    <a:pt x="676" y="1336"/>
                  </a:lnTo>
                  <a:lnTo>
                    <a:pt x="675" y="1336"/>
                  </a:lnTo>
                  <a:lnTo>
                    <a:pt x="674" y="1335"/>
                  </a:lnTo>
                  <a:lnTo>
                    <a:pt x="673" y="1335"/>
                  </a:lnTo>
                  <a:lnTo>
                    <a:pt x="671" y="1336"/>
                  </a:lnTo>
                  <a:lnTo>
                    <a:pt x="671" y="1339"/>
                  </a:lnTo>
                  <a:lnTo>
                    <a:pt x="670" y="1340"/>
                  </a:lnTo>
                  <a:lnTo>
                    <a:pt x="669" y="1341"/>
                  </a:lnTo>
                  <a:lnTo>
                    <a:pt x="669" y="1342"/>
                  </a:lnTo>
                  <a:lnTo>
                    <a:pt x="666" y="1345"/>
                  </a:lnTo>
                  <a:lnTo>
                    <a:pt x="664" y="1345"/>
                  </a:lnTo>
                  <a:lnTo>
                    <a:pt x="663" y="1345"/>
                  </a:lnTo>
                  <a:lnTo>
                    <a:pt x="660" y="1346"/>
                  </a:lnTo>
                  <a:lnTo>
                    <a:pt x="658" y="1347"/>
                  </a:lnTo>
                  <a:lnTo>
                    <a:pt x="655" y="1346"/>
                  </a:lnTo>
                  <a:lnTo>
                    <a:pt x="654" y="1346"/>
                  </a:lnTo>
                  <a:lnTo>
                    <a:pt x="653" y="1346"/>
                  </a:lnTo>
                  <a:lnTo>
                    <a:pt x="651" y="1346"/>
                  </a:lnTo>
                  <a:lnTo>
                    <a:pt x="650" y="1347"/>
                  </a:lnTo>
                  <a:lnTo>
                    <a:pt x="649" y="1347"/>
                  </a:lnTo>
                  <a:lnTo>
                    <a:pt x="648" y="1347"/>
                  </a:lnTo>
                  <a:lnTo>
                    <a:pt x="646" y="1349"/>
                  </a:lnTo>
                  <a:lnTo>
                    <a:pt x="646" y="1350"/>
                  </a:lnTo>
                  <a:lnTo>
                    <a:pt x="646" y="1352"/>
                  </a:lnTo>
                  <a:lnTo>
                    <a:pt x="645" y="1354"/>
                  </a:lnTo>
                  <a:lnTo>
                    <a:pt x="644" y="1355"/>
                  </a:lnTo>
                  <a:lnTo>
                    <a:pt x="641" y="1355"/>
                  </a:lnTo>
                  <a:lnTo>
                    <a:pt x="641" y="1354"/>
                  </a:lnTo>
                  <a:lnTo>
                    <a:pt x="640" y="1354"/>
                  </a:lnTo>
                  <a:lnTo>
                    <a:pt x="639" y="1352"/>
                  </a:lnTo>
                  <a:lnTo>
                    <a:pt x="636" y="1352"/>
                  </a:lnTo>
                  <a:lnTo>
                    <a:pt x="634" y="1352"/>
                  </a:lnTo>
                  <a:lnTo>
                    <a:pt x="633" y="1352"/>
                  </a:lnTo>
                  <a:lnTo>
                    <a:pt x="633" y="1351"/>
                  </a:lnTo>
                  <a:lnTo>
                    <a:pt x="631" y="1350"/>
                  </a:lnTo>
                  <a:lnTo>
                    <a:pt x="630" y="1349"/>
                  </a:lnTo>
                  <a:lnTo>
                    <a:pt x="629" y="1350"/>
                  </a:lnTo>
                  <a:lnTo>
                    <a:pt x="626" y="1350"/>
                  </a:lnTo>
                  <a:lnTo>
                    <a:pt x="625" y="1350"/>
                  </a:lnTo>
                  <a:lnTo>
                    <a:pt x="624" y="1350"/>
                  </a:lnTo>
                  <a:lnTo>
                    <a:pt x="623" y="1349"/>
                  </a:lnTo>
                  <a:lnTo>
                    <a:pt x="620" y="1350"/>
                  </a:lnTo>
                  <a:lnTo>
                    <a:pt x="615" y="1350"/>
                  </a:lnTo>
                  <a:lnTo>
                    <a:pt x="614" y="1351"/>
                  </a:lnTo>
                  <a:lnTo>
                    <a:pt x="613" y="1352"/>
                  </a:lnTo>
                  <a:lnTo>
                    <a:pt x="611" y="1354"/>
                  </a:lnTo>
                  <a:lnTo>
                    <a:pt x="610" y="1354"/>
                  </a:lnTo>
                  <a:lnTo>
                    <a:pt x="608" y="1354"/>
                  </a:lnTo>
                  <a:lnTo>
                    <a:pt x="605" y="1354"/>
                  </a:lnTo>
                  <a:lnTo>
                    <a:pt x="603" y="1354"/>
                  </a:lnTo>
                  <a:lnTo>
                    <a:pt x="601" y="1354"/>
                  </a:lnTo>
                  <a:lnTo>
                    <a:pt x="600" y="1355"/>
                  </a:lnTo>
                  <a:lnTo>
                    <a:pt x="595" y="1355"/>
                  </a:lnTo>
                  <a:lnTo>
                    <a:pt x="591" y="1355"/>
                  </a:lnTo>
                  <a:lnTo>
                    <a:pt x="590" y="1355"/>
                  </a:lnTo>
                  <a:lnTo>
                    <a:pt x="589" y="1355"/>
                  </a:lnTo>
                  <a:lnTo>
                    <a:pt x="588" y="1354"/>
                  </a:lnTo>
                  <a:lnTo>
                    <a:pt x="586" y="1354"/>
                  </a:lnTo>
                  <a:lnTo>
                    <a:pt x="585" y="1354"/>
                  </a:lnTo>
                  <a:lnTo>
                    <a:pt x="584" y="1354"/>
                  </a:lnTo>
                  <a:lnTo>
                    <a:pt x="583" y="1352"/>
                  </a:lnTo>
                  <a:lnTo>
                    <a:pt x="581" y="1352"/>
                  </a:lnTo>
                  <a:lnTo>
                    <a:pt x="579" y="1352"/>
                  </a:lnTo>
                  <a:lnTo>
                    <a:pt x="578" y="1352"/>
                  </a:lnTo>
                  <a:lnTo>
                    <a:pt x="575" y="1351"/>
                  </a:lnTo>
                  <a:lnTo>
                    <a:pt x="574" y="1351"/>
                  </a:lnTo>
                  <a:lnTo>
                    <a:pt x="573" y="1350"/>
                  </a:lnTo>
                  <a:lnTo>
                    <a:pt x="570" y="1350"/>
                  </a:lnTo>
                  <a:lnTo>
                    <a:pt x="569" y="1350"/>
                  </a:lnTo>
                  <a:lnTo>
                    <a:pt x="568" y="1350"/>
                  </a:lnTo>
                  <a:lnTo>
                    <a:pt x="566" y="1350"/>
                  </a:lnTo>
                  <a:lnTo>
                    <a:pt x="565" y="1350"/>
                  </a:lnTo>
                  <a:lnTo>
                    <a:pt x="561" y="1351"/>
                  </a:lnTo>
                  <a:lnTo>
                    <a:pt x="560" y="1351"/>
                  </a:lnTo>
                  <a:lnTo>
                    <a:pt x="558" y="1352"/>
                  </a:lnTo>
                  <a:lnTo>
                    <a:pt x="555" y="1354"/>
                  </a:lnTo>
                  <a:lnTo>
                    <a:pt x="554" y="1355"/>
                  </a:lnTo>
                  <a:lnTo>
                    <a:pt x="554" y="1356"/>
                  </a:lnTo>
                  <a:lnTo>
                    <a:pt x="553" y="1356"/>
                  </a:lnTo>
                  <a:lnTo>
                    <a:pt x="551" y="1356"/>
                  </a:lnTo>
                  <a:lnTo>
                    <a:pt x="551" y="1357"/>
                  </a:lnTo>
                  <a:lnTo>
                    <a:pt x="550" y="1359"/>
                  </a:lnTo>
                  <a:lnTo>
                    <a:pt x="550" y="1360"/>
                  </a:lnTo>
                  <a:lnTo>
                    <a:pt x="549" y="1361"/>
                  </a:lnTo>
                  <a:lnTo>
                    <a:pt x="549" y="1362"/>
                  </a:lnTo>
                  <a:lnTo>
                    <a:pt x="549" y="1364"/>
                  </a:lnTo>
                  <a:lnTo>
                    <a:pt x="550" y="1365"/>
                  </a:lnTo>
                  <a:lnTo>
                    <a:pt x="549" y="1366"/>
                  </a:lnTo>
                  <a:lnTo>
                    <a:pt x="548" y="1367"/>
                  </a:lnTo>
                  <a:lnTo>
                    <a:pt x="546" y="1370"/>
                  </a:lnTo>
                  <a:lnTo>
                    <a:pt x="544" y="1371"/>
                  </a:lnTo>
                  <a:lnTo>
                    <a:pt x="543" y="1372"/>
                  </a:lnTo>
                  <a:lnTo>
                    <a:pt x="540" y="1375"/>
                  </a:lnTo>
                  <a:lnTo>
                    <a:pt x="540" y="1376"/>
                  </a:lnTo>
                  <a:lnTo>
                    <a:pt x="539" y="1376"/>
                  </a:lnTo>
                  <a:lnTo>
                    <a:pt x="535" y="1377"/>
                  </a:lnTo>
                  <a:lnTo>
                    <a:pt x="533" y="1377"/>
                  </a:lnTo>
                  <a:lnTo>
                    <a:pt x="531" y="1379"/>
                  </a:lnTo>
                  <a:lnTo>
                    <a:pt x="526" y="1381"/>
                  </a:lnTo>
                  <a:lnTo>
                    <a:pt x="524" y="1382"/>
                  </a:lnTo>
                  <a:lnTo>
                    <a:pt x="521" y="1382"/>
                  </a:lnTo>
                  <a:lnTo>
                    <a:pt x="520" y="1382"/>
                  </a:lnTo>
                  <a:lnTo>
                    <a:pt x="519" y="1384"/>
                  </a:lnTo>
                  <a:lnTo>
                    <a:pt x="514" y="1385"/>
                  </a:lnTo>
                  <a:lnTo>
                    <a:pt x="513" y="1384"/>
                  </a:lnTo>
                  <a:lnTo>
                    <a:pt x="511" y="1384"/>
                  </a:lnTo>
                  <a:lnTo>
                    <a:pt x="509" y="1384"/>
                  </a:lnTo>
                  <a:lnTo>
                    <a:pt x="505" y="1382"/>
                  </a:lnTo>
                  <a:lnTo>
                    <a:pt x="504" y="1382"/>
                  </a:lnTo>
                  <a:lnTo>
                    <a:pt x="501" y="1381"/>
                  </a:lnTo>
                  <a:lnTo>
                    <a:pt x="499" y="1380"/>
                  </a:lnTo>
                  <a:lnTo>
                    <a:pt x="498" y="1380"/>
                  </a:lnTo>
                  <a:lnTo>
                    <a:pt x="495" y="1379"/>
                  </a:lnTo>
                  <a:lnTo>
                    <a:pt x="493" y="1377"/>
                  </a:lnTo>
                  <a:lnTo>
                    <a:pt x="490" y="1377"/>
                  </a:lnTo>
                  <a:lnTo>
                    <a:pt x="489" y="1376"/>
                  </a:lnTo>
                  <a:lnTo>
                    <a:pt x="486" y="1375"/>
                  </a:lnTo>
                  <a:lnTo>
                    <a:pt x="485" y="1375"/>
                  </a:lnTo>
                  <a:lnTo>
                    <a:pt x="483" y="1375"/>
                  </a:lnTo>
                  <a:lnTo>
                    <a:pt x="481" y="1374"/>
                  </a:lnTo>
                  <a:lnTo>
                    <a:pt x="479" y="1372"/>
                  </a:lnTo>
                  <a:lnTo>
                    <a:pt x="476" y="1372"/>
                  </a:lnTo>
                  <a:lnTo>
                    <a:pt x="474" y="1371"/>
                  </a:lnTo>
                  <a:lnTo>
                    <a:pt x="473" y="1370"/>
                  </a:lnTo>
                  <a:lnTo>
                    <a:pt x="471" y="1369"/>
                  </a:lnTo>
                  <a:lnTo>
                    <a:pt x="470" y="1369"/>
                  </a:lnTo>
                  <a:lnTo>
                    <a:pt x="469" y="1367"/>
                  </a:lnTo>
                  <a:lnTo>
                    <a:pt x="466" y="1366"/>
                  </a:lnTo>
                  <a:lnTo>
                    <a:pt x="464" y="1366"/>
                  </a:lnTo>
                  <a:lnTo>
                    <a:pt x="461" y="1364"/>
                  </a:lnTo>
                  <a:lnTo>
                    <a:pt x="460" y="1361"/>
                  </a:lnTo>
                  <a:lnTo>
                    <a:pt x="459" y="1359"/>
                  </a:lnTo>
                  <a:lnTo>
                    <a:pt x="458" y="1357"/>
                  </a:lnTo>
                  <a:lnTo>
                    <a:pt x="458" y="1355"/>
                  </a:lnTo>
                  <a:lnTo>
                    <a:pt x="456" y="1355"/>
                  </a:lnTo>
                  <a:lnTo>
                    <a:pt x="455" y="1354"/>
                  </a:lnTo>
                  <a:lnTo>
                    <a:pt x="455" y="1352"/>
                  </a:lnTo>
                  <a:lnTo>
                    <a:pt x="454" y="1350"/>
                  </a:lnTo>
                  <a:lnTo>
                    <a:pt x="453" y="1347"/>
                  </a:lnTo>
                  <a:lnTo>
                    <a:pt x="453" y="1345"/>
                  </a:lnTo>
                  <a:lnTo>
                    <a:pt x="451" y="1344"/>
                  </a:lnTo>
                  <a:lnTo>
                    <a:pt x="451" y="1342"/>
                  </a:lnTo>
                  <a:lnTo>
                    <a:pt x="450" y="1341"/>
                  </a:lnTo>
                  <a:lnTo>
                    <a:pt x="449" y="1337"/>
                  </a:lnTo>
                  <a:lnTo>
                    <a:pt x="448" y="1335"/>
                  </a:lnTo>
                  <a:lnTo>
                    <a:pt x="448" y="1334"/>
                  </a:lnTo>
                  <a:lnTo>
                    <a:pt x="448" y="1331"/>
                  </a:lnTo>
                  <a:lnTo>
                    <a:pt x="448" y="1330"/>
                  </a:lnTo>
                  <a:lnTo>
                    <a:pt x="448" y="1329"/>
                  </a:lnTo>
                  <a:lnTo>
                    <a:pt x="449" y="1326"/>
                  </a:lnTo>
                  <a:lnTo>
                    <a:pt x="450" y="1325"/>
                  </a:lnTo>
                  <a:lnTo>
                    <a:pt x="450" y="1324"/>
                  </a:lnTo>
                  <a:lnTo>
                    <a:pt x="450" y="1321"/>
                  </a:lnTo>
                  <a:lnTo>
                    <a:pt x="449" y="1319"/>
                  </a:lnTo>
                  <a:lnTo>
                    <a:pt x="448" y="1314"/>
                  </a:lnTo>
                  <a:lnTo>
                    <a:pt x="446" y="1310"/>
                  </a:lnTo>
                  <a:lnTo>
                    <a:pt x="445" y="1306"/>
                  </a:lnTo>
                  <a:lnTo>
                    <a:pt x="445" y="1302"/>
                  </a:lnTo>
                  <a:lnTo>
                    <a:pt x="446" y="1296"/>
                  </a:lnTo>
                  <a:lnTo>
                    <a:pt x="446" y="1294"/>
                  </a:lnTo>
                  <a:lnTo>
                    <a:pt x="448" y="1291"/>
                  </a:lnTo>
                  <a:lnTo>
                    <a:pt x="448" y="1290"/>
                  </a:lnTo>
                  <a:lnTo>
                    <a:pt x="449" y="1287"/>
                  </a:lnTo>
                  <a:lnTo>
                    <a:pt x="450" y="1285"/>
                  </a:lnTo>
                  <a:lnTo>
                    <a:pt x="451" y="1282"/>
                  </a:lnTo>
                  <a:lnTo>
                    <a:pt x="453" y="1279"/>
                  </a:lnTo>
                  <a:lnTo>
                    <a:pt x="454" y="1276"/>
                  </a:lnTo>
                  <a:lnTo>
                    <a:pt x="455" y="1275"/>
                  </a:lnTo>
                  <a:lnTo>
                    <a:pt x="455" y="1274"/>
                  </a:lnTo>
                  <a:lnTo>
                    <a:pt x="456" y="1272"/>
                  </a:lnTo>
                  <a:lnTo>
                    <a:pt x="456" y="1271"/>
                  </a:lnTo>
                  <a:lnTo>
                    <a:pt x="458" y="1271"/>
                  </a:lnTo>
                  <a:lnTo>
                    <a:pt x="459" y="1270"/>
                  </a:lnTo>
                  <a:lnTo>
                    <a:pt x="460" y="1269"/>
                  </a:lnTo>
                  <a:lnTo>
                    <a:pt x="461" y="1267"/>
                  </a:lnTo>
                  <a:lnTo>
                    <a:pt x="461" y="1265"/>
                  </a:lnTo>
                  <a:lnTo>
                    <a:pt x="465" y="1262"/>
                  </a:lnTo>
                  <a:lnTo>
                    <a:pt x="466" y="1260"/>
                  </a:lnTo>
                  <a:lnTo>
                    <a:pt x="469" y="1259"/>
                  </a:lnTo>
                  <a:lnTo>
                    <a:pt x="475" y="1251"/>
                  </a:lnTo>
                  <a:lnTo>
                    <a:pt x="476" y="1249"/>
                  </a:lnTo>
                  <a:lnTo>
                    <a:pt x="478" y="1247"/>
                  </a:lnTo>
                  <a:lnTo>
                    <a:pt x="480" y="1246"/>
                  </a:lnTo>
                  <a:lnTo>
                    <a:pt x="483" y="1244"/>
                  </a:lnTo>
                  <a:lnTo>
                    <a:pt x="484" y="1241"/>
                  </a:lnTo>
                  <a:lnTo>
                    <a:pt x="485" y="1241"/>
                  </a:lnTo>
                  <a:lnTo>
                    <a:pt x="488" y="1240"/>
                  </a:lnTo>
                  <a:lnTo>
                    <a:pt x="489" y="1237"/>
                  </a:lnTo>
                  <a:lnTo>
                    <a:pt x="489" y="1236"/>
                  </a:lnTo>
                  <a:lnTo>
                    <a:pt x="490" y="1234"/>
                  </a:lnTo>
                  <a:lnTo>
                    <a:pt x="491" y="1230"/>
                  </a:lnTo>
                  <a:lnTo>
                    <a:pt x="491" y="1227"/>
                  </a:lnTo>
                  <a:lnTo>
                    <a:pt x="493" y="1226"/>
                  </a:lnTo>
                  <a:lnTo>
                    <a:pt x="494" y="1225"/>
                  </a:lnTo>
                  <a:lnTo>
                    <a:pt x="494" y="1222"/>
                  </a:lnTo>
                  <a:lnTo>
                    <a:pt x="494" y="1219"/>
                  </a:lnTo>
                  <a:lnTo>
                    <a:pt x="494" y="1217"/>
                  </a:lnTo>
                  <a:lnTo>
                    <a:pt x="494" y="1216"/>
                  </a:lnTo>
                  <a:lnTo>
                    <a:pt x="493" y="1214"/>
                  </a:lnTo>
                  <a:lnTo>
                    <a:pt x="491" y="1211"/>
                  </a:lnTo>
                  <a:lnTo>
                    <a:pt x="490" y="1210"/>
                  </a:lnTo>
                  <a:lnTo>
                    <a:pt x="490" y="1209"/>
                  </a:lnTo>
                  <a:lnTo>
                    <a:pt x="490" y="1207"/>
                  </a:lnTo>
                  <a:lnTo>
                    <a:pt x="489" y="1207"/>
                  </a:lnTo>
                  <a:lnTo>
                    <a:pt x="489" y="1206"/>
                  </a:lnTo>
                  <a:lnTo>
                    <a:pt x="489" y="1205"/>
                  </a:lnTo>
                  <a:lnTo>
                    <a:pt x="490" y="1205"/>
                  </a:lnTo>
                  <a:lnTo>
                    <a:pt x="490" y="1204"/>
                  </a:lnTo>
                  <a:lnTo>
                    <a:pt x="489" y="1201"/>
                  </a:lnTo>
                  <a:lnTo>
                    <a:pt x="488" y="1199"/>
                  </a:lnTo>
                  <a:lnTo>
                    <a:pt x="488" y="1196"/>
                  </a:lnTo>
                  <a:lnTo>
                    <a:pt x="486" y="1192"/>
                  </a:lnTo>
                  <a:lnTo>
                    <a:pt x="486" y="1189"/>
                  </a:lnTo>
                  <a:lnTo>
                    <a:pt x="485" y="1187"/>
                  </a:lnTo>
                  <a:lnTo>
                    <a:pt x="484" y="1185"/>
                  </a:lnTo>
                  <a:lnTo>
                    <a:pt x="483" y="1185"/>
                  </a:lnTo>
                  <a:lnTo>
                    <a:pt x="483" y="1184"/>
                  </a:lnTo>
                  <a:lnTo>
                    <a:pt x="483" y="1182"/>
                  </a:lnTo>
                  <a:lnTo>
                    <a:pt x="483" y="1180"/>
                  </a:lnTo>
                  <a:lnTo>
                    <a:pt x="481" y="1175"/>
                  </a:lnTo>
                  <a:lnTo>
                    <a:pt x="480" y="1170"/>
                  </a:lnTo>
                  <a:lnTo>
                    <a:pt x="480" y="1169"/>
                  </a:lnTo>
                  <a:lnTo>
                    <a:pt x="479" y="1164"/>
                  </a:lnTo>
                  <a:lnTo>
                    <a:pt x="478" y="1161"/>
                  </a:lnTo>
                  <a:lnTo>
                    <a:pt x="476" y="1159"/>
                  </a:lnTo>
                  <a:lnTo>
                    <a:pt x="475" y="1157"/>
                  </a:lnTo>
                  <a:lnTo>
                    <a:pt x="474" y="1155"/>
                  </a:lnTo>
                  <a:lnTo>
                    <a:pt x="474" y="1154"/>
                  </a:lnTo>
                  <a:lnTo>
                    <a:pt x="473" y="1152"/>
                  </a:lnTo>
                  <a:lnTo>
                    <a:pt x="473" y="1151"/>
                  </a:lnTo>
                  <a:lnTo>
                    <a:pt x="471" y="1150"/>
                  </a:lnTo>
                  <a:lnTo>
                    <a:pt x="470" y="1149"/>
                  </a:lnTo>
                  <a:lnTo>
                    <a:pt x="469" y="1147"/>
                  </a:lnTo>
                  <a:lnTo>
                    <a:pt x="469" y="1146"/>
                  </a:lnTo>
                  <a:lnTo>
                    <a:pt x="468" y="1145"/>
                  </a:lnTo>
                  <a:lnTo>
                    <a:pt x="466" y="1144"/>
                  </a:lnTo>
                  <a:lnTo>
                    <a:pt x="465" y="1142"/>
                  </a:lnTo>
                  <a:lnTo>
                    <a:pt x="464" y="1141"/>
                  </a:lnTo>
                  <a:lnTo>
                    <a:pt x="463" y="1140"/>
                  </a:lnTo>
                  <a:lnTo>
                    <a:pt x="461" y="1137"/>
                  </a:lnTo>
                  <a:lnTo>
                    <a:pt x="460" y="1136"/>
                  </a:lnTo>
                  <a:lnTo>
                    <a:pt x="458" y="1135"/>
                  </a:lnTo>
                  <a:lnTo>
                    <a:pt x="456" y="1134"/>
                  </a:lnTo>
                  <a:lnTo>
                    <a:pt x="455" y="1132"/>
                  </a:lnTo>
                  <a:lnTo>
                    <a:pt x="454" y="1131"/>
                  </a:lnTo>
                  <a:lnTo>
                    <a:pt x="449" y="1126"/>
                  </a:lnTo>
                  <a:lnTo>
                    <a:pt x="446" y="1124"/>
                  </a:lnTo>
                  <a:lnTo>
                    <a:pt x="444" y="1122"/>
                  </a:lnTo>
                  <a:lnTo>
                    <a:pt x="440" y="1117"/>
                  </a:lnTo>
                  <a:lnTo>
                    <a:pt x="434" y="1112"/>
                  </a:lnTo>
                  <a:lnTo>
                    <a:pt x="429" y="1109"/>
                  </a:lnTo>
                  <a:lnTo>
                    <a:pt x="426" y="1106"/>
                  </a:lnTo>
                  <a:lnTo>
                    <a:pt x="423" y="1105"/>
                  </a:lnTo>
                  <a:lnTo>
                    <a:pt x="416" y="1102"/>
                  </a:lnTo>
                  <a:lnTo>
                    <a:pt x="413" y="1100"/>
                  </a:lnTo>
                  <a:lnTo>
                    <a:pt x="409" y="1099"/>
                  </a:lnTo>
                  <a:lnTo>
                    <a:pt x="404" y="1094"/>
                  </a:lnTo>
                  <a:lnTo>
                    <a:pt x="400" y="1091"/>
                  </a:lnTo>
                  <a:lnTo>
                    <a:pt x="398" y="1090"/>
                  </a:lnTo>
                  <a:lnTo>
                    <a:pt x="395" y="1090"/>
                  </a:lnTo>
                  <a:lnTo>
                    <a:pt x="381" y="1087"/>
                  </a:lnTo>
                  <a:lnTo>
                    <a:pt x="374" y="1086"/>
                  </a:lnTo>
                  <a:lnTo>
                    <a:pt x="370" y="1086"/>
                  </a:lnTo>
                  <a:lnTo>
                    <a:pt x="364" y="1086"/>
                  </a:lnTo>
                  <a:lnTo>
                    <a:pt x="359" y="1085"/>
                  </a:lnTo>
                  <a:lnTo>
                    <a:pt x="358" y="1085"/>
                  </a:lnTo>
                  <a:lnTo>
                    <a:pt x="355" y="1082"/>
                  </a:lnTo>
                  <a:lnTo>
                    <a:pt x="354" y="1082"/>
                  </a:lnTo>
                  <a:lnTo>
                    <a:pt x="353" y="1082"/>
                  </a:lnTo>
                  <a:lnTo>
                    <a:pt x="351" y="1082"/>
                  </a:lnTo>
                  <a:lnTo>
                    <a:pt x="346" y="1082"/>
                  </a:lnTo>
                  <a:lnTo>
                    <a:pt x="343" y="1082"/>
                  </a:lnTo>
                  <a:lnTo>
                    <a:pt x="340" y="1082"/>
                  </a:lnTo>
                  <a:lnTo>
                    <a:pt x="334" y="1084"/>
                  </a:lnTo>
                  <a:lnTo>
                    <a:pt x="330" y="1086"/>
                  </a:lnTo>
                  <a:lnTo>
                    <a:pt x="329" y="1087"/>
                  </a:lnTo>
                  <a:lnTo>
                    <a:pt x="328" y="1090"/>
                  </a:lnTo>
                  <a:lnTo>
                    <a:pt x="328" y="1091"/>
                  </a:lnTo>
                  <a:lnTo>
                    <a:pt x="328" y="1094"/>
                  </a:lnTo>
                  <a:lnTo>
                    <a:pt x="326" y="1097"/>
                  </a:lnTo>
                  <a:lnTo>
                    <a:pt x="325" y="1100"/>
                  </a:lnTo>
                  <a:lnTo>
                    <a:pt x="323" y="1102"/>
                  </a:lnTo>
                  <a:lnTo>
                    <a:pt x="318" y="1109"/>
                  </a:lnTo>
                  <a:lnTo>
                    <a:pt x="314" y="1112"/>
                  </a:lnTo>
                  <a:lnTo>
                    <a:pt x="309" y="1115"/>
                  </a:lnTo>
                  <a:lnTo>
                    <a:pt x="306" y="1117"/>
                  </a:lnTo>
                  <a:lnTo>
                    <a:pt x="303" y="1119"/>
                  </a:lnTo>
                  <a:lnTo>
                    <a:pt x="298" y="1120"/>
                  </a:lnTo>
                  <a:lnTo>
                    <a:pt x="294" y="1120"/>
                  </a:lnTo>
                  <a:lnTo>
                    <a:pt x="290" y="1120"/>
                  </a:lnTo>
                  <a:lnTo>
                    <a:pt x="286" y="1119"/>
                  </a:lnTo>
                  <a:lnTo>
                    <a:pt x="284" y="1117"/>
                  </a:lnTo>
                  <a:lnTo>
                    <a:pt x="280" y="1116"/>
                  </a:lnTo>
                  <a:lnTo>
                    <a:pt x="279" y="1116"/>
                  </a:lnTo>
                  <a:lnTo>
                    <a:pt x="274" y="1116"/>
                  </a:lnTo>
                  <a:lnTo>
                    <a:pt x="270" y="1116"/>
                  </a:lnTo>
                  <a:lnTo>
                    <a:pt x="269" y="1116"/>
                  </a:lnTo>
                  <a:lnTo>
                    <a:pt x="268" y="1117"/>
                  </a:lnTo>
                  <a:lnTo>
                    <a:pt x="265" y="1119"/>
                  </a:lnTo>
                  <a:lnTo>
                    <a:pt x="264" y="1121"/>
                  </a:lnTo>
                  <a:lnTo>
                    <a:pt x="261" y="1122"/>
                  </a:lnTo>
                  <a:lnTo>
                    <a:pt x="260" y="1124"/>
                  </a:lnTo>
                  <a:lnTo>
                    <a:pt x="259" y="1125"/>
                  </a:lnTo>
                  <a:lnTo>
                    <a:pt x="255" y="1126"/>
                  </a:lnTo>
                  <a:lnTo>
                    <a:pt x="253" y="1129"/>
                  </a:lnTo>
                  <a:lnTo>
                    <a:pt x="249" y="1129"/>
                  </a:lnTo>
                  <a:lnTo>
                    <a:pt x="246" y="1129"/>
                  </a:lnTo>
                  <a:lnTo>
                    <a:pt x="245" y="1127"/>
                  </a:lnTo>
                  <a:lnTo>
                    <a:pt x="244" y="1126"/>
                  </a:lnTo>
                  <a:lnTo>
                    <a:pt x="241" y="1125"/>
                  </a:lnTo>
                  <a:lnTo>
                    <a:pt x="240" y="1122"/>
                  </a:lnTo>
                  <a:lnTo>
                    <a:pt x="239" y="1120"/>
                  </a:lnTo>
                  <a:lnTo>
                    <a:pt x="238" y="1119"/>
                  </a:lnTo>
                  <a:lnTo>
                    <a:pt x="236" y="1116"/>
                  </a:lnTo>
                  <a:lnTo>
                    <a:pt x="234" y="1114"/>
                  </a:lnTo>
                  <a:lnTo>
                    <a:pt x="231" y="1112"/>
                  </a:lnTo>
                  <a:lnTo>
                    <a:pt x="230" y="1111"/>
                  </a:lnTo>
                  <a:lnTo>
                    <a:pt x="228" y="1110"/>
                  </a:lnTo>
                  <a:lnTo>
                    <a:pt x="225" y="1105"/>
                  </a:lnTo>
                  <a:lnTo>
                    <a:pt x="223" y="1101"/>
                  </a:lnTo>
                  <a:lnTo>
                    <a:pt x="221" y="1099"/>
                  </a:lnTo>
                  <a:lnTo>
                    <a:pt x="221" y="1096"/>
                  </a:lnTo>
                  <a:lnTo>
                    <a:pt x="221" y="1094"/>
                  </a:lnTo>
                  <a:lnTo>
                    <a:pt x="221" y="1091"/>
                  </a:lnTo>
                  <a:lnTo>
                    <a:pt x="221" y="1089"/>
                  </a:lnTo>
                  <a:lnTo>
                    <a:pt x="220" y="1086"/>
                  </a:lnTo>
                  <a:lnTo>
                    <a:pt x="219" y="1084"/>
                  </a:lnTo>
                  <a:lnTo>
                    <a:pt x="216" y="1080"/>
                  </a:lnTo>
                  <a:lnTo>
                    <a:pt x="215" y="1076"/>
                  </a:lnTo>
                  <a:lnTo>
                    <a:pt x="213" y="1074"/>
                  </a:lnTo>
                  <a:lnTo>
                    <a:pt x="211" y="1071"/>
                  </a:lnTo>
                  <a:lnTo>
                    <a:pt x="209" y="1067"/>
                  </a:lnTo>
                  <a:lnTo>
                    <a:pt x="206" y="1064"/>
                  </a:lnTo>
                  <a:lnTo>
                    <a:pt x="205" y="1062"/>
                  </a:lnTo>
                  <a:lnTo>
                    <a:pt x="203" y="1060"/>
                  </a:lnTo>
                  <a:lnTo>
                    <a:pt x="200" y="1057"/>
                  </a:lnTo>
                  <a:lnTo>
                    <a:pt x="198" y="1055"/>
                  </a:lnTo>
                  <a:lnTo>
                    <a:pt x="195" y="1052"/>
                  </a:lnTo>
                  <a:lnTo>
                    <a:pt x="195" y="1051"/>
                  </a:lnTo>
                  <a:lnTo>
                    <a:pt x="194" y="1049"/>
                  </a:lnTo>
                  <a:lnTo>
                    <a:pt x="194" y="1046"/>
                  </a:lnTo>
                  <a:lnTo>
                    <a:pt x="194" y="1045"/>
                  </a:lnTo>
                  <a:lnTo>
                    <a:pt x="195" y="1042"/>
                  </a:lnTo>
                  <a:lnTo>
                    <a:pt x="198" y="1040"/>
                  </a:lnTo>
                  <a:lnTo>
                    <a:pt x="201" y="1037"/>
                  </a:lnTo>
                  <a:lnTo>
                    <a:pt x="201" y="1036"/>
                  </a:lnTo>
                  <a:lnTo>
                    <a:pt x="203" y="1035"/>
                  </a:lnTo>
                  <a:lnTo>
                    <a:pt x="204" y="1032"/>
                  </a:lnTo>
                  <a:lnTo>
                    <a:pt x="205" y="1031"/>
                  </a:lnTo>
                  <a:lnTo>
                    <a:pt x="206" y="1029"/>
                  </a:lnTo>
                  <a:lnTo>
                    <a:pt x="206" y="1026"/>
                  </a:lnTo>
                  <a:lnTo>
                    <a:pt x="206" y="1022"/>
                  </a:lnTo>
                  <a:lnTo>
                    <a:pt x="206" y="1019"/>
                  </a:lnTo>
                  <a:lnTo>
                    <a:pt x="205" y="1019"/>
                  </a:lnTo>
                  <a:lnTo>
                    <a:pt x="205" y="1015"/>
                  </a:lnTo>
                  <a:lnTo>
                    <a:pt x="201" y="1013"/>
                  </a:lnTo>
                  <a:lnTo>
                    <a:pt x="201" y="1009"/>
                  </a:lnTo>
                  <a:lnTo>
                    <a:pt x="199" y="1005"/>
                  </a:lnTo>
                  <a:lnTo>
                    <a:pt x="196" y="999"/>
                  </a:lnTo>
                  <a:lnTo>
                    <a:pt x="195" y="995"/>
                  </a:lnTo>
                  <a:lnTo>
                    <a:pt x="193" y="991"/>
                  </a:lnTo>
                  <a:lnTo>
                    <a:pt x="190" y="989"/>
                  </a:lnTo>
                  <a:lnTo>
                    <a:pt x="188" y="988"/>
                  </a:lnTo>
                  <a:lnTo>
                    <a:pt x="186" y="986"/>
                  </a:lnTo>
                  <a:lnTo>
                    <a:pt x="185" y="985"/>
                  </a:lnTo>
                  <a:lnTo>
                    <a:pt x="181" y="981"/>
                  </a:lnTo>
                  <a:lnTo>
                    <a:pt x="180" y="980"/>
                  </a:lnTo>
                  <a:lnTo>
                    <a:pt x="178" y="979"/>
                  </a:lnTo>
                  <a:lnTo>
                    <a:pt x="175" y="976"/>
                  </a:lnTo>
                  <a:lnTo>
                    <a:pt x="173" y="975"/>
                  </a:lnTo>
                  <a:lnTo>
                    <a:pt x="171" y="974"/>
                  </a:lnTo>
                  <a:lnTo>
                    <a:pt x="169" y="973"/>
                  </a:lnTo>
                  <a:lnTo>
                    <a:pt x="166" y="971"/>
                  </a:lnTo>
                  <a:lnTo>
                    <a:pt x="164" y="971"/>
                  </a:lnTo>
                  <a:lnTo>
                    <a:pt x="161" y="971"/>
                  </a:lnTo>
                  <a:lnTo>
                    <a:pt x="160" y="971"/>
                  </a:lnTo>
                  <a:lnTo>
                    <a:pt x="156" y="970"/>
                  </a:lnTo>
                  <a:lnTo>
                    <a:pt x="154" y="969"/>
                  </a:lnTo>
                  <a:lnTo>
                    <a:pt x="149" y="968"/>
                  </a:lnTo>
                  <a:lnTo>
                    <a:pt x="145" y="966"/>
                  </a:lnTo>
                  <a:lnTo>
                    <a:pt x="144" y="966"/>
                  </a:lnTo>
                  <a:lnTo>
                    <a:pt x="141" y="966"/>
                  </a:lnTo>
                  <a:lnTo>
                    <a:pt x="139" y="968"/>
                  </a:lnTo>
                  <a:lnTo>
                    <a:pt x="136" y="969"/>
                  </a:lnTo>
                  <a:lnTo>
                    <a:pt x="133" y="971"/>
                  </a:lnTo>
                  <a:lnTo>
                    <a:pt x="130" y="973"/>
                  </a:lnTo>
                  <a:lnTo>
                    <a:pt x="129" y="974"/>
                  </a:lnTo>
                  <a:lnTo>
                    <a:pt x="126" y="973"/>
                  </a:lnTo>
                  <a:lnTo>
                    <a:pt x="125" y="973"/>
                  </a:lnTo>
                  <a:lnTo>
                    <a:pt x="124" y="971"/>
                  </a:lnTo>
                  <a:lnTo>
                    <a:pt x="123" y="969"/>
                  </a:lnTo>
                  <a:lnTo>
                    <a:pt x="123" y="966"/>
                  </a:lnTo>
                  <a:lnTo>
                    <a:pt x="120" y="964"/>
                  </a:lnTo>
                  <a:lnTo>
                    <a:pt x="120" y="961"/>
                  </a:lnTo>
                  <a:lnTo>
                    <a:pt x="119" y="959"/>
                  </a:lnTo>
                  <a:lnTo>
                    <a:pt x="118" y="956"/>
                  </a:lnTo>
                  <a:lnTo>
                    <a:pt x="116" y="953"/>
                  </a:lnTo>
                  <a:lnTo>
                    <a:pt x="116" y="950"/>
                  </a:lnTo>
                  <a:lnTo>
                    <a:pt x="116" y="949"/>
                  </a:lnTo>
                  <a:lnTo>
                    <a:pt x="118" y="941"/>
                  </a:lnTo>
                  <a:lnTo>
                    <a:pt x="118" y="939"/>
                  </a:lnTo>
                  <a:lnTo>
                    <a:pt x="118" y="938"/>
                  </a:lnTo>
                  <a:lnTo>
                    <a:pt x="119" y="936"/>
                  </a:lnTo>
                  <a:lnTo>
                    <a:pt x="120" y="936"/>
                  </a:lnTo>
                  <a:lnTo>
                    <a:pt x="123" y="936"/>
                  </a:lnTo>
                  <a:lnTo>
                    <a:pt x="125" y="936"/>
                  </a:lnTo>
                  <a:lnTo>
                    <a:pt x="126" y="936"/>
                  </a:lnTo>
                  <a:lnTo>
                    <a:pt x="128" y="936"/>
                  </a:lnTo>
                  <a:lnTo>
                    <a:pt x="130" y="935"/>
                  </a:lnTo>
                  <a:lnTo>
                    <a:pt x="133" y="934"/>
                  </a:lnTo>
                  <a:lnTo>
                    <a:pt x="135" y="934"/>
                  </a:lnTo>
                  <a:lnTo>
                    <a:pt x="136" y="934"/>
                  </a:lnTo>
                  <a:lnTo>
                    <a:pt x="138" y="933"/>
                  </a:lnTo>
                  <a:lnTo>
                    <a:pt x="140" y="930"/>
                  </a:lnTo>
                  <a:lnTo>
                    <a:pt x="141" y="929"/>
                  </a:lnTo>
                  <a:lnTo>
                    <a:pt x="141" y="926"/>
                  </a:lnTo>
                  <a:lnTo>
                    <a:pt x="144" y="921"/>
                  </a:lnTo>
                  <a:lnTo>
                    <a:pt x="145" y="918"/>
                  </a:lnTo>
                  <a:lnTo>
                    <a:pt x="146" y="914"/>
                  </a:lnTo>
                  <a:lnTo>
                    <a:pt x="146" y="911"/>
                  </a:lnTo>
                  <a:lnTo>
                    <a:pt x="145" y="908"/>
                  </a:lnTo>
                  <a:lnTo>
                    <a:pt x="143" y="903"/>
                  </a:lnTo>
                  <a:lnTo>
                    <a:pt x="141" y="896"/>
                  </a:lnTo>
                  <a:lnTo>
                    <a:pt x="140" y="893"/>
                  </a:lnTo>
                  <a:lnTo>
                    <a:pt x="139" y="889"/>
                  </a:lnTo>
                  <a:lnTo>
                    <a:pt x="139" y="886"/>
                  </a:lnTo>
                  <a:lnTo>
                    <a:pt x="138" y="885"/>
                  </a:lnTo>
                  <a:lnTo>
                    <a:pt x="136" y="883"/>
                  </a:lnTo>
                  <a:lnTo>
                    <a:pt x="135" y="880"/>
                  </a:lnTo>
                  <a:lnTo>
                    <a:pt x="134" y="879"/>
                  </a:lnTo>
                  <a:lnTo>
                    <a:pt x="133" y="879"/>
                  </a:lnTo>
                  <a:lnTo>
                    <a:pt x="131" y="879"/>
                  </a:lnTo>
                  <a:lnTo>
                    <a:pt x="130" y="879"/>
                  </a:lnTo>
                  <a:lnTo>
                    <a:pt x="129" y="878"/>
                  </a:lnTo>
                  <a:lnTo>
                    <a:pt x="128" y="876"/>
                  </a:lnTo>
                  <a:lnTo>
                    <a:pt x="126" y="876"/>
                  </a:lnTo>
                  <a:lnTo>
                    <a:pt x="125" y="875"/>
                  </a:lnTo>
                  <a:lnTo>
                    <a:pt x="123" y="875"/>
                  </a:lnTo>
                  <a:lnTo>
                    <a:pt x="120" y="874"/>
                  </a:lnTo>
                  <a:lnTo>
                    <a:pt x="118" y="873"/>
                  </a:lnTo>
                  <a:lnTo>
                    <a:pt x="114" y="873"/>
                  </a:lnTo>
                  <a:lnTo>
                    <a:pt x="113" y="873"/>
                  </a:lnTo>
                  <a:lnTo>
                    <a:pt x="111" y="875"/>
                  </a:lnTo>
                  <a:lnTo>
                    <a:pt x="110" y="875"/>
                  </a:lnTo>
                  <a:lnTo>
                    <a:pt x="110" y="874"/>
                  </a:lnTo>
                  <a:lnTo>
                    <a:pt x="110" y="873"/>
                  </a:lnTo>
                  <a:lnTo>
                    <a:pt x="109" y="873"/>
                  </a:lnTo>
                  <a:lnTo>
                    <a:pt x="109" y="875"/>
                  </a:lnTo>
                  <a:lnTo>
                    <a:pt x="108" y="876"/>
                  </a:lnTo>
                  <a:lnTo>
                    <a:pt x="103" y="878"/>
                  </a:lnTo>
                  <a:lnTo>
                    <a:pt x="101" y="879"/>
                  </a:lnTo>
                  <a:lnTo>
                    <a:pt x="98" y="880"/>
                  </a:lnTo>
                  <a:lnTo>
                    <a:pt x="96" y="880"/>
                  </a:lnTo>
                  <a:lnTo>
                    <a:pt x="93" y="883"/>
                  </a:lnTo>
                  <a:lnTo>
                    <a:pt x="90" y="884"/>
                  </a:lnTo>
                  <a:lnTo>
                    <a:pt x="88" y="886"/>
                  </a:lnTo>
                  <a:lnTo>
                    <a:pt x="83" y="888"/>
                  </a:lnTo>
                  <a:lnTo>
                    <a:pt x="79" y="889"/>
                  </a:lnTo>
                  <a:lnTo>
                    <a:pt x="76" y="890"/>
                  </a:lnTo>
                  <a:lnTo>
                    <a:pt x="74" y="891"/>
                  </a:lnTo>
                  <a:lnTo>
                    <a:pt x="71" y="891"/>
                  </a:lnTo>
                  <a:lnTo>
                    <a:pt x="69" y="893"/>
                  </a:lnTo>
                  <a:lnTo>
                    <a:pt x="66" y="894"/>
                  </a:lnTo>
                  <a:lnTo>
                    <a:pt x="64" y="894"/>
                  </a:lnTo>
                  <a:lnTo>
                    <a:pt x="63" y="896"/>
                  </a:lnTo>
                  <a:lnTo>
                    <a:pt x="61" y="898"/>
                  </a:lnTo>
                  <a:lnTo>
                    <a:pt x="59" y="899"/>
                  </a:lnTo>
                  <a:lnTo>
                    <a:pt x="59" y="900"/>
                  </a:lnTo>
                  <a:lnTo>
                    <a:pt x="58" y="901"/>
                  </a:lnTo>
                  <a:lnTo>
                    <a:pt x="58" y="904"/>
                  </a:lnTo>
                  <a:lnTo>
                    <a:pt x="56" y="906"/>
                  </a:lnTo>
                  <a:lnTo>
                    <a:pt x="55" y="908"/>
                  </a:lnTo>
                  <a:lnTo>
                    <a:pt x="55" y="909"/>
                  </a:lnTo>
                  <a:lnTo>
                    <a:pt x="54" y="909"/>
                  </a:lnTo>
                  <a:lnTo>
                    <a:pt x="53" y="909"/>
                  </a:lnTo>
                  <a:lnTo>
                    <a:pt x="51" y="906"/>
                  </a:lnTo>
                  <a:lnTo>
                    <a:pt x="49" y="904"/>
                  </a:lnTo>
                  <a:lnTo>
                    <a:pt x="48" y="901"/>
                  </a:lnTo>
                  <a:lnTo>
                    <a:pt x="46" y="900"/>
                  </a:lnTo>
                  <a:lnTo>
                    <a:pt x="45" y="900"/>
                  </a:lnTo>
                  <a:lnTo>
                    <a:pt x="41" y="900"/>
                  </a:lnTo>
                  <a:lnTo>
                    <a:pt x="39" y="899"/>
                  </a:lnTo>
                  <a:lnTo>
                    <a:pt x="38" y="899"/>
                  </a:lnTo>
                  <a:lnTo>
                    <a:pt x="35" y="898"/>
                  </a:lnTo>
                  <a:lnTo>
                    <a:pt x="34" y="895"/>
                  </a:lnTo>
                  <a:lnTo>
                    <a:pt x="33" y="895"/>
                  </a:lnTo>
                  <a:lnTo>
                    <a:pt x="31" y="894"/>
                  </a:lnTo>
                  <a:lnTo>
                    <a:pt x="30" y="894"/>
                  </a:lnTo>
                  <a:lnTo>
                    <a:pt x="30" y="893"/>
                  </a:lnTo>
                  <a:lnTo>
                    <a:pt x="29" y="891"/>
                  </a:lnTo>
                  <a:lnTo>
                    <a:pt x="28" y="890"/>
                  </a:lnTo>
                  <a:lnTo>
                    <a:pt x="26" y="889"/>
                  </a:lnTo>
                  <a:lnTo>
                    <a:pt x="25" y="888"/>
                  </a:lnTo>
                  <a:lnTo>
                    <a:pt x="23" y="888"/>
                  </a:lnTo>
                  <a:lnTo>
                    <a:pt x="20" y="888"/>
                  </a:lnTo>
                  <a:lnTo>
                    <a:pt x="19" y="886"/>
                  </a:lnTo>
                  <a:lnTo>
                    <a:pt x="16" y="885"/>
                  </a:lnTo>
                  <a:lnTo>
                    <a:pt x="15" y="884"/>
                  </a:lnTo>
                  <a:lnTo>
                    <a:pt x="15" y="883"/>
                  </a:lnTo>
                  <a:lnTo>
                    <a:pt x="14" y="881"/>
                  </a:lnTo>
                  <a:lnTo>
                    <a:pt x="15" y="876"/>
                  </a:lnTo>
                  <a:lnTo>
                    <a:pt x="19" y="846"/>
                  </a:lnTo>
                  <a:lnTo>
                    <a:pt x="4" y="846"/>
                  </a:lnTo>
                  <a:lnTo>
                    <a:pt x="0" y="841"/>
                  </a:lnTo>
                  <a:lnTo>
                    <a:pt x="3" y="836"/>
                  </a:lnTo>
                  <a:lnTo>
                    <a:pt x="4" y="836"/>
                  </a:lnTo>
                  <a:lnTo>
                    <a:pt x="9" y="836"/>
                  </a:lnTo>
                  <a:lnTo>
                    <a:pt x="9" y="838"/>
                  </a:lnTo>
                  <a:lnTo>
                    <a:pt x="4" y="838"/>
                  </a:lnTo>
                  <a:lnTo>
                    <a:pt x="3" y="840"/>
                  </a:lnTo>
                  <a:lnTo>
                    <a:pt x="5" y="844"/>
                  </a:lnTo>
                  <a:lnTo>
                    <a:pt x="19" y="844"/>
                  </a:lnTo>
                  <a:lnTo>
                    <a:pt x="18" y="836"/>
                  </a:lnTo>
                  <a:lnTo>
                    <a:pt x="11" y="836"/>
                  </a:lnTo>
                  <a:lnTo>
                    <a:pt x="11" y="835"/>
                  </a:lnTo>
                  <a:lnTo>
                    <a:pt x="18" y="834"/>
                  </a:lnTo>
                  <a:lnTo>
                    <a:pt x="16" y="826"/>
                  </a:lnTo>
                  <a:lnTo>
                    <a:pt x="5" y="829"/>
                  </a:lnTo>
                  <a:lnTo>
                    <a:pt x="4" y="834"/>
                  </a:lnTo>
                  <a:lnTo>
                    <a:pt x="3" y="834"/>
                  </a:lnTo>
                  <a:lnTo>
                    <a:pt x="5" y="828"/>
                  </a:lnTo>
                  <a:lnTo>
                    <a:pt x="14" y="825"/>
                  </a:lnTo>
                  <a:lnTo>
                    <a:pt x="13" y="816"/>
                  </a:lnTo>
                  <a:lnTo>
                    <a:pt x="18" y="815"/>
                  </a:lnTo>
                  <a:lnTo>
                    <a:pt x="18" y="814"/>
                  </a:lnTo>
                  <a:lnTo>
                    <a:pt x="19" y="813"/>
                  </a:lnTo>
                  <a:lnTo>
                    <a:pt x="20" y="811"/>
                  </a:lnTo>
                  <a:lnTo>
                    <a:pt x="20" y="809"/>
                  </a:lnTo>
                  <a:lnTo>
                    <a:pt x="21" y="808"/>
                  </a:lnTo>
                  <a:lnTo>
                    <a:pt x="23" y="805"/>
                  </a:lnTo>
                  <a:lnTo>
                    <a:pt x="24" y="803"/>
                  </a:lnTo>
                  <a:lnTo>
                    <a:pt x="25" y="800"/>
                  </a:lnTo>
                  <a:lnTo>
                    <a:pt x="26" y="798"/>
                  </a:lnTo>
                  <a:lnTo>
                    <a:pt x="28" y="795"/>
                  </a:lnTo>
                  <a:lnTo>
                    <a:pt x="28" y="794"/>
                  </a:lnTo>
                  <a:lnTo>
                    <a:pt x="28" y="791"/>
                  </a:lnTo>
                  <a:lnTo>
                    <a:pt x="26" y="790"/>
                  </a:lnTo>
                  <a:lnTo>
                    <a:pt x="26" y="789"/>
                  </a:lnTo>
                  <a:lnTo>
                    <a:pt x="26" y="788"/>
                  </a:lnTo>
                  <a:lnTo>
                    <a:pt x="29" y="788"/>
                  </a:lnTo>
                  <a:lnTo>
                    <a:pt x="29" y="786"/>
                  </a:lnTo>
                  <a:lnTo>
                    <a:pt x="29" y="784"/>
                  </a:lnTo>
                  <a:lnTo>
                    <a:pt x="30" y="783"/>
                  </a:lnTo>
                  <a:lnTo>
                    <a:pt x="30" y="781"/>
                  </a:lnTo>
                  <a:lnTo>
                    <a:pt x="33" y="779"/>
                  </a:lnTo>
                  <a:lnTo>
                    <a:pt x="34" y="778"/>
                  </a:lnTo>
                  <a:lnTo>
                    <a:pt x="34" y="774"/>
                  </a:lnTo>
                  <a:lnTo>
                    <a:pt x="34" y="770"/>
                  </a:lnTo>
                  <a:lnTo>
                    <a:pt x="34" y="768"/>
                  </a:lnTo>
                  <a:lnTo>
                    <a:pt x="33" y="768"/>
                  </a:lnTo>
                  <a:lnTo>
                    <a:pt x="33" y="766"/>
                  </a:lnTo>
                  <a:lnTo>
                    <a:pt x="31" y="766"/>
                  </a:lnTo>
                  <a:lnTo>
                    <a:pt x="31" y="765"/>
                  </a:lnTo>
                  <a:lnTo>
                    <a:pt x="31" y="763"/>
                  </a:lnTo>
                  <a:lnTo>
                    <a:pt x="31" y="761"/>
                  </a:lnTo>
                  <a:lnTo>
                    <a:pt x="30" y="761"/>
                  </a:lnTo>
                  <a:lnTo>
                    <a:pt x="29" y="763"/>
                  </a:lnTo>
                  <a:lnTo>
                    <a:pt x="28" y="764"/>
                  </a:lnTo>
                  <a:lnTo>
                    <a:pt x="28" y="763"/>
                  </a:lnTo>
                  <a:lnTo>
                    <a:pt x="28" y="761"/>
                  </a:lnTo>
                  <a:lnTo>
                    <a:pt x="28" y="759"/>
                  </a:lnTo>
                  <a:lnTo>
                    <a:pt x="28" y="758"/>
                  </a:lnTo>
                  <a:lnTo>
                    <a:pt x="26" y="756"/>
                  </a:lnTo>
                  <a:lnTo>
                    <a:pt x="26" y="755"/>
                  </a:lnTo>
                  <a:lnTo>
                    <a:pt x="28" y="754"/>
                  </a:lnTo>
                  <a:lnTo>
                    <a:pt x="29" y="754"/>
                  </a:lnTo>
                  <a:lnTo>
                    <a:pt x="30" y="754"/>
                  </a:lnTo>
                  <a:lnTo>
                    <a:pt x="31" y="755"/>
                  </a:lnTo>
                  <a:lnTo>
                    <a:pt x="33" y="754"/>
                  </a:lnTo>
                  <a:lnTo>
                    <a:pt x="33" y="753"/>
                  </a:lnTo>
                  <a:lnTo>
                    <a:pt x="34" y="751"/>
                  </a:lnTo>
                  <a:lnTo>
                    <a:pt x="33" y="751"/>
                  </a:lnTo>
                  <a:lnTo>
                    <a:pt x="31" y="750"/>
                  </a:lnTo>
                  <a:lnTo>
                    <a:pt x="29" y="749"/>
                  </a:lnTo>
                  <a:lnTo>
                    <a:pt x="28" y="748"/>
                  </a:lnTo>
                  <a:lnTo>
                    <a:pt x="28" y="746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1" y="744"/>
                  </a:lnTo>
                  <a:lnTo>
                    <a:pt x="30" y="743"/>
                  </a:lnTo>
                  <a:lnTo>
                    <a:pt x="30" y="740"/>
                  </a:lnTo>
                  <a:lnTo>
                    <a:pt x="29" y="739"/>
                  </a:lnTo>
                  <a:lnTo>
                    <a:pt x="29" y="738"/>
                  </a:lnTo>
                  <a:lnTo>
                    <a:pt x="30" y="735"/>
                  </a:lnTo>
                  <a:lnTo>
                    <a:pt x="31" y="734"/>
                  </a:lnTo>
                  <a:lnTo>
                    <a:pt x="33" y="731"/>
                  </a:lnTo>
                  <a:lnTo>
                    <a:pt x="34" y="731"/>
                  </a:lnTo>
                  <a:lnTo>
                    <a:pt x="35" y="731"/>
                  </a:lnTo>
                  <a:lnTo>
                    <a:pt x="38" y="733"/>
                  </a:lnTo>
                  <a:lnTo>
                    <a:pt x="38" y="734"/>
                  </a:lnTo>
                  <a:lnTo>
                    <a:pt x="38" y="735"/>
                  </a:lnTo>
                  <a:lnTo>
                    <a:pt x="39" y="735"/>
                  </a:lnTo>
                  <a:lnTo>
                    <a:pt x="39" y="736"/>
                  </a:lnTo>
                  <a:lnTo>
                    <a:pt x="39" y="738"/>
                  </a:lnTo>
                  <a:lnTo>
                    <a:pt x="38" y="739"/>
                  </a:lnTo>
                  <a:lnTo>
                    <a:pt x="38" y="740"/>
                  </a:lnTo>
                  <a:lnTo>
                    <a:pt x="38" y="741"/>
                  </a:lnTo>
                  <a:lnTo>
                    <a:pt x="40" y="741"/>
                  </a:lnTo>
                  <a:lnTo>
                    <a:pt x="41" y="743"/>
                  </a:lnTo>
                  <a:lnTo>
                    <a:pt x="41" y="744"/>
                  </a:lnTo>
                  <a:lnTo>
                    <a:pt x="40" y="745"/>
                  </a:lnTo>
                  <a:lnTo>
                    <a:pt x="40" y="746"/>
                  </a:lnTo>
                  <a:lnTo>
                    <a:pt x="40" y="749"/>
                  </a:lnTo>
                  <a:lnTo>
                    <a:pt x="41" y="749"/>
                  </a:lnTo>
                  <a:lnTo>
                    <a:pt x="41" y="750"/>
                  </a:lnTo>
                  <a:lnTo>
                    <a:pt x="43" y="750"/>
                  </a:lnTo>
                  <a:lnTo>
                    <a:pt x="43" y="753"/>
                  </a:lnTo>
                  <a:lnTo>
                    <a:pt x="43" y="754"/>
                  </a:lnTo>
                  <a:lnTo>
                    <a:pt x="43" y="756"/>
                  </a:lnTo>
                  <a:lnTo>
                    <a:pt x="41" y="758"/>
                  </a:lnTo>
                  <a:lnTo>
                    <a:pt x="45" y="763"/>
                  </a:lnTo>
                  <a:lnTo>
                    <a:pt x="46" y="765"/>
                  </a:lnTo>
                  <a:lnTo>
                    <a:pt x="46" y="764"/>
                  </a:lnTo>
                  <a:lnTo>
                    <a:pt x="48" y="755"/>
                  </a:lnTo>
                  <a:lnTo>
                    <a:pt x="58" y="756"/>
                  </a:lnTo>
                  <a:lnTo>
                    <a:pt x="58" y="759"/>
                  </a:lnTo>
                  <a:lnTo>
                    <a:pt x="56" y="759"/>
                  </a:lnTo>
                  <a:lnTo>
                    <a:pt x="56" y="761"/>
                  </a:lnTo>
                  <a:lnTo>
                    <a:pt x="55" y="761"/>
                  </a:lnTo>
                  <a:lnTo>
                    <a:pt x="55" y="759"/>
                  </a:lnTo>
                  <a:lnTo>
                    <a:pt x="49" y="758"/>
                  </a:lnTo>
                  <a:lnTo>
                    <a:pt x="48" y="765"/>
                  </a:lnTo>
                  <a:lnTo>
                    <a:pt x="49" y="766"/>
                  </a:lnTo>
                  <a:lnTo>
                    <a:pt x="50" y="766"/>
                  </a:lnTo>
                  <a:lnTo>
                    <a:pt x="54" y="768"/>
                  </a:lnTo>
                  <a:lnTo>
                    <a:pt x="55" y="768"/>
                  </a:lnTo>
                  <a:lnTo>
                    <a:pt x="55" y="764"/>
                  </a:lnTo>
                  <a:lnTo>
                    <a:pt x="56" y="764"/>
                  </a:lnTo>
                  <a:lnTo>
                    <a:pt x="56" y="768"/>
                  </a:lnTo>
                  <a:lnTo>
                    <a:pt x="58" y="768"/>
                  </a:lnTo>
                  <a:lnTo>
                    <a:pt x="59" y="769"/>
                  </a:lnTo>
                  <a:lnTo>
                    <a:pt x="63" y="769"/>
                  </a:lnTo>
                  <a:lnTo>
                    <a:pt x="66" y="768"/>
                  </a:lnTo>
                  <a:lnTo>
                    <a:pt x="69" y="766"/>
                  </a:lnTo>
                  <a:lnTo>
                    <a:pt x="70" y="765"/>
                  </a:lnTo>
                  <a:lnTo>
                    <a:pt x="74" y="763"/>
                  </a:lnTo>
                  <a:lnTo>
                    <a:pt x="75" y="761"/>
                  </a:lnTo>
                  <a:lnTo>
                    <a:pt x="75" y="758"/>
                  </a:lnTo>
                  <a:lnTo>
                    <a:pt x="75" y="755"/>
                  </a:lnTo>
                  <a:lnTo>
                    <a:pt x="75" y="753"/>
                  </a:lnTo>
                  <a:lnTo>
                    <a:pt x="75" y="749"/>
                  </a:lnTo>
                  <a:lnTo>
                    <a:pt x="75" y="746"/>
                  </a:lnTo>
                  <a:lnTo>
                    <a:pt x="75" y="745"/>
                  </a:lnTo>
                  <a:lnTo>
                    <a:pt x="75" y="743"/>
                  </a:lnTo>
                  <a:lnTo>
                    <a:pt x="75" y="741"/>
                  </a:lnTo>
                  <a:lnTo>
                    <a:pt x="75" y="740"/>
                  </a:lnTo>
                  <a:lnTo>
                    <a:pt x="76" y="739"/>
                  </a:lnTo>
                  <a:lnTo>
                    <a:pt x="80" y="740"/>
                  </a:lnTo>
                  <a:lnTo>
                    <a:pt x="81" y="740"/>
                  </a:lnTo>
                  <a:lnTo>
                    <a:pt x="83" y="740"/>
                  </a:lnTo>
                  <a:lnTo>
                    <a:pt x="84" y="739"/>
                  </a:lnTo>
                  <a:lnTo>
                    <a:pt x="86" y="738"/>
                  </a:lnTo>
                  <a:lnTo>
                    <a:pt x="89" y="735"/>
                  </a:lnTo>
                  <a:lnTo>
                    <a:pt x="91" y="734"/>
                  </a:lnTo>
                  <a:lnTo>
                    <a:pt x="91" y="731"/>
                  </a:lnTo>
                  <a:lnTo>
                    <a:pt x="94" y="729"/>
                  </a:lnTo>
                  <a:lnTo>
                    <a:pt x="95" y="725"/>
                  </a:lnTo>
                  <a:lnTo>
                    <a:pt x="96" y="723"/>
                  </a:lnTo>
                  <a:lnTo>
                    <a:pt x="98" y="721"/>
                  </a:lnTo>
                  <a:lnTo>
                    <a:pt x="98" y="719"/>
                  </a:lnTo>
                  <a:lnTo>
                    <a:pt x="96" y="716"/>
                  </a:lnTo>
                  <a:lnTo>
                    <a:pt x="95" y="714"/>
                  </a:lnTo>
                  <a:lnTo>
                    <a:pt x="94" y="713"/>
                  </a:lnTo>
                  <a:lnTo>
                    <a:pt x="91" y="713"/>
                  </a:lnTo>
                  <a:lnTo>
                    <a:pt x="90" y="711"/>
                  </a:lnTo>
                  <a:lnTo>
                    <a:pt x="89" y="710"/>
                  </a:lnTo>
                  <a:lnTo>
                    <a:pt x="89" y="709"/>
                  </a:lnTo>
                  <a:lnTo>
                    <a:pt x="90" y="708"/>
                  </a:lnTo>
                  <a:lnTo>
                    <a:pt x="90" y="706"/>
                  </a:lnTo>
                  <a:lnTo>
                    <a:pt x="90" y="705"/>
                  </a:lnTo>
                  <a:lnTo>
                    <a:pt x="91" y="704"/>
                  </a:lnTo>
                  <a:lnTo>
                    <a:pt x="91" y="703"/>
                  </a:lnTo>
                  <a:lnTo>
                    <a:pt x="91" y="701"/>
                  </a:lnTo>
                  <a:lnTo>
                    <a:pt x="91" y="700"/>
                  </a:lnTo>
                  <a:lnTo>
                    <a:pt x="91" y="698"/>
                  </a:lnTo>
                  <a:lnTo>
                    <a:pt x="91" y="695"/>
                  </a:lnTo>
                  <a:lnTo>
                    <a:pt x="93" y="694"/>
                  </a:lnTo>
                  <a:lnTo>
                    <a:pt x="94" y="691"/>
                  </a:lnTo>
                  <a:lnTo>
                    <a:pt x="95" y="691"/>
                  </a:lnTo>
                  <a:lnTo>
                    <a:pt x="96" y="693"/>
                  </a:lnTo>
                  <a:lnTo>
                    <a:pt x="98" y="691"/>
                  </a:lnTo>
                  <a:lnTo>
                    <a:pt x="99" y="688"/>
                  </a:lnTo>
                  <a:lnTo>
                    <a:pt x="99" y="684"/>
                  </a:lnTo>
                  <a:lnTo>
                    <a:pt x="100" y="676"/>
                  </a:lnTo>
                  <a:lnTo>
                    <a:pt x="100" y="671"/>
                  </a:lnTo>
                  <a:lnTo>
                    <a:pt x="101" y="666"/>
                  </a:lnTo>
                  <a:lnTo>
                    <a:pt x="103" y="663"/>
                  </a:lnTo>
                  <a:lnTo>
                    <a:pt x="104" y="660"/>
                  </a:lnTo>
                  <a:lnTo>
                    <a:pt x="105" y="656"/>
                  </a:lnTo>
                  <a:lnTo>
                    <a:pt x="108" y="651"/>
                  </a:lnTo>
                  <a:lnTo>
                    <a:pt x="110" y="645"/>
                  </a:lnTo>
                  <a:lnTo>
                    <a:pt x="113" y="641"/>
                  </a:lnTo>
                  <a:lnTo>
                    <a:pt x="115" y="640"/>
                  </a:lnTo>
                  <a:lnTo>
                    <a:pt x="116" y="639"/>
                  </a:lnTo>
                  <a:lnTo>
                    <a:pt x="120" y="640"/>
                  </a:lnTo>
                  <a:lnTo>
                    <a:pt x="121" y="640"/>
                  </a:lnTo>
                  <a:lnTo>
                    <a:pt x="124" y="641"/>
                  </a:lnTo>
                  <a:lnTo>
                    <a:pt x="125" y="641"/>
                  </a:lnTo>
                  <a:lnTo>
                    <a:pt x="126" y="643"/>
                  </a:lnTo>
                  <a:lnTo>
                    <a:pt x="126" y="645"/>
                  </a:lnTo>
                  <a:lnTo>
                    <a:pt x="128" y="646"/>
                  </a:lnTo>
                  <a:lnTo>
                    <a:pt x="129" y="648"/>
                  </a:lnTo>
                  <a:lnTo>
                    <a:pt x="130" y="648"/>
                  </a:lnTo>
                  <a:lnTo>
                    <a:pt x="130" y="649"/>
                  </a:lnTo>
                  <a:lnTo>
                    <a:pt x="130" y="650"/>
                  </a:lnTo>
                  <a:lnTo>
                    <a:pt x="129" y="650"/>
                  </a:lnTo>
                  <a:lnTo>
                    <a:pt x="129" y="651"/>
                  </a:lnTo>
                  <a:lnTo>
                    <a:pt x="129" y="654"/>
                  </a:lnTo>
                  <a:lnTo>
                    <a:pt x="126" y="655"/>
                  </a:lnTo>
                  <a:lnTo>
                    <a:pt x="125" y="656"/>
                  </a:lnTo>
                  <a:lnTo>
                    <a:pt x="123" y="659"/>
                  </a:lnTo>
                  <a:lnTo>
                    <a:pt x="121" y="660"/>
                  </a:lnTo>
                  <a:lnTo>
                    <a:pt x="120" y="663"/>
                  </a:lnTo>
                  <a:lnTo>
                    <a:pt x="118" y="665"/>
                  </a:lnTo>
                  <a:lnTo>
                    <a:pt x="116" y="668"/>
                  </a:lnTo>
                  <a:lnTo>
                    <a:pt x="115" y="670"/>
                  </a:lnTo>
                  <a:lnTo>
                    <a:pt x="113" y="674"/>
                  </a:lnTo>
                  <a:lnTo>
                    <a:pt x="111" y="676"/>
                  </a:lnTo>
                  <a:lnTo>
                    <a:pt x="110" y="679"/>
                  </a:lnTo>
                  <a:lnTo>
                    <a:pt x="111" y="683"/>
                  </a:lnTo>
                  <a:lnTo>
                    <a:pt x="111" y="685"/>
                  </a:lnTo>
                  <a:lnTo>
                    <a:pt x="113" y="689"/>
                  </a:lnTo>
                  <a:lnTo>
                    <a:pt x="115" y="691"/>
                  </a:lnTo>
                  <a:lnTo>
                    <a:pt x="118" y="694"/>
                  </a:lnTo>
                  <a:lnTo>
                    <a:pt x="120" y="696"/>
                  </a:lnTo>
                  <a:lnTo>
                    <a:pt x="123" y="698"/>
                  </a:lnTo>
                  <a:lnTo>
                    <a:pt x="124" y="700"/>
                  </a:lnTo>
                  <a:lnTo>
                    <a:pt x="126" y="703"/>
                  </a:lnTo>
                  <a:lnTo>
                    <a:pt x="130" y="705"/>
                  </a:lnTo>
                  <a:lnTo>
                    <a:pt x="134" y="706"/>
                  </a:lnTo>
                  <a:lnTo>
                    <a:pt x="135" y="709"/>
                  </a:lnTo>
                  <a:lnTo>
                    <a:pt x="135" y="710"/>
                  </a:lnTo>
                  <a:lnTo>
                    <a:pt x="138" y="711"/>
                  </a:lnTo>
                  <a:lnTo>
                    <a:pt x="143" y="714"/>
                  </a:lnTo>
                  <a:lnTo>
                    <a:pt x="144" y="715"/>
                  </a:lnTo>
                  <a:lnTo>
                    <a:pt x="145" y="715"/>
                  </a:lnTo>
                  <a:lnTo>
                    <a:pt x="148" y="715"/>
                  </a:lnTo>
                  <a:lnTo>
                    <a:pt x="151" y="716"/>
                  </a:lnTo>
                  <a:lnTo>
                    <a:pt x="154" y="718"/>
                  </a:lnTo>
                  <a:lnTo>
                    <a:pt x="156" y="719"/>
                  </a:lnTo>
                  <a:lnTo>
                    <a:pt x="161" y="723"/>
                  </a:lnTo>
                  <a:lnTo>
                    <a:pt x="163" y="724"/>
                  </a:lnTo>
                  <a:lnTo>
                    <a:pt x="165" y="725"/>
                  </a:lnTo>
                  <a:lnTo>
                    <a:pt x="166" y="726"/>
                  </a:lnTo>
                  <a:lnTo>
                    <a:pt x="168" y="728"/>
                  </a:lnTo>
                  <a:lnTo>
                    <a:pt x="170" y="729"/>
                  </a:lnTo>
                  <a:lnTo>
                    <a:pt x="170" y="730"/>
                  </a:lnTo>
                  <a:lnTo>
                    <a:pt x="170" y="733"/>
                  </a:lnTo>
                  <a:lnTo>
                    <a:pt x="169" y="733"/>
                  </a:lnTo>
                  <a:lnTo>
                    <a:pt x="164" y="733"/>
                  </a:lnTo>
                  <a:lnTo>
                    <a:pt x="161" y="734"/>
                  </a:lnTo>
                  <a:lnTo>
                    <a:pt x="160" y="735"/>
                  </a:lnTo>
                  <a:lnTo>
                    <a:pt x="159" y="735"/>
                  </a:lnTo>
                  <a:lnTo>
                    <a:pt x="159" y="736"/>
                  </a:lnTo>
                  <a:lnTo>
                    <a:pt x="158" y="738"/>
                  </a:lnTo>
                  <a:lnTo>
                    <a:pt x="156" y="740"/>
                  </a:lnTo>
                  <a:lnTo>
                    <a:pt x="156" y="741"/>
                  </a:lnTo>
                  <a:lnTo>
                    <a:pt x="156" y="744"/>
                  </a:lnTo>
                  <a:lnTo>
                    <a:pt x="156" y="746"/>
                  </a:lnTo>
                  <a:lnTo>
                    <a:pt x="156" y="748"/>
                  </a:lnTo>
                  <a:lnTo>
                    <a:pt x="158" y="749"/>
                  </a:lnTo>
                  <a:lnTo>
                    <a:pt x="158" y="750"/>
                  </a:lnTo>
                  <a:lnTo>
                    <a:pt x="158" y="751"/>
                  </a:lnTo>
                  <a:lnTo>
                    <a:pt x="156" y="751"/>
                  </a:lnTo>
                  <a:lnTo>
                    <a:pt x="156" y="753"/>
                  </a:lnTo>
                  <a:lnTo>
                    <a:pt x="156" y="755"/>
                  </a:lnTo>
                  <a:lnTo>
                    <a:pt x="156" y="758"/>
                  </a:lnTo>
                  <a:lnTo>
                    <a:pt x="158" y="760"/>
                  </a:lnTo>
                  <a:lnTo>
                    <a:pt x="159" y="765"/>
                  </a:lnTo>
                  <a:lnTo>
                    <a:pt x="159" y="768"/>
                  </a:lnTo>
                  <a:lnTo>
                    <a:pt x="159" y="769"/>
                  </a:lnTo>
                  <a:lnTo>
                    <a:pt x="159" y="771"/>
                  </a:lnTo>
                  <a:lnTo>
                    <a:pt x="158" y="775"/>
                  </a:lnTo>
                  <a:lnTo>
                    <a:pt x="158" y="776"/>
                  </a:lnTo>
                  <a:lnTo>
                    <a:pt x="156" y="780"/>
                  </a:lnTo>
                  <a:lnTo>
                    <a:pt x="156" y="784"/>
                  </a:lnTo>
                  <a:lnTo>
                    <a:pt x="155" y="789"/>
                  </a:lnTo>
                  <a:lnTo>
                    <a:pt x="155" y="791"/>
                  </a:lnTo>
                  <a:lnTo>
                    <a:pt x="156" y="796"/>
                  </a:lnTo>
                  <a:lnTo>
                    <a:pt x="155" y="804"/>
                  </a:lnTo>
                  <a:lnTo>
                    <a:pt x="155" y="806"/>
                  </a:lnTo>
                  <a:lnTo>
                    <a:pt x="158" y="808"/>
                  </a:lnTo>
                  <a:lnTo>
                    <a:pt x="163" y="803"/>
                  </a:lnTo>
                  <a:lnTo>
                    <a:pt x="164" y="804"/>
                  </a:lnTo>
                  <a:lnTo>
                    <a:pt x="159" y="814"/>
                  </a:lnTo>
                  <a:lnTo>
                    <a:pt x="161" y="816"/>
                  </a:lnTo>
                  <a:lnTo>
                    <a:pt x="159" y="819"/>
                  </a:lnTo>
                  <a:lnTo>
                    <a:pt x="151" y="813"/>
                  </a:lnTo>
                  <a:lnTo>
                    <a:pt x="145" y="819"/>
                  </a:lnTo>
                  <a:lnTo>
                    <a:pt x="145" y="820"/>
                  </a:lnTo>
                  <a:lnTo>
                    <a:pt x="145" y="821"/>
                  </a:lnTo>
                  <a:lnTo>
                    <a:pt x="145" y="824"/>
                  </a:lnTo>
                  <a:lnTo>
                    <a:pt x="146" y="825"/>
                  </a:lnTo>
                  <a:lnTo>
                    <a:pt x="154" y="831"/>
                  </a:lnTo>
                  <a:lnTo>
                    <a:pt x="153" y="833"/>
                  </a:lnTo>
                  <a:lnTo>
                    <a:pt x="149" y="830"/>
                  </a:lnTo>
                  <a:lnTo>
                    <a:pt x="146" y="834"/>
                  </a:lnTo>
                  <a:lnTo>
                    <a:pt x="143" y="845"/>
                  </a:lnTo>
                  <a:lnTo>
                    <a:pt x="151" y="849"/>
                  </a:lnTo>
                  <a:lnTo>
                    <a:pt x="150" y="850"/>
                  </a:lnTo>
                  <a:lnTo>
                    <a:pt x="143" y="848"/>
                  </a:lnTo>
                  <a:lnTo>
                    <a:pt x="140" y="854"/>
                  </a:lnTo>
                  <a:lnTo>
                    <a:pt x="144" y="860"/>
                  </a:lnTo>
                  <a:lnTo>
                    <a:pt x="146" y="860"/>
                  </a:lnTo>
                  <a:lnTo>
                    <a:pt x="148" y="854"/>
                  </a:lnTo>
                  <a:lnTo>
                    <a:pt x="149" y="855"/>
                  </a:lnTo>
                  <a:lnTo>
                    <a:pt x="148" y="861"/>
                  </a:lnTo>
                  <a:lnTo>
                    <a:pt x="153" y="863"/>
                  </a:lnTo>
                  <a:lnTo>
                    <a:pt x="154" y="855"/>
                  </a:lnTo>
                  <a:lnTo>
                    <a:pt x="151" y="854"/>
                  </a:lnTo>
                  <a:lnTo>
                    <a:pt x="150" y="854"/>
                  </a:lnTo>
                  <a:lnTo>
                    <a:pt x="151" y="853"/>
                  </a:lnTo>
                  <a:lnTo>
                    <a:pt x="155" y="854"/>
                  </a:lnTo>
                  <a:lnTo>
                    <a:pt x="160" y="839"/>
                  </a:lnTo>
                  <a:lnTo>
                    <a:pt x="154" y="836"/>
                  </a:lnTo>
                  <a:lnTo>
                    <a:pt x="154" y="835"/>
                  </a:lnTo>
                  <a:lnTo>
                    <a:pt x="161" y="838"/>
                  </a:lnTo>
                  <a:lnTo>
                    <a:pt x="166" y="826"/>
                  </a:lnTo>
                  <a:lnTo>
                    <a:pt x="163" y="823"/>
                  </a:lnTo>
                  <a:lnTo>
                    <a:pt x="163" y="821"/>
                  </a:lnTo>
                  <a:lnTo>
                    <a:pt x="168" y="825"/>
                  </a:lnTo>
                  <a:lnTo>
                    <a:pt x="159" y="854"/>
                  </a:lnTo>
                  <a:lnTo>
                    <a:pt x="166" y="860"/>
                  </a:lnTo>
                  <a:lnTo>
                    <a:pt x="178" y="866"/>
                  </a:lnTo>
                  <a:lnTo>
                    <a:pt x="180" y="868"/>
                  </a:lnTo>
                  <a:lnTo>
                    <a:pt x="183" y="871"/>
                  </a:lnTo>
                  <a:lnTo>
                    <a:pt x="184" y="873"/>
                  </a:lnTo>
                  <a:lnTo>
                    <a:pt x="185" y="874"/>
                  </a:lnTo>
                  <a:lnTo>
                    <a:pt x="188" y="875"/>
                  </a:lnTo>
                  <a:lnTo>
                    <a:pt x="190" y="875"/>
                  </a:lnTo>
                  <a:lnTo>
                    <a:pt x="191" y="876"/>
                  </a:lnTo>
                  <a:lnTo>
                    <a:pt x="194" y="878"/>
                  </a:lnTo>
                  <a:lnTo>
                    <a:pt x="195" y="879"/>
                  </a:lnTo>
                  <a:lnTo>
                    <a:pt x="196" y="879"/>
                  </a:lnTo>
                  <a:lnTo>
                    <a:pt x="198" y="879"/>
                  </a:lnTo>
                  <a:lnTo>
                    <a:pt x="199" y="880"/>
                  </a:lnTo>
                  <a:lnTo>
                    <a:pt x="200" y="880"/>
                  </a:lnTo>
                  <a:lnTo>
                    <a:pt x="201" y="881"/>
                  </a:lnTo>
                  <a:lnTo>
                    <a:pt x="204" y="883"/>
                  </a:lnTo>
                  <a:lnTo>
                    <a:pt x="205" y="884"/>
                  </a:lnTo>
                  <a:lnTo>
                    <a:pt x="206" y="884"/>
                  </a:lnTo>
                  <a:lnTo>
                    <a:pt x="209" y="885"/>
                  </a:lnTo>
                  <a:lnTo>
                    <a:pt x="213" y="885"/>
                  </a:lnTo>
                  <a:lnTo>
                    <a:pt x="215" y="886"/>
                  </a:lnTo>
                  <a:lnTo>
                    <a:pt x="216" y="886"/>
                  </a:lnTo>
                  <a:lnTo>
                    <a:pt x="220" y="888"/>
                  </a:lnTo>
                  <a:lnTo>
                    <a:pt x="224" y="888"/>
                  </a:lnTo>
                  <a:lnTo>
                    <a:pt x="226" y="889"/>
                  </a:lnTo>
                  <a:lnTo>
                    <a:pt x="228" y="890"/>
                  </a:lnTo>
                  <a:lnTo>
                    <a:pt x="230" y="891"/>
                  </a:lnTo>
                  <a:lnTo>
                    <a:pt x="231" y="893"/>
                  </a:lnTo>
                  <a:lnTo>
                    <a:pt x="234" y="894"/>
                  </a:lnTo>
                  <a:lnTo>
                    <a:pt x="236" y="894"/>
                  </a:lnTo>
                  <a:lnTo>
                    <a:pt x="239" y="894"/>
                  </a:lnTo>
                  <a:lnTo>
                    <a:pt x="241" y="895"/>
                  </a:lnTo>
                  <a:lnTo>
                    <a:pt x="243" y="896"/>
                  </a:lnTo>
                  <a:lnTo>
                    <a:pt x="243" y="898"/>
                  </a:lnTo>
                  <a:lnTo>
                    <a:pt x="241" y="899"/>
                  </a:lnTo>
                  <a:lnTo>
                    <a:pt x="241" y="900"/>
                  </a:lnTo>
                  <a:lnTo>
                    <a:pt x="243" y="900"/>
                  </a:lnTo>
                  <a:lnTo>
                    <a:pt x="243" y="901"/>
                  </a:lnTo>
                  <a:lnTo>
                    <a:pt x="244" y="903"/>
                  </a:lnTo>
                  <a:lnTo>
                    <a:pt x="244" y="904"/>
                  </a:lnTo>
                  <a:lnTo>
                    <a:pt x="244" y="905"/>
                  </a:lnTo>
                  <a:lnTo>
                    <a:pt x="244" y="906"/>
                  </a:lnTo>
                  <a:lnTo>
                    <a:pt x="243" y="906"/>
                  </a:lnTo>
                  <a:lnTo>
                    <a:pt x="243" y="908"/>
                  </a:lnTo>
                  <a:lnTo>
                    <a:pt x="243" y="909"/>
                  </a:lnTo>
                  <a:lnTo>
                    <a:pt x="243" y="910"/>
                  </a:lnTo>
                  <a:lnTo>
                    <a:pt x="244" y="913"/>
                  </a:lnTo>
                  <a:lnTo>
                    <a:pt x="244" y="919"/>
                  </a:lnTo>
                  <a:lnTo>
                    <a:pt x="244" y="921"/>
                  </a:lnTo>
                  <a:lnTo>
                    <a:pt x="244" y="923"/>
                  </a:lnTo>
                  <a:lnTo>
                    <a:pt x="243" y="924"/>
                  </a:lnTo>
                  <a:lnTo>
                    <a:pt x="240" y="926"/>
                  </a:lnTo>
                  <a:lnTo>
                    <a:pt x="239" y="926"/>
                  </a:lnTo>
                  <a:lnTo>
                    <a:pt x="238" y="928"/>
                  </a:lnTo>
                  <a:lnTo>
                    <a:pt x="238" y="929"/>
                  </a:lnTo>
                  <a:lnTo>
                    <a:pt x="238" y="931"/>
                  </a:lnTo>
                  <a:lnTo>
                    <a:pt x="238" y="934"/>
                  </a:lnTo>
                  <a:lnTo>
                    <a:pt x="238" y="935"/>
                  </a:lnTo>
                  <a:lnTo>
                    <a:pt x="238" y="936"/>
                  </a:lnTo>
                  <a:lnTo>
                    <a:pt x="236" y="936"/>
                  </a:lnTo>
                  <a:lnTo>
                    <a:pt x="235" y="938"/>
                  </a:lnTo>
                  <a:lnTo>
                    <a:pt x="235" y="939"/>
                  </a:lnTo>
                  <a:lnTo>
                    <a:pt x="236" y="940"/>
                  </a:lnTo>
                  <a:lnTo>
                    <a:pt x="238" y="943"/>
                  </a:lnTo>
                  <a:lnTo>
                    <a:pt x="240" y="945"/>
                  </a:lnTo>
                  <a:lnTo>
                    <a:pt x="243" y="949"/>
                  </a:lnTo>
                  <a:lnTo>
                    <a:pt x="245" y="951"/>
                  </a:lnTo>
                  <a:lnTo>
                    <a:pt x="248" y="954"/>
                  </a:lnTo>
                  <a:lnTo>
                    <a:pt x="248" y="955"/>
                  </a:lnTo>
                  <a:lnTo>
                    <a:pt x="248" y="956"/>
                  </a:lnTo>
                  <a:lnTo>
                    <a:pt x="248" y="958"/>
                  </a:lnTo>
                  <a:lnTo>
                    <a:pt x="248" y="960"/>
                  </a:lnTo>
                  <a:lnTo>
                    <a:pt x="249" y="960"/>
                  </a:lnTo>
                  <a:lnTo>
                    <a:pt x="249" y="961"/>
                  </a:lnTo>
                  <a:lnTo>
                    <a:pt x="248" y="965"/>
                  </a:lnTo>
                  <a:lnTo>
                    <a:pt x="245" y="968"/>
                  </a:lnTo>
                  <a:lnTo>
                    <a:pt x="245" y="969"/>
                  </a:lnTo>
                  <a:lnTo>
                    <a:pt x="245" y="970"/>
                  </a:lnTo>
                  <a:lnTo>
                    <a:pt x="245" y="971"/>
                  </a:lnTo>
                  <a:lnTo>
                    <a:pt x="244" y="974"/>
                  </a:lnTo>
                  <a:lnTo>
                    <a:pt x="243" y="974"/>
                  </a:lnTo>
                  <a:lnTo>
                    <a:pt x="241" y="975"/>
                  </a:lnTo>
                  <a:lnTo>
                    <a:pt x="240" y="975"/>
                  </a:lnTo>
                  <a:lnTo>
                    <a:pt x="239" y="976"/>
                  </a:lnTo>
                  <a:lnTo>
                    <a:pt x="238" y="978"/>
                  </a:lnTo>
                  <a:lnTo>
                    <a:pt x="238" y="979"/>
                  </a:lnTo>
                  <a:lnTo>
                    <a:pt x="236" y="980"/>
                  </a:lnTo>
                  <a:lnTo>
                    <a:pt x="234" y="981"/>
                  </a:lnTo>
                  <a:lnTo>
                    <a:pt x="233" y="981"/>
                  </a:lnTo>
                  <a:lnTo>
                    <a:pt x="233" y="983"/>
                  </a:lnTo>
                  <a:lnTo>
                    <a:pt x="233" y="984"/>
                  </a:lnTo>
                  <a:lnTo>
                    <a:pt x="231" y="986"/>
                  </a:lnTo>
                  <a:lnTo>
                    <a:pt x="230" y="986"/>
                  </a:lnTo>
                  <a:lnTo>
                    <a:pt x="229" y="986"/>
                  </a:lnTo>
                  <a:lnTo>
                    <a:pt x="228" y="986"/>
                  </a:lnTo>
                  <a:lnTo>
                    <a:pt x="226" y="986"/>
                  </a:lnTo>
                  <a:lnTo>
                    <a:pt x="224" y="988"/>
                  </a:lnTo>
                  <a:lnTo>
                    <a:pt x="220" y="991"/>
                  </a:lnTo>
                  <a:lnTo>
                    <a:pt x="219" y="991"/>
                  </a:lnTo>
                  <a:lnTo>
                    <a:pt x="218" y="993"/>
                  </a:lnTo>
                  <a:lnTo>
                    <a:pt x="216" y="994"/>
                  </a:lnTo>
                  <a:lnTo>
                    <a:pt x="214" y="996"/>
                  </a:lnTo>
                  <a:lnTo>
                    <a:pt x="211" y="1000"/>
                  </a:lnTo>
                  <a:lnTo>
                    <a:pt x="210" y="1001"/>
                  </a:lnTo>
                  <a:lnTo>
                    <a:pt x="210" y="1003"/>
                  </a:lnTo>
                  <a:lnTo>
                    <a:pt x="209" y="1005"/>
                  </a:lnTo>
                  <a:lnTo>
                    <a:pt x="210" y="1009"/>
                  </a:lnTo>
                  <a:lnTo>
                    <a:pt x="211" y="1013"/>
                  </a:lnTo>
                  <a:lnTo>
                    <a:pt x="213" y="1017"/>
                  </a:lnTo>
                  <a:lnTo>
                    <a:pt x="214" y="1021"/>
                  </a:lnTo>
                  <a:lnTo>
                    <a:pt x="215" y="1024"/>
                  </a:lnTo>
                  <a:lnTo>
                    <a:pt x="215" y="1025"/>
                  </a:lnTo>
                  <a:lnTo>
                    <a:pt x="214" y="1026"/>
                  </a:lnTo>
                  <a:lnTo>
                    <a:pt x="214" y="1027"/>
                  </a:lnTo>
                  <a:lnTo>
                    <a:pt x="213" y="1027"/>
                  </a:lnTo>
                  <a:lnTo>
                    <a:pt x="213" y="1029"/>
                  </a:lnTo>
                  <a:lnTo>
                    <a:pt x="213" y="1030"/>
                  </a:lnTo>
                  <a:lnTo>
                    <a:pt x="213" y="1031"/>
                  </a:lnTo>
                  <a:lnTo>
                    <a:pt x="213" y="1032"/>
                  </a:lnTo>
                  <a:lnTo>
                    <a:pt x="213" y="1034"/>
                  </a:lnTo>
                  <a:lnTo>
                    <a:pt x="213" y="1035"/>
                  </a:lnTo>
                  <a:lnTo>
                    <a:pt x="214" y="1036"/>
                  </a:lnTo>
                  <a:lnTo>
                    <a:pt x="216" y="1041"/>
                  </a:lnTo>
                  <a:lnTo>
                    <a:pt x="221" y="1047"/>
                  </a:lnTo>
                  <a:lnTo>
                    <a:pt x="225" y="1051"/>
                  </a:lnTo>
                  <a:lnTo>
                    <a:pt x="230" y="1056"/>
                  </a:lnTo>
                  <a:lnTo>
                    <a:pt x="235" y="1060"/>
                  </a:lnTo>
                  <a:lnTo>
                    <a:pt x="239" y="1062"/>
                  </a:lnTo>
                  <a:lnTo>
                    <a:pt x="244" y="1064"/>
                  </a:lnTo>
                  <a:lnTo>
                    <a:pt x="245" y="1064"/>
                  </a:lnTo>
                  <a:lnTo>
                    <a:pt x="248" y="1066"/>
                  </a:lnTo>
                  <a:lnTo>
                    <a:pt x="249" y="1069"/>
                  </a:lnTo>
                  <a:lnTo>
                    <a:pt x="249" y="1071"/>
                  </a:lnTo>
                  <a:lnTo>
                    <a:pt x="250" y="1074"/>
                  </a:lnTo>
                  <a:lnTo>
                    <a:pt x="250" y="1075"/>
                  </a:lnTo>
                  <a:lnTo>
                    <a:pt x="251" y="1076"/>
                  </a:lnTo>
                  <a:lnTo>
                    <a:pt x="256" y="1077"/>
                  </a:lnTo>
                  <a:lnTo>
                    <a:pt x="259" y="1077"/>
                  </a:lnTo>
                  <a:lnTo>
                    <a:pt x="261" y="1079"/>
                  </a:lnTo>
                  <a:lnTo>
                    <a:pt x="264" y="1079"/>
                  </a:lnTo>
                  <a:lnTo>
                    <a:pt x="264" y="1080"/>
                  </a:lnTo>
                  <a:lnTo>
                    <a:pt x="266" y="1080"/>
                  </a:lnTo>
                  <a:lnTo>
                    <a:pt x="269" y="1080"/>
                  </a:lnTo>
                  <a:lnTo>
                    <a:pt x="276" y="1080"/>
                  </a:lnTo>
                  <a:lnTo>
                    <a:pt x="283" y="1080"/>
                  </a:lnTo>
                  <a:lnTo>
                    <a:pt x="285" y="1080"/>
                  </a:lnTo>
                  <a:lnTo>
                    <a:pt x="290" y="1080"/>
                  </a:lnTo>
                  <a:lnTo>
                    <a:pt x="295" y="1080"/>
                  </a:lnTo>
                  <a:lnTo>
                    <a:pt x="298" y="1079"/>
                  </a:lnTo>
                  <a:lnTo>
                    <a:pt x="300" y="1079"/>
                  </a:lnTo>
                  <a:lnTo>
                    <a:pt x="304" y="1076"/>
                  </a:lnTo>
                  <a:lnTo>
                    <a:pt x="305" y="1075"/>
                  </a:lnTo>
                  <a:lnTo>
                    <a:pt x="309" y="1072"/>
                  </a:lnTo>
                  <a:lnTo>
                    <a:pt x="309" y="1070"/>
                  </a:lnTo>
                  <a:lnTo>
                    <a:pt x="309" y="1067"/>
                  </a:lnTo>
                  <a:lnTo>
                    <a:pt x="309" y="1065"/>
                  </a:lnTo>
                  <a:lnTo>
                    <a:pt x="306" y="1064"/>
                  </a:lnTo>
                  <a:lnTo>
                    <a:pt x="305" y="1062"/>
                  </a:lnTo>
                  <a:lnTo>
                    <a:pt x="301" y="1060"/>
                  </a:lnTo>
                  <a:lnTo>
                    <a:pt x="300" y="1059"/>
                  </a:lnTo>
                  <a:lnTo>
                    <a:pt x="300" y="1057"/>
                  </a:lnTo>
                  <a:lnTo>
                    <a:pt x="300" y="1056"/>
                  </a:lnTo>
                  <a:lnTo>
                    <a:pt x="300" y="1055"/>
                  </a:lnTo>
                  <a:lnTo>
                    <a:pt x="299" y="1055"/>
                  </a:lnTo>
                  <a:lnTo>
                    <a:pt x="296" y="1054"/>
                  </a:lnTo>
                  <a:lnTo>
                    <a:pt x="290" y="1051"/>
                  </a:lnTo>
                  <a:lnTo>
                    <a:pt x="286" y="1050"/>
                  </a:lnTo>
                  <a:lnTo>
                    <a:pt x="301" y="1010"/>
                  </a:lnTo>
                  <a:lnTo>
                    <a:pt x="304" y="1011"/>
                  </a:lnTo>
                  <a:lnTo>
                    <a:pt x="306" y="1011"/>
                  </a:lnTo>
                  <a:lnTo>
                    <a:pt x="308" y="1013"/>
                  </a:lnTo>
                  <a:lnTo>
                    <a:pt x="309" y="1013"/>
                  </a:lnTo>
                  <a:lnTo>
                    <a:pt x="310" y="1013"/>
                  </a:lnTo>
                  <a:lnTo>
                    <a:pt x="313" y="1014"/>
                  </a:lnTo>
                  <a:lnTo>
                    <a:pt x="314" y="1014"/>
                  </a:lnTo>
                  <a:lnTo>
                    <a:pt x="315" y="1015"/>
                  </a:lnTo>
                  <a:lnTo>
                    <a:pt x="316" y="1015"/>
                  </a:lnTo>
                  <a:lnTo>
                    <a:pt x="319" y="1016"/>
                  </a:lnTo>
                  <a:lnTo>
                    <a:pt x="320" y="1017"/>
                  </a:lnTo>
                  <a:lnTo>
                    <a:pt x="321" y="1017"/>
                  </a:lnTo>
                  <a:lnTo>
                    <a:pt x="323" y="1019"/>
                  </a:lnTo>
                  <a:lnTo>
                    <a:pt x="325" y="1019"/>
                  </a:lnTo>
                  <a:lnTo>
                    <a:pt x="326" y="1019"/>
                  </a:lnTo>
                  <a:lnTo>
                    <a:pt x="328" y="1020"/>
                  </a:lnTo>
                  <a:lnTo>
                    <a:pt x="330" y="1020"/>
                  </a:lnTo>
                  <a:lnTo>
                    <a:pt x="331" y="1035"/>
                  </a:lnTo>
                  <a:lnTo>
                    <a:pt x="334" y="1034"/>
                  </a:lnTo>
                  <a:lnTo>
                    <a:pt x="343" y="1031"/>
                  </a:lnTo>
                  <a:lnTo>
                    <a:pt x="348" y="1030"/>
                  </a:lnTo>
                  <a:lnTo>
                    <a:pt x="353" y="1029"/>
                  </a:lnTo>
                  <a:lnTo>
                    <a:pt x="355" y="1027"/>
                  </a:lnTo>
                  <a:lnTo>
                    <a:pt x="356" y="1026"/>
                  </a:lnTo>
                  <a:lnTo>
                    <a:pt x="359" y="1024"/>
                  </a:lnTo>
                  <a:lnTo>
                    <a:pt x="360" y="1022"/>
                  </a:lnTo>
                  <a:lnTo>
                    <a:pt x="360" y="1021"/>
                  </a:lnTo>
                  <a:lnTo>
                    <a:pt x="359" y="1021"/>
                  </a:lnTo>
                  <a:lnTo>
                    <a:pt x="359" y="1020"/>
                  </a:lnTo>
                  <a:lnTo>
                    <a:pt x="358" y="1020"/>
                  </a:lnTo>
                  <a:lnTo>
                    <a:pt x="358" y="1019"/>
                  </a:lnTo>
                  <a:lnTo>
                    <a:pt x="359" y="1019"/>
                  </a:lnTo>
                  <a:lnTo>
                    <a:pt x="361" y="1017"/>
                  </a:lnTo>
                  <a:lnTo>
                    <a:pt x="363" y="1015"/>
                  </a:lnTo>
                  <a:lnTo>
                    <a:pt x="365" y="1014"/>
                  </a:lnTo>
                  <a:lnTo>
                    <a:pt x="368" y="1013"/>
                  </a:lnTo>
                  <a:lnTo>
                    <a:pt x="369" y="1010"/>
                  </a:lnTo>
                  <a:lnTo>
                    <a:pt x="373" y="1006"/>
                  </a:lnTo>
                  <a:lnTo>
                    <a:pt x="375" y="1004"/>
                  </a:lnTo>
                  <a:lnTo>
                    <a:pt x="378" y="1000"/>
                  </a:lnTo>
                  <a:lnTo>
                    <a:pt x="378" y="998"/>
                  </a:lnTo>
                  <a:lnTo>
                    <a:pt x="378" y="996"/>
                  </a:lnTo>
                  <a:lnTo>
                    <a:pt x="375" y="994"/>
                  </a:lnTo>
                  <a:lnTo>
                    <a:pt x="373" y="991"/>
                  </a:lnTo>
                  <a:lnTo>
                    <a:pt x="371" y="990"/>
                  </a:lnTo>
                  <a:lnTo>
                    <a:pt x="370" y="988"/>
                  </a:lnTo>
                  <a:lnTo>
                    <a:pt x="369" y="985"/>
                  </a:lnTo>
                  <a:lnTo>
                    <a:pt x="368" y="984"/>
                  </a:lnTo>
                  <a:lnTo>
                    <a:pt x="366" y="980"/>
                  </a:lnTo>
                  <a:lnTo>
                    <a:pt x="365" y="978"/>
                  </a:lnTo>
                  <a:lnTo>
                    <a:pt x="365" y="976"/>
                  </a:lnTo>
                  <a:lnTo>
                    <a:pt x="364" y="975"/>
                  </a:lnTo>
                  <a:lnTo>
                    <a:pt x="361" y="974"/>
                  </a:lnTo>
                  <a:lnTo>
                    <a:pt x="359" y="973"/>
                  </a:lnTo>
                  <a:lnTo>
                    <a:pt x="355" y="970"/>
                  </a:lnTo>
                  <a:lnTo>
                    <a:pt x="354" y="969"/>
                  </a:lnTo>
                  <a:lnTo>
                    <a:pt x="354" y="966"/>
                  </a:lnTo>
                  <a:lnTo>
                    <a:pt x="354" y="965"/>
                  </a:lnTo>
                  <a:lnTo>
                    <a:pt x="354" y="964"/>
                  </a:lnTo>
                  <a:lnTo>
                    <a:pt x="355" y="961"/>
                  </a:lnTo>
                  <a:lnTo>
                    <a:pt x="356" y="960"/>
                  </a:lnTo>
                  <a:lnTo>
                    <a:pt x="359" y="959"/>
                  </a:lnTo>
                  <a:lnTo>
                    <a:pt x="360" y="958"/>
                  </a:lnTo>
                  <a:lnTo>
                    <a:pt x="360" y="956"/>
                  </a:lnTo>
                  <a:lnTo>
                    <a:pt x="361" y="955"/>
                  </a:lnTo>
                  <a:lnTo>
                    <a:pt x="363" y="954"/>
                  </a:lnTo>
                  <a:lnTo>
                    <a:pt x="363" y="953"/>
                  </a:lnTo>
                  <a:lnTo>
                    <a:pt x="364" y="951"/>
                  </a:lnTo>
                  <a:lnTo>
                    <a:pt x="365" y="953"/>
                  </a:lnTo>
                  <a:lnTo>
                    <a:pt x="366" y="953"/>
                  </a:lnTo>
                  <a:lnTo>
                    <a:pt x="369" y="949"/>
                  </a:lnTo>
                  <a:lnTo>
                    <a:pt x="370" y="949"/>
                  </a:lnTo>
                  <a:lnTo>
                    <a:pt x="371" y="949"/>
                  </a:lnTo>
                  <a:lnTo>
                    <a:pt x="373" y="950"/>
                  </a:lnTo>
                  <a:lnTo>
                    <a:pt x="373" y="953"/>
                  </a:lnTo>
                  <a:lnTo>
                    <a:pt x="374" y="955"/>
                  </a:lnTo>
                  <a:lnTo>
                    <a:pt x="375" y="958"/>
                  </a:lnTo>
                  <a:lnTo>
                    <a:pt x="375" y="960"/>
                  </a:lnTo>
                  <a:lnTo>
                    <a:pt x="375" y="961"/>
                  </a:lnTo>
                  <a:lnTo>
                    <a:pt x="375" y="963"/>
                  </a:lnTo>
                  <a:lnTo>
                    <a:pt x="376" y="964"/>
                  </a:lnTo>
                  <a:lnTo>
                    <a:pt x="375" y="968"/>
                  </a:lnTo>
                  <a:lnTo>
                    <a:pt x="376" y="970"/>
                  </a:lnTo>
                  <a:lnTo>
                    <a:pt x="376" y="971"/>
                  </a:lnTo>
                  <a:lnTo>
                    <a:pt x="376" y="973"/>
                  </a:lnTo>
                  <a:lnTo>
                    <a:pt x="378" y="974"/>
                  </a:lnTo>
                  <a:lnTo>
                    <a:pt x="380" y="976"/>
                  </a:lnTo>
                  <a:lnTo>
                    <a:pt x="381" y="979"/>
                  </a:lnTo>
                  <a:lnTo>
                    <a:pt x="381" y="981"/>
                  </a:lnTo>
                  <a:lnTo>
                    <a:pt x="381" y="985"/>
                  </a:lnTo>
                  <a:lnTo>
                    <a:pt x="383" y="988"/>
                  </a:lnTo>
                  <a:lnTo>
                    <a:pt x="384" y="990"/>
                  </a:lnTo>
                  <a:lnTo>
                    <a:pt x="385" y="993"/>
                  </a:lnTo>
                  <a:lnTo>
                    <a:pt x="388" y="995"/>
                  </a:lnTo>
                  <a:lnTo>
                    <a:pt x="390" y="998"/>
                  </a:lnTo>
                  <a:lnTo>
                    <a:pt x="394" y="999"/>
                  </a:lnTo>
                  <a:lnTo>
                    <a:pt x="398" y="1001"/>
                  </a:lnTo>
                  <a:lnTo>
                    <a:pt x="403" y="1004"/>
                  </a:lnTo>
                  <a:lnTo>
                    <a:pt x="406" y="1006"/>
                  </a:lnTo>
                  <a:lnTo>
                    <a:pt x="409" y="1006"/>
                  </a:lnTo>
                  <a:lnTo>
                    <a:pt x="413" y="1005"/>
                  </a:lnTo>
                  <a:lnTo>
                    <a:pt x="415" y="1005"/>
                  </a:lnTo>
                  <a:lnTo>
                    <a:pt x="419" y="1003"/>
                  </a:lnTo>
                  <a:lnTo>
                    <a:pt x="421" y="1003"/>
                  </a:lnTo>
                  <a:lnTo>
                    <a:pt x="424" y="1003"/>
                  </a:lnTo>
                  <a:lnTo>
                    <a:pt x="428" y="1001"/>
                  </a:lnTo>
                  <a:lnTo>
                    <a:pt x="430" y="1001"/>
                  </a:lnTo>
                  <a:lnTo>
                    <a:pt x="433" y="1000"/>
                  </a:lnTo>
                  <a:lnTo>
                    <a:pt x="434" y="999"/>
                  </a:lnTo>
                  <a:lnTo>
                    <a:pt x="438" y="998"/>
                  </a:lnTo>
                  <a:lnTo>
                    <a:pt x="439" y="996"/>
                  </a:lnTo>
                  <a:lnTo>
                    <a:pt x="440" y="996"/>
                  </a:lnTo>
                  <a:lnTo>
                    <a:pt x="441" y="995"/>
                  </a:lnTo>
                  <a:lnTo>
                    <a:pt x="444" y="995"/>
                  </a:lnTo>
                  <a:lnTo>
                    <a:pt x="446" y="995"/>
                  </a:lnTo>
                  <a:lnTo>
                    <a:pt x="450" y="993"/>
                  </a:lnTo>
                  <a:lnTo>
                    <a:pt x="453" y="993"/>
                  </a:lnTo>
                  <a:lnTo>
                    <a:pt x="454" y="993"/>
                  </a:lnTo>
                  <a:lnTo>
                    <a:pt x="458" y="993"/>
                  </a:lnTo>
                  <a:lnTo>
                    <a:pt x="459" y="993"/>
                  </a:lnTo>
                  <a:lnTo>
                    <a:pt x="463" y="993"/>
                  </a:lnTo>
                  <a:lnTo>
                    <a:pt x="464" y="994"/>
                  </a:lnTo>
                  <a:lnTo>
                    <a:pt x="464" y="995"/>
                  </a:lnTo>
                  <a:lnTo>
                    <a:pt x="465" y="996"/>
                  </a:lnTo>
                  <a:lnTo>
                    <a:pt x="465" y="998"/>
                  </a:lnTo>
                  <a:lnTo>
                    <a:pt x="465" y="999"/>
                  </a:lnTo>
                  <a:lnTo>
                    <a:pt x="465" y="1001"/>
                  </a:lnTo>
                  <a:lnTo>
                    <a:pt x="465" y="1003"/>
                  </a:lnTo>
                  <a:lnTo>
                    <a:pt x="463" y="1005"/>
                  </a:lnTo>
                  <a:lnTo>
                    <a:pt x="463" y="1006"/>
                  </a:lnTo>
                  <a:lnTo>
                    <a:pt x="461" y="1008"/>
                  </a:lnTo>
                  <a:lnTo>
                    <a:pt x="461" y="1009"/>
                  </a:lnTo>
                  <a:lnTo>
                    <a:pt x="463" y="1010"/>
                  </a:lnTo>
                  <a:lnTo>
                    <a:pt x="464" y="1011"/>
                  </a:lnTo>
                  <a:lnTo>
                    <a:pt x="465" y="1013"/>
                  </a:lnTo>
                  <a:lnTo>
                    <a:pt x="465" y="1014"/>
                  </a:lnTo>
                  <a:lnTo>
                    <a:pt x="465" y="1015"/>
                  </a:lnTo>
                  <a:lnTo>
                    <a:pt x="468" y="1016"/>
                  </a:lnTo>
                  <a:lnTo>
                    <a:pt x="469" y="1016"/>
                  </a:lnTo>
                  <a:lnTo>
                    <a:pt x="469" y="1017"/>
                  </a:lnTo>
                  <a:lnTo>
                    <a:pt x="470" y="1021"/>
                  </a:lnTo>
                  <a:lnTo>
                    <a:pt x="476" y="1031"/>
                  </a:lnTo>
                  <a:lnTo>
                    <a:pt x="486" y="1037"/>
                  </a:lnTo>
                  <a:lnTo>
                    <a:pt x="486" y="1039"/>
                  </a:lnTo>
                  <a:lnTo>
                    <a:pt x="476" y="1032"/>
                  </a:lnTo>
                  <a:lnTo>
                    <a:pt x="469" y="1021"/>
                  </a:lnTo>
                  <a:lnTo>
                    <a:pt x="465" y="1024"/>
                  </a:lnTo>
                  <a:lnTo>
                    <a:pt x="475" y="1041"/>
                  </a:lnTo>
                  <a:lnTo>
                    <a:pt x="474" y="1042"/>
                  </a:lnTo>
                  <a:lnTo>
                    <a:pt x="468" y="1031"/>
                  </a:lnTo>
                  <a:lnTo>
                    <a:pt x="453" y="1040"/>
                  </a:lnTo>
                  <a:lnTo>
                    <a:pt x="461" y="1055"/>
                  </a:lnTo>
                  <a:lnTo>
                    <a:pt x="468" y="1051"/>
                  </a:lnTo>
                  <a:lnTo>
                    <a:pt x="465" y="1046"/>
                  </a:lnTo>
                  <a:lnTo>
                    <a:pt x="466" y="1045"/>
                  </a:lnTo>
                  <a:lnTo>
                    <a:pt x="469" y="1050"/>
                  </a:lnTo>
                  <a:lnTo>
                    <a:pt x="471" y="1049"/>
                  </a:lnTo>
                  <a:lnTo>
                    <a:pt x="473" y="1051"/>
                  </a:lnTo>
                  <a:lnTo>
                    <a:pt x="464" y="1057"/>
                  </a:lnTo>
                  <a:lnTo>
                    <a:pt x="464" y="1059"/>
                  </a:lnTo>
                  <a:lnTo>
                    <a:pt x="465" y="1061"/>
                  </a:lnTo>
                  <a:lnTo>
                    <a:pt x="466" y="1064"/>
                  </a:lnTo>
                  <a:lnTo>
                    <a:pt x="469" y="1066"/>
                  </a:lnTo>
                  <a:lnTo>
                    <a:pt x="469" y="1067"/>
                  </a:lnTo>
                  <a:lnTo>
                    <a:pt x="474" y="1065"/>
                  </a:lnTo>
                  <a:lnTo>
                    <a:pt x="481" y="1061"/>
                  </a:lnTo>
                  <a:lnTo>
                    <a:pt x="484" y="1060"/>
                  </a:lnTo>
                  <a:lnTo>
                    <a:pt x="475" y="1045"/>
                  </a:lnTo>
                  <a:lnTo>
                    <a:pt x="478" y="1045"/>
                  </a:lnTo>
                  <a:lnTo>
                    <a:pt x="486" y="1059"/>
                  </a:lnTo>
                  <a:lnTo>
                    <a:pt x="488" y="1059"/>
                  </a:lnTo>
                  <a:lnTo>
                    <a:pt x="490" y="1057"/>
                  </a:lnTo>
                  <a:lnTo>
                    <a:pt x="491" y="1057"/>
                  </a:lnTo>
                  <a:lnTo>
                    <a:pt x="491" y="1056"/>
                  </a:lnTo>
                  <a:lnTo>
                    <a:pt x="494" y="1055"/>
                  </a:lnTo>
                  <a:lnTo>
                    <a:pt x="498" y="1055"/>
                  </a:lnTo>
                  <a:lnTo>
                    <a:pt x="499" y="1056"/>
                  </a:lnTo>
                  <a:lnTo>
                    <a:pt x="500" y="1057"/>
                  </a:lnTo>
                  <a:lnTo>
                    <a:pt x="500" y="1059"/>
                  </a:lnTo>
                  <a:lnTo>
                    <a:pt x="500" y="1060"/>
                  </a:lnTo>
                  <a:lnTo>
                    <a:pt x="499" y="1062"/>
                  </a:lnTo>
                  <a:lnTo>
                    <a:pt x="498" y="1064"/>
                  </a:lnTo>
                  <a:lnTo>
                    <a:pt x="496" y="1066"/>
                  </a:lnTo>
                  <a:lnTo>
                    <a:pt x="496" y="1067"/>
                  </a:lnTo>
                  <a:lnTo>
                    <a:pt x="496" y="1069"/>
                  </a:lnTo>
                  <a:lnTo>
                    <a:pt x="496" y="1070"/>
                  </a:lnTo>
                  <a:lnTo>
                    <a:pt x="495" y="1071"/>
                  </a:lnTo>
                  <a:lnTo>
                    <a:pt x="495" y="1072"/>
                  </a:lnTo>
                  <a:lnTo>
                    <a:pt x="494" y="1074"/>
                  </a:lnTo>
                  <a:lnTo>
                    <a:pt x="493" y="1074"/>
                  </a:lnTo>
                  <a:lnTo>
                    <a:pt x="491" y="1075"/>
                  </a:lnTo>
                  <a:lnTo>
                    <a:pt x="489" y="1076"/>
                  </a:lnTo>
                  <a:lnTo>
                    <a:pt x="486" y="1077"/>
                  </a:lnTo>
                  <a:lnTo>
                    <a:pt x="484" y="1080"/>
                  </a:lnTo>
                  <a:lnTo>
                    <a:pt x="481" y="1082"/>
                  </a:lnTo>
                  <a:lnTo>
                    <a:pt x="480" y="1084"/>
                  </a:lnTo>
                  <a:lnTo>
                    <a:pt x="479" y="1085"/>
                  </a:lnTo>
                  <a:lnTo>
                    <a:pt x="475" y="1085"/>
                  </a:lnTo>
                  <a:lnTo>
                    <a:pt x="473" y="1085"/>
                  </a:lnTo>
                  <a:lnTo>
                    <a:pt x="471" y="1086"/>
                  </a:lnTo>
                  <a:lnTo>
                    <a:pt x="469" y="1086"/>
                  </a:lnTo>
                  <a:lnTo>
                    <a:pt x="466" y="1086"/>
                  </a:lnTo>
                  <a:lnTo>
                    <a:pt x="465" y="1087"/>
                  </a:lnTo>
                  <a:lnTo>
                    <a:pt x="464" y="1087"/>
                  </a:lnTo>
                  <a:lnTo>
                    <a:pt x="463" y="1087"/>
                  </a:lnTo>
                  <a:lnTo>
                    <a:pt x="461" y="1089"/>
                  </a:lnTo>
                  <a:lnTo>
                    <a:pt x="461" y="1090"/>
                  </a:lnTo>
                  <a:lnTo>
                    <a:pt x="461" y="1091"/>
                  </a:lnTo>
                  <a:lnTo>
                    <a:pt x="460" y="1092"/>
                  </a:lnTo>
                  <a:lnTo>
                    <a:pt x="458" y="1092"/>
                  </a:lnTo>
                  <a:lnTo>
                    <a:pt x="458" y="1095"/>
                  </a:lnTo>
                  <a:lnTo>
                    <a:pt x="458" y="1096"/>
                  </a:lnTo>
                  <a:lnTo>
                    <a:pt x="456" y="1097"/>
                  </a:lnTo>
                  <a:lnTo>
                    <a:pt x="456" y="1099"/>
                  </a:lnTo>
                  <a:lnTo>
                    <a:pt x="459" y="1104"/>
                  </a:lnTo>
                  <a:lnTo>
                    <a:pt x="460" y="1106"/>
                  </a:lnTo>
                  <a:lnTo>
                    <a:pt x="464" y="1111"/>
                  </a:lnTo>
                  <a:lnTo>
                    <a:pt x="464" y="1112"/>
                  </a:lnTo>
                  <a:lnTo>
                    <a:pt x="460" y="1115"/>
                  </a:lnTo>
                  <a:lnTo>
                    <a:pt x="464" y="1119"/>
                  </a:lnTo>
                  <a:lnTo>
                    <a:pt x="468" y="1121"/>
                  </a:lnTo>
                  <a:lnTo>
                    <a:pt x="469" y="1122"/>
                  </a:lnTo>
                  <a:lnTo>
                    <a:pt x="470" y="1122"/>
                  </a:lnTo>
                  <a:lnTo>
                    <a:pt x="470" y="1121"/>
                  </a:lnTo>
                  <a:lnTo>
                    <a:pt x="471" y="1121"/>
                  </a:lnTo>
                  <a:lnTo>
                    <a:pt x="475" y="1125"/>
                  </a:lnTo>
                  <a:lnTo>
                    <a:pt x="480" y="1129"/>
                  </a:lnTo>
                  <a:lnTo>
                    <a:pt x="480" y="1130"/>
                  </a:lnTo>
                  <a:lnTo>
                    <a:pt x="480" y="1131"/>
                  </a:lnTo>
                  <a:lnTo>
                    <a:pt x="480" y="1132"/>
                  </a:lnTo>
                  <a:lnTo>
                    <a:pt x="479" y="1132"/>
                  </a:lnTo>
                  <a:lnTo>
                    <a:pt x="479" y="1134"/>
                  </a:lnTo>
                  <a:lnTo>
                    <a:pt x="480" y="1136"/>
                  </a:lnTo>
                  <a:lnTo>
                    <a:pt x="481" y="1136"/>
                  </a:lnTo>
                  <a:lnTo>
                    <a:pt x="483" y="1136"/>
                  </a:lnTo>
                  <a:lnTo>
                    <a:pt x="484" y="1139"/>
                  </a:lnTo>
                  <a:lnTo>
                    <a:pt x="483" y="1137"/>
                  </a:lnTo>
                  <a:lnTo>
                    <a:pt x="483" y="1139"/>
                  </a:lnTo>
                  <a:lnTo>
                    <a:pt x="484" y="1140"/>
                  </a:lnTo>
                  <a:lnTo>
                    <a:pt x="485" y="1140"/>
                  </a:lnTo>
                  <a:lnTo>
                    <a:pt x="486" y="1140"/>
                  </a:lnTo>
                  <a:lnTo>
                    <a:pt x="486" y="1141"/>
                  </a:lnTo>
                  <a:lnTo>
                    <a:pt x="488" y="1146"/>
                  </a:lnTo>
                  <a:lnTo>
                    <a:pt x="488" y="1149"/>
                  </a:lnTo>
                  <a:lnTo>
                    <a:pt x="488" y="1150"/>
                  </a:lnTo>
                  <a:lnTo>
                    <a:pt x="488" y="1151"/>
                  </a:lnTo>
                  <a:lnTo>
                    <a:pt x="488" y="1152"/>
                  </a:lnTo>
                  <a:lnTo>
                    <a:pt x="486" y="1152"/>
                  </a:lnTo>
                  <a:lnTo>
                    <a:pt x="486" y="1154"/>
                  </a:lnTo>
                  <a:lnTo>
                    <a:pt x="486" y="1155"/>
                  </a:lnTo>
                  <a:lnTo>
                    <a:pt x="485" y="1155"/>
                  </a:lnTo>
                  <a:lnTo>
                    <a:pt x="485" y="1156"/>
                  </a:lnTo>
                  <a:lnTo>
                    <a:pt x="486" y="1160"/>
                  </a:lnTo>
                  <a:lnTo>
                    <a:pt x="488" y="1165"/>
                  </a:lnTo>
                  <a:lnTo>
                    <a:pt x="489" y="1165"/>
                  </a:lnTo>
                  <a:lnTo>
                    <a:pt x="493" y="1165"/>
                  </a:lnTo>
                  <a:lnTo>
                    <a:pt x="493" y="1166"/>
                  </a:lnTo>
                  <a:lnTo>
                    <a:pt x="490" y="1166"/>
                  </a:lnTo>
                  <a:lnTo>
                    <a:pt x="490" y="1167"/>
                  </a:lnTo>
                  <a:lnTo>
                    <a:pt x="490" y="1169"/>
                  </a:lnTo>
                  <a:lnTo>
                    <a:pt x="490" y="1171"/>
                  </a:lnTo>
                  <a:lnTo>
                    <a:pt x="490" y="1172"/>
                  </a:lnTo>
                  <a:lnTo>
                    <a:pt x="491" y="1175"/>
                  </a:lnTo>
                  <a:lnTo>
                    <a:pt x="493" y="1180"/>
                  </a:lnTo>
                  <a:lnTo>
                    <a:pt x="493" y="1181"/>
                  </a:lnTo>
                  <a:lnTo>
                    <a:pt x="494" y="1184"/>
                  </a:lnTo>
                  <a:lnTo>
                    <a:pt x="495" y="1185"/>
                  </a:lnTo>
                  <a:lnTo>
                    <a:pt x="496" y="1186"/>
                  </a:lnTo>
                  <a:lnTo>
                    <a:pt x="498" y="1187"/>
                  </a:lnTo>
                  <a:lnTo>
                    <a:pt x="499" y="1187"/>
                  </a:lnTo>
                  <a:lnTo>
                    <a:pt x="501" y="1189"/>
                  </a:lnTo>
                  <a:lnTo>
                    <a:pt x="503" y="1187"/>
                  </a:lnTo>
                  <a:lnTo>
                    <a:pt x="503" y="1186"/>
                  </a:lnTo>
                  <a:lnTo>
                    <a:pt x="504" y="1181"/>
                  </a:lnTo>
                  <a:lnTo>
                    <a:pt x="506" y="1181"/>
                  </a:lnTo>
                  <a:lnTo>
                    <a:pt x="508" y="1181"/>
                  </a:lnTo>
                  <a:lnTo>
                    <a:pt x="509" y="1181"/>
                  </a:lnTo>
                  <a:lnTo>
                    <a:pt x="513" y="1182"/>
                  </a:lnTo>
                  <a:lnTo>
                    <a:pt x="514" y="1184"/>
                  </a:lnTo>
                  <a:lnTo>
                    <a:pt x="518" y="1184"/>
                  </a:lnTo>
                  <a:lnTo>
                    <a:pt x="520" y="1184"/>
                  </a:lnTo>
                  <a:lnTo>
                    <a:pt x="521" y="1184"/>
                  </a:lnTo>
                  <a:lnTo>
                    <a:pt x="521" y="1182"/>
                  </a:lnTo>
                  <a:lnTo>
                    <a:pt x="519" y="1180"/>
                  </a:lnTo>
                  <a:lnTo>
                    <a:pt x="519" y="1179"/>
                  </a:lnTo>
                  <a:lnTo>
                    <a:pt x="519" y="1177"/>
                  </a:lnTo>
                  <a:lnTo>
                    <a:pt x="519" y="1176"/>
                  </a:lnTo>
                  <a:lnTo>
                    <a:pt x="519" y="1175"/>
                  </a:lnTo>
                  <a:lnTo>
                    <a:pt x="520" y="1171"/>
                  </a:lnTo>
                  <a:lnTo>
                    <a:pt x="521" y="1170"/>
                  </a:lnTo>
                  <a:lnTo>
                    <a:pt x="521" y="1169"/>
                  </a:lnTo>
                  <a:lnTo>
                    <a:pt x="521" y="1167"/>
                  </a:lnTo>
                  <a:lnTo>
                    <a:pt x="521" y="1164"/>
                  </a:lnTo>
                  <a:lnTo>
                    <a:pt x="516" y="1165"/>
                  </a:lnTo>
                  <a:lnTo>
                    <a:pt x="516" y="1164"/>
                  </a:lnTo>
                  <a:lnTo>
                    <a:pt x="525" y="1162"/>
                  </a:lnTo>
                  <a:lnTo>
                    <a:pt x="530" y="1162"/>
                  </a:lnTo>
                  <a:lnTo>
                    <a:pt x="535" y="1161"/>
                  </a:lnTo>
                  <a:lnTo>
                    <a:pt x="536" y="1161"/>
                  </a:lnTo>
                  <a:lnTo>
                    <a:pt x="540" y="1161"/>
                  </a:lnTo>
                  <a:lnTo>
                    <a:pt x="541" y="1161"/>
                  </a:lnTo>
                  <a:lnTo>
                    <a:pt x="543" y="1160"/>
                  </a:lnTo>
                  <a:lnTo>
                    <a:pt x="543" y="1159"/>
                  </a:lnTo>
                  <a:lnTo>
                    <a:pt x="544" y="1157"/>
                  </a:lnTo>
                  <a:lnTo>
                    <a:pt x="545" y="1156"/>
                  </a:lnTo>
                  <a:lnTo>
                    <a:pt x="546" y="1155"/>
                  </a:lnTo>
                  <a:lnTo>
                    <a:pt x="548" y="1155"/>
                  </a:lnTo>
                  <a:lnTo>
                    <a:pt x="551" y="1154"/>
                  </a:lnTo>
                  <a:lnTo>
                    <a:pt x="556" y="1152"/>
                  </a:lnTo>
                  <a:lnTo>
                    <a:pt x="559" y="1152"/>
                  </a:lnTo>
                  <a:lnTo>
                    <a:pt x="560" y="1151"/>
                  </a:lnTo>
                  <a:lnTo>
                    <a:pt x="563" y="1150"/>
                  </a:lnTo>
                  <a:lnTo>
                    <a:pt x="564" y="1147"/>
                  </a:lnTo>
                  <a:lnTo>
                    <a:pt x="565" y="1146"/>
                  </a:lnTo>
                  <a:lnTo>
                    <a:pt x="565" y="1145"/>
                  </a:lnTo>
                  <a:lnTo>
                    <a:pt x="568" y="1142"/>
                  </a:lnTo>
                  <a:lnTo>
                    <a:pt x="569" y="1141"/>
                  </a:lnTo>
                  <a:lnTo>
                    <a:pt x="573" y="1139"/>
                  </a:lnTo>
                  <a:lnTo>
                    <a:pt x="575" y="1136"/>
                  </a:lnTo>
                  <a:lnTo>
                    <a:pt x="576" y="1135"/>
                  </a:lnTo>
                  <a:lnTo>
                    <a:pt x="578" y="1134"/>
                  </a:lnTo>
                  <a:lnTo>
                    <a:pt x="576" y="1131"/>
                  </a:lnTo>
                  <a:lnTo>
                    <a:pt x="569" y="1120"/>
                  </a:lnTo>
                  <a:lnTo>
                    <a:pt x="559" y="1126"/>
                  </a:lnTo>
                  <a:lnTo>
                    <a:pt x="561" y="1129"/>
                  </a:lnTo>
                  <a:lnTo>
                    <a:pt x="560" y="1130"/>
                  </a:lnTo>
                  <a:lnTo>
                    <a:pt x="558" y="1125"/>
                  </a:lnTo>
                  <a:lnTo>
                    <a:pt x="570" y="1117"/>
                  </a:lnTo>
                  <a:lnTo>
                    <a:pt x="578" y="1130"/>
                  </a:lnTo>
                  <a:lnTo>
                    <a:pt x="579" y="1131"/>
                  </a:lnTo>
                  <a:lnTo>
                    <a:pt x="581" y="1129"/>
                  </a:lnTo>
                  <a:lnTo>
                    <a:pt x="583" y="1126"/>
                  </a:lnTo>
                  <a:lnTo>
                    <a:pt x="585" y="1125"/>
                  </a:lnTo>
                  <a:lnTo>
                    <a:pt x="586" y="1124"/>
                  </a:lnTo>
                  <a:lnTo>
                    <a:pt x="585" y="1122"/>
                  </a:lnTo>
                  <a:lnTo>
                    <a:pt x="584" y="1122"/>
                  </a:lnTo>
                  <a:lnTo>
                    <a:pt x="584" y="1121"/>
                  </a:lnTo>
                  <a:lnTo>
                    <a:pt x="583" y="1121"/>
                  </a:lnTo>
                  <a:lnTo>
                    <a:pt x="583" y="1120"/>
                  </a:lnTo>
                  <a:lnTo>
                    <a:pt x="583" y="1119"/>
                  </a:lnTo>
                  <a:lnTo>
                    <a:pt x="583" y="1115"/>
                  </a:lnTo>
                  <a:lnTo>
                    <a:pt x="581" y="1112"/>
                  </a:lnTo>
                  <a:lnTo>
                    <a:pt x="580" y="1111"/>
                  </a:lnTo>
                  <a:lnTo>
                    <a:pt x="580" y="1110"/>
                  </a:lnTo>
                  <a:lnTo>
                    <a:pt x="580" y="1109"/>
                  </a:lnTo>
                  <a:lnTo>
                    <a:pt x="579" y="1107"/>
                  </a:lnTo>
                  <a:lnTo>
                    <a:pt x="579" y="1106"/>
                  </a:lnTo>
                  <a:lnTo>
                    <a:pt x="578" y="1105"/>
                  </a:lnTo>
                  <a:lnTo>
                    <a:pt x="578" y="1104"/>
                  </a:lnTo>
                  <a:lnTo>
                    <a:pt x="578" y="1101"/>
                  </a:lnTo>
                  <a:lnTo>
                    <a:pt x="579" y="1100"/>
                  </a:lnTo>
                  <a:lnTo>
                    <a:pt x="580" y="1099"/>
                  </a:lnTo>
                  <a:lnTo>
                    <a:pt x="581" y="1097"/>
                  </a:lnTo>
                  <a:lnTo>
                    <a:pt x="583" y="1096"/>
                  </a:lnTo>
                  <a:lnTo>
                    <a:pt x="583" y="1094"/>
                  </a:lnTo>
                  <a:lnTo>
                    <a:pt x="581" y="1094"/>
                  </a:lnTo>
                  <a:lnTo>
                    <a:pt x="580" y="1092"/>
                  </a:lnTo>
                  <a:lnTo>
                    <a:pt x="580" y="1091"/>
                  </a:lnTo>
                  <a:lnTo>
                    <a:pt x="580" y="1090"/>
                  </a:lnTo>
                  <a:lnTo>
                    <a:pt x="581" y="1090"/>
                  </a:lnTo>
                  <a:lnTo>
                    <a:pt x="583" y="1092"/>
                  </a:lnTo>
                  <a:lnTo>
                    <a:pt x="585" y="1092"/>
                  </a:lnTo>
                  <a:lnTo>
                    <a:pt x="588" y="1092"/>
                  </a:lnTo>
                  <a:lnTo>
                    <a:pt x="589" y="1092"/>
                  </a:lnTo>
                  <a:lnTo>
                    <a:pt x="591" y="1092"/>
                  </a:lnTo>
                  <a:lnTo>
                    <a:pt x="594" y="1091"/>
                  </a:lnTo>
                  <a:lnTo>
                    <a:pt x="598" y="1087"/>
                  </a:lnTo>
                  <a:lnTo>
                    <a:pt x="600" y="1085"/>
                  </a:lnTo>
                  <a:lnTo>
                    <a:pt x="600" y="1084"/>
                  </a:lnTo>
                  <a:lnTo>
                    <a:pt x="600" y="1082"/>
                  </a:lnTo>
                  <a:lnTo>
                    <a:pt x="600" y="1081"/>
                  </a:lnTo>
                  <a:lnTo>
                    <a:pt x="599" y="1079"/>
                  </a:lnTo>
                  <a:lnTo>
                    <a:pt x="599" y="1076"/>
                  </a:lnTo>
                  <a:lnTo>
                    <a:pt x="599" y="1072"/>
                  </a:lnTo>
                  <a:lnTo>
                    <a:pt x="599" y="1069"/>
                  </a:lnTo>
                  <a:lnTo>
                    <a:pt x="600" y="1065"/>
                  </a:lnTo>
                  <a:lnTo>
                    <a:pt x="600" y="1061"/>
                  </a:lnTo>
                  <a:lnTo>
                    <a:pt x="599" y="1056"/>
                  </a:lnTo>
                  <a:lnTo>
                    <a:pt x="598" y="1054"/>
                  </a:lnTo>
                  <a:lnTo>
                    <a:pt x="596" y="1051"/>
                  </a:lnTo>
                  <a:lnTo>
                    <a:pt x="593" y="1050"/>
                  </a:lnTo>
                  <a:lnTo>
                    <a:pt x="590" y="1050"/>
                  </a:lnTo>
                  <a:lnTo>
                    <a:pt x="589" y="1050"/>
                  </a:lnTo>
                  <a:lnTo>
                    <a:pt x="588" y="1052"/>
                  </a:lnTo>
                  <a:lnTo>
                    <a:pt x="585" y="1057"/>
                  </a:lnTo>
                  <a:lnTo>
                    <a:pt x="579" y="1066"/>
                  </a:lnTo>
                  <a:lnTo>
                    <a:pt x="578" y="1065"/>
                  </a:lnTo>
                  <a:lnTo>
                    <a:pt x="580" y="1061"/>
                  </a:lnTo>
                  <a:lnTo>
                    <a:pt x="584" y="1056"/>
                  </a:lnTo>
                  <a:lnTo>
                    <a:pt x="586" y="1051"/>
                  </a:lnTo>
                  <a:lnTo>
                    <a:pt x="586" y="1050"/>
                  </a:lnTo>
                  <a:lnTo>
                    <a:pt x="585" y="1047"/>
                  </a:lnTo>
                  <a:lnTo>
                    <a:pt x="585" y="1044"/>
                  </a:lnTo>
                  <a:lnTo>
                    <a:pt x="584" y="1040"/>
                  </a:lnTo>
                  <a:lnTo>
                    <a:pt x="584" y="1037"/>
                  </a:lnTo>
                  <a:lnTo>
                    <a:pt x="585" y="1035"/>
                  </a:lnTo>
                  <a:lnTo>
                    <a:pt x="585" y="1032"/>
                  </a:lnTo>
                  <a:lnTo>
                    <a:pt x="586" y="1026"/>
                  </a:lnTo>
                  <a:lnTo>
                    <a:pt x="586" y="1024"/>
                  </a:lnTo>
                  <a:lnTo>
                    <a:pt x="586" y="1020"/>
                  </a:lnTo>
                  <a:lnTo>
                    <a:pt x="586" y="1016"/>
                  </a:lnTo>
                  <a:lnTo>
                    <a:pt x="586" y="1013"/>
                  </a:lnTo>
                  <a:lnTo>
                    <a:pt x="588" y="1011"/>
                  </a:lnTo>
                  <a:lnTo>
                    <a:pt x="588" y="1010"/>
                  </a:lnTo>
                  <a:lnTo>
                    <a:pt x="588" y="1008"/>
                  </a:lnTo>
                  <a:lnTo>
                    <a:pt x="588" y="1004"/>
                  </a:lnTo>
                  <a:lnTo>
                    <a:pt x="588" y="1001"/>
                  </a:lnTo>
                  <a:lnTo>
                    <a:pt x="590" y="996"/>
                  </a:lnTo>
                  <a:lnTo>
                    <a:pt x="591" y="994"/>
                  </a:lnTo>
                  <a:lnTo>
                    <a:pt x="594" y="991"/>
                  </a:lnTo>
                  <a:lnTo>
                    <a:pt x="598" y="990"/>
                  </a:lnTo>
                  <a:lnTo>
                    <a:pt x="600" y="989"/>
                  </a:lnTo>
                  <a:lnTo>
                    <a:pt x="603" y="989"/>
                  </a:lnTo>
                  <a:lnTo>
                    <a:pt x="606" y="989"/>
                  </a:lnTo>
                  <a:lnTo>
                    <a:pt x="608" y="988"/>
                  </a:lnTo>
                  <a:lnTo>
                    <a:pt x="611" y="986"/>
                  </a:lnTo>
                  <a:lnTo>
                    <a:pt x="613" y="986"/>
                  </a:lnTo>
                  <a:lnTo>
                    <a:pt x="614" y="985"/>
                  </a:lnTo>
                  <a:lnTo>
                    <a:pt x="616" y="985"/>
                  </a:lnTo>
                  <a:lnTo>
                    <a:pt x="619" y="984"/>
                  </a:lnTo>
                  <a:lnTo>
                    <a:pt x="620" y="981"/>
                  </a:lnTo>
                  <a:lnTo>
                    <a:pt x="621" y="981"/>
                  </a:lnTo>
                  <a:lnTo>
                    <a:pt x="623" y="981"/>
                  </a:lnTo>
                  <a:lnTo>
                    <a:pt x="625" y="984"/>
                  </a:lnTo>
                  <a:lnTo>
                    <a:pt x="630" y="986"/>
                  </a:lnTo>
                  <a:lnTo>
                    <a:pt x="635" y="990"/>
                  </a:lnTo>
                  <a:lnTo>
                    <a:pt x="641" y="993"/>
                  </a:lnTo>
                  <a:lnTo>
                    <a:pt x="645" y="994"/>
                  </a:lnTo>
                  <a:lnTo>
                    <a:pt x="648" y="994"/>
                  </a:lnTo>
                  <a:lnTo>
                    <a:pt x="650" y="994"/>
                  </a:lnTo>
                  <a:lnTo>
                    <a:pt x="653" y="993"/>
                  </a:lnTo>
                  <a:lnTo>
                    <a:pt x="656" y="993"/>
                  </a:lnTo>
                  <a:lnTo>
                    <a:pt x="656" y="994"/>
                  </a:lnTo>
                  <a:lnTo>
                    <a:pt x="658" y="998"/>
                  </a:lnTo>
                  <a:lnTo>
                    <a:pt x="658" y="999"/>
                  </a:lnTo>
                  <a:lnTo>
                    <a:pt x="656" y="999"/>
                  </a:lnTo>
                  <a:lnTo>
                    <a:pt x="654" y="1000"/>
                  </a:lnTo>
                  <a:lnTo>
                    <a:pt x="654" y="1001"/>
                  </a:lnTo>
                  <a:lnTo>
                    <a:pt x="654" y="1003"/>
                  </a:lnTo>
                  <a:lnTo>
                    <a:pt x="656" y="1006"/>
                  </a:lnTo>
                  <a:lnTo>
                    <a:pt x="656" y="1010"/>
                  </a:lnTo>
                  <a:lnTo>
                    <a:pt x="656" y="1011"/>
                  </a:lnTo>
                  <a:lnTo>
                    <a:pt x="660" y="1017"/>
                  </a:lnTo>
                  <a:lnTo>
                    <a:pt x="661" y="1021"/>
                  </a:lnTo>
                  <a:lnTo>
                    <a:pt x="665" y="1026"/>
                  </a:lnTo>
                  <a:lnTo>
                    <a:pt x="669" y="1031"/>
                  </a:lnTo>
                  <a:lnTo>
                    <a:pt x="671" y="1034"/>
                  </a:lnTo>
                  <a:lnTo>
                    <a:pt x="674" y="1036"/>
                  </a:lnTo>
                  <a:lnTo>
                    <a:pt x="675" y="1037"/>
                  </a:lnTo>
                  <a:lnTo>
                    <a:pt x="676" y="1036"/>
                  </a:lnTo>
                  <a:lnTo>
                    <a:pt x="679" y="1035"/>
                  </a:lnTo>
                  <a:lnTo>
                    <a:pt x="680" y="1035"/>
                  </a:lnTo>
                  <a:lnTo>
                    <a:pt x="681" y="1034"/>
                  </a:lnTo>
                  <a:lnTo>
                    <a:pt x="683" y="1034"/>
                  </a:lnTo>
                  <a:lnTo>
                    <a:pt x="684" y="1034"/>
                  </a:lnTo>
                  <a:lnTo>
                    <a:pt x="684" y="1032"/>
                  </a:lnTo>
                  <a:lnTo>
                    <a:pt x="685" y="1032"/>
                  </a:lnTo>
                  <a:lnTo>
                    <a:pt x="686" y="1032"/>
                  </a:lnTo>
                  <a:lnTo>
                    <a:pt x="688" y="1031"/>
                  </a:lnTo>
                  <a:lnTo>
                    <a:pt x="689" y="1031"/>
                  </a:lnTo>
                  <a:lnTo>
                    <a:pt x="690" y="1030"/>
                  </a:lnTo>
                  <a:lnTo>
                    <a:pt x="691" y="1030"/>
                  </a:lnTo>
                  <a:lnTo>
                    <a:pt x="691" y="1029"/>
                  </a:lnTo>
                  <a:lnTo>
                    <a:pt x="691" y="1027"/>
                  </a:lnTo>
                  <a:lnTo>
                    <a:pt x="694" y="1025"/>
                  </a:lnTo>
                  <a:lnTo>
                    <a:pt x="696" y="1024"/>
                  </a:lnTo>
                  <a:lnTo>
                    <a:pt x="700" y="1024"/>
                  </a:lnTo>
                  <a:lnTo>
                    <a:pt x="701" y="1013"/>
                  </a:lnTo>
                  <a:lnTo>
                    <a:pt x="693" y="1013"/>
                  </a:lnTo>
                  <a:lnTo>
                    <a:pt x="691" y="1011"/>
                  </a:lnTo>
                  <a:lnTo>
                    <a:pt x="693" y="1010"/>
                  </a:lnTo>
                  <a:lnTo>
                    <a:pt x="694" y="1011"/>
                  </a:lnTo>
                  <a:lnTo>
                    <a:pt x="701" y="1013"/>
                  </a:lnTo>
                  <a:lnTo>
                    <a:pt x="703" y="1005"/>
                  </a:lnTo>
                  <a:lnTo>
                    <a:pt x="700" y="1003"/>
                  </a:lnTo>
                  <a:lnTo>
                    <a:pt x="694" y="1001"/>
                  </a:lnTo>
                  <a:lnTo>
                    <a:pt x="693" y="1000"/>
                  </a:lnTo>
                  <a:lnTo>
                    <a:pt x="704" y="1001"/>
                  </a:lnTo>
                  <a:lnTo>
                    <a:pt x="704" y="1011"/>
                  </a:lnTo>
                  <a:lnTo>
                    <a:pt x="706" y="1014"/>
                  </a:lnTo>
                  <a:lnTo>
                    <a:pt x="708" y="1014"/>
                  </a:lnTo>
                  <a:lnTo>
                    <a:pt x="709" y="1013"/>
                  </a:lnTo>
                  <a:lnTo>
                    <a:pt x="711" y="1010"/>
                  </a:lnTo>
                  <a:lnTo>
                    <a:pt x="713" y="1010"/>
                  </a:lnTo>
                  <a:lnTo>
                    <a:pt x="715" y="1010"/>
                  </a:lnTo>
                  <a:lnTo>
                    <a:pt x="716" y="1009"/>
                  </a:lnTo>
                  <a:lnTo>
                    <a:pt x="719" y="1006"/>
                  </a:lnTo>
                  <a:lnTo>
                    <a:pt x="721" y="1006"/>
                  </a:lnTo>
                  <a:lnTo>
                    <a:pt x="723" y="1006"/>
                  </a:lnTo>
                  <a:lnTo>
                    <a:pt x="725" y="1006"/>
                  </a:lnTo>
                  <a:lnTo>
                    <a:pt x="726" y="1006"/>
                  </a:lnTo>
                  <a:lnTo>
                    <a:pt x="729" y="1008"/>
                  </a:lnTo>
                  <a:lnTo>
                    <a:pt x="731" y="1009"/>
                  </a:lnTo>
                  <a:lnTo>
                    <a:pt x="733" y="1010"/>
                  </a:lnTo>
                  <a:lnTo>
                    <a:pt x="733" y="1011"/>
                  </a:lnTo>
                  <a:lnTo>
                    <a:pt x="735" y="1011"/>
                  </a:lnTo>
                  <a:lnTo>
                    <a:pt x="736" y="1010"/>
                  </a:lnTo>
                  <a:lnTo>
                    <a:pt x="736" y="1009"/>
                  </a:lnTo>
                  <a:lnTo>
                    <a:pt x="738" y="1008"/>
                  </a:lnTo>
                  <a:lnTo>
                    <a:pt x="738" y="1003"/>
                  </a:lnTo>
                  <a:lnTo>
                    <a:pt x="738" y="989"/>
                  </a:lnTo>
                  <a:lnTo>
                    <a:pt x="739" y="1005"/>
                  </a:lnTo>
                  <a:lnTo>
                    <a:pt x="739" y="1009"/>
                  </a:lnTo>
                  <a:lnTo>
                    <a:pt x="740" y="1011"/>
                  </a:lnTo>
                  <a:lnTo>
                    <a:pt x="740" y="1013"/>
                  </a:lnTo>
                  <a:lnTo>
                    <a:pt x="740" y="1015"/>
                  </a:lnTo>
                  <a:lnTo>
                    <a:pt x="743" y="1017"/>
                  </a:lnTo>
                  <a:lnTo>
                    <a:pt x="745" y="1019"/>
                  </a:lnTo>
                  <a:lnTo>
                    <a:pt x="746" y="1021"/>
                  </a:lnTo>
                  <a:lnTo>
                    <a:pt x="746" y="1022"/>
                  </a:lnTo>
                  <a:lnTo>
                    <a:pt x="746" y="1024"/>
                  </a:lnTo>
                  <a:lnTo>
                    <a:pt x="749" y="1024"/>
                  </a:lnTo>
                  <a:lnTo>
                    <a:pt x="750" y="1022"/>
                  </a:lnTo>
                  <a:lnTo>
                    <a:pt x="751" y="1022"/>
                  </a:lnTo>
                  <a:lnTo>
                    <a:pt x="753" y="1025"/>
                  </a:lnTo>
                  <a:lnTo>
                    <a:pt x="754" y="1026"/>
                  </a:lnTo>
                  <a:lnTo>
                    <a:pt x="755" y="1027"/>
                  </a:lnTo>
                  <a:lnTo>
                    <a:pt x="758" y="1031"/>
                  </a:lnTo>
                  <a:lnTo>
                    <a:pt x="758" y="1032"/>
                  </a:lnTo>
                  <a:lnTo>
                    <a:pt x="758" y="1034"/>
                  </a:lnTo>
                  <a:lnTo>
                    <a:pt x="764" y="1041"/>
                  </a:lnTo>
                  <a:lnTo>
                    <a:pt x="768" y="1041"/>
                  </a:lnTo>
                  <a:lnTo>
                    <a:pt x="771" y="1044"/>
                  </a:lnTo>
                  <a:lnTo>
                    <a:pt x="771" y="1045"/>
                  </a:lnTo>
                  <a:lnTo>
                    <a:pt x="769" y="1047"/>
                  </a:lnTo>
                  <a:lnTo>
                    <a:pt x="764" y="1051"/>
                  </a:lnTo>
                  <a:lnTo>
                    <a:pt x="764" y="1054"/>
                  </a:lnTo>
                  <a:lnTo>
                    <a:pt x="764" y="1055"/>
                  </a:lnTo>
                  <a:lnTo>
                    <a:pt x="764" y="1057"/>
                  </a:lnTo>
                  <a:lnTo>
                    <a:pt x="765" y="1057"/>
                  </a:lnTo>
                  <a:lnTo>
                    <a:pt x="768" y="1059"/>
                  </a:lnTo>
                  <a:lnTo>
                    <a:pt x="771" y="1061"/>
                  </a:lnTo>
                  <a:lnTo>
                    <a:pt x="774" y="1064"/>
                  </a:lnTo>
                  <a:lnTo>
                    <a:pt x="776" y="1065"/>
                  </a:lnTo>
                  <a:lnTo>
                    <a:pt x="778" y="1067"/>
                  </a:lnTo>
                  <a:lnTo>
                    <a:pt x="779" y="1069"/>
                  </a:lnTo>
                  <a:lnTo>
                    <a:pt x="783" y="1069"/>
                  </a:lnTo>
                  <a:lnTo>
                    <a:pt x="784" y="1067"/>
                  </a:lnTo>
                  <a:lnTo>
                    <a:pt x="788" y="1065"/>
                  </a:lnTo>
                  <a:lnTo>
                    <a:pt x="789" y="1066"/>
                  </a:lnTo>
                  <a:lnTo>
                    <a:pt x="790" y="1067"/>
                  </a:lnTo>
                  <a:lnTo>
                    <a:pt x="791" y="1069"/>
                  </a:lnTo>
                  <a:lnTo>
                    <a:pt x="793" y="1069"/>
                  </a:lnTo>
                  <a:lnTo>
                    <a:pt x="794" y="1070"/>
                  </a:lnTo>
                  <a:lnTo>
                    <a:pt x="794" y="1071"/>
                  </a:lnTo>
                  <a:lnTo>
                    <a:pt x="795" y="1072"/>
                  </a:lnTo>
                  <a:lnTo>
                    <a:pt x="795" y="1075"/>
                  </a:lnTo>
                  <a:lnTo>
                    <a:pt x="796" y="1075"/>
                  </a:lnTo>
                  <a:lnTo>
                    <a:pt x="796" y="1076"/>
                  </a:lnTo>
                  <a:lnTo>
                    <a:pt x="801" y="1076"/>
                  </a:lnTo>
                  <a:lnTo>
                    <a:pt x="803" y="1076"/>
                  </a:lnTo>
                  <a:lnTo>
                    <a:pt x="805" y="1077"/>
                  </a:lnTo>
                  <a:lnTo>
                    <a:pt x="806" y="1079"/>
                  </a:lnTo>
                  <a:lnTo>
                    <a:pt x="809" y="1079"/>
                  </a:lnTo>
                  <a:lnTo>
                    <a:pt x="810" y="1079"/>
                  </a:lnTo>
                  <a:lnTo>
                    <a:pt x="811" y="1079"/>
                  </a:lnTo>
                  <a:lnTo>
                    <a:pt x="813" y="1079"/>
                  </a:lnTo>
                  <a:lnTo>
                    <a:pt x="815" y="1077"/>
                  </a:lnTo>
                  <a:lnTo>
                    <a:pt x="816" y="1076"/>
                  </a:lnTo>
                  <a:lnTo>
                    <a:pt x="818" y="1075"/>
                  </a:lnTo>
                  <a:lnTo>
                    <a:pt x="816" y="1075"/>
                  </a:lnTo>
                  <a:lnTo>
                    <a:pt x="816" y="1074"/>
                  </a:lnTo>
                  <a:lnTo>
                    <a:pt x="819" y="1071"/>
                  </a:lnTo>
                  <a:lnTo>
                    <a:pt x="820" y="1070"/>
                  </a:lnTo>
                  <a:lnTo>
                    <a:pt x="820" y="1069"/>
                  </a:lnTo>
                  <a:lnTo>
                    <a:pt x="820" y="1066"/>
                  </a:lnTo>
                  <a:lnTo>
                    <a:pt x="819" y="1064"/>
                  </a:lnTo>
                  <a:lnTo>
                    <a:pt x="819" y="1061"/>
                  </a:lnTo>
                  <a:lnTo>
                    <a:pt x="819" y="1059"/>
                  </a:lnTo>
                  <a:lnTo>
                    <a:pt x="821" y="1057"/>
                  </a:lnTo>
                  <a:lnTo>
                    <a:pt x="825" y="1055"/>
                  </a:lnTo>
                  <a:lnTo>
                    <a:pt x="826" y="1052"/>
                  </a:lnTo>
                  <a:lnTo>
                    <a:pt x="826" y="1051"/>
                  </a:lnTo>
                  <a:lnTo>
                    <a:pt x="825" y="1050"/>
                  </a:lnTo>
                  <a:lnTo>
                    <a:pt x="825" y="1047"/>
                  </a:lnTo>
                  <a:lnTo>
                    <a:pt x="825" y="1045"/>
                  </a:lnTo>
                  <a:lnTo>
                    <a:pt x="826" y="1044"/>
                  </a:lnTo>
                  <a:lnTo>
                    <a:pt x="830" y="1042"/>
                  </a:lnTo>
                  <a:lnTo>
                    <a:pt x="833" y="1040"/>
                  </a:lnTo>
                  <a:lnTo>
                    <a:pt x="835" y="1039"/>
                  </a:lnTo>
                  <a:lnTo>
                    <a:pt x="836" y="1037"/>
                  </a:lnTo>
                  <a:lnTo>
                    <a:pt x="839" y="1037"/>
                  </a:lnTo>
                  <a:lnTo>
                    <a:pt x="844" y="1035"/>
                  </a:lnTo>
                  <a:lnTo>
                    <a:pt x="845" y="1034"/>
                  </a:lnTo>
                  <a:lnTo>
                    <a:pt x="846" y="1034"/>
                  </a:lnTo>
                  <a:lnTo>
                    <a:pt x="849" y="1034"/>
                  </a:lnTo>
                  <a:lnTo>
                    <a:pt x="850" y="1032"/>
                  </a:lnTo>
                  <a:lnTo>
                    <a:pt x="850" y="1030"/>
                  </a:lnTo>
                  <a:lnTo>
                    <a:pt x="851" y="1029"/>
                  </a:lnTo>
                  <a:lnTo>
                    <a:pt x="853" y="1026"/>
                  </a:lnTo>
                  <a:lnTo>
                    <a:pt x="853" y="1024"/>
                  </a:lnTo>
                  <a:lnTo>
                    <a:pt x="854" y="1022"/>
                  </a:lnTo>
                  <a:lnTo>
                    <a:pt x="855" y="1021"/>
                  </a:lnTo>
                  <a:lnTo>
                    <a:pt x="856" y="1020"/>
                  </a:lnTo>
                  <a:lnTo>
                    <a:pt x="858" y="1020"/>
                  </a:lnTo>
                  <a:lnTo>
                    <a:pt x="858" y="1019"/>
                  </a:lnTo>
                  <a:lnTo>
                    <a:pt x="859" y="1017"/>
                  </a:lnTo>
                  <a:lnTo>
                    <a:pt x="861" y="1016"/>
                  </a:lnTo>
                  <a:lnTo>
                    <a:pt x="861" y="1014"/>
                  </a:lnTo>
                  <a:lnTo>
                    <a:pt x="863" y="1013"/>
                  </a:lnTo>
                  <a:lnTo>
                    <a:pt x="864" y="1010"/>
                  </a:lnTo>
                  <a:lnTo>
                    <a:pt x="866" y="1009"/>
                  </a:lnTo>
                  <a:lnTo>
                    <a:pt x="870" y="1006"/>
                  </a:lnTo>
                  <a:lnTo>
                    <a:pt x="868" y="1006"/>
                  </a:lnTo>
                  <a:lnTo>
                    <a:pt x="868" y="1005"/>
                  </a:lnTo>
                  <a:lnTo>
                    <a:pt x="869" y="1005"/>
                  </a:lnTo>
                  <a:lnTo>
                    <a:pt x="869" y="1004"/>
                  </a:lnTo>
                  <a:lnTo>
                    <a:pt x="868" y="1004"/>
                  </a:lnTo>
                  <a:lnTo>
                    <a:pt x="866" y="1004"/>
                  </a:lnTo>
                  <a:lnTo>
                    <a:pt x="864" y="1006"/>
                  </a:lnTo>
                  <a:lnTo>
                    <a:pt x="863" y="1008"/>
                  </a:lnTo>
                  <a:lnTo>
                    <a:pt x="861" y="1008"/>
                  </a:lnTo>
                  <a:lnTo>
                    <a:pt x="860" y="1004"/>
                  </a:lnTo>
                  <a:lnTo>
                    <a:pt x="860" y="998"/>
                  </a:lnTo>
                  <a:lnTo>
                    <a:pt x="861" y="996"/>
                  </a:lnTo>
                  <a:lnTo>
                    <a:pt x="863" y="995"/>
                  </a:lnTo>
                  <a:lnTo>
                    <a:pt x="863" y="994"/>
                  </a:lnTo>
                  <a:lnTo>
                    <a:pt x="864" y="993"/>
                  </a:lnTo>
                  <a:lnTo>
                    <a:pt x="864" y="991"/>
                  </a:lnTo>
                  <a:lnTo>
                    <a:pt x="865" y="990"/>
                  </a:lnTo>
                  <a:lnTo>
                    <a:pt x="865" y="989"/>
                  </a:lnTo>
                  <a:lnTo>
                    <a:pt x="866" y="988"/>
                  </a:lnTo>
                  <a:lnTo>
                    <a:pt x="865" y="988"/>
                  </a:lnTo>
                  <a:lnTo>
                    <a:pt x="864" y="986"/>
                  </a:lnTo>
                  <a:lnTo>
                    <a:pt x="864" y="988"/>
                  </a:lnTo>
                  <a:lnTo>
                    <a:pt x="863" y="988"/>
                  </a:lnTo>
                  <a:lnTo>
                    <a:pt x="863" y="989"/>
                  </a:lnTo>
                  <a:lnTo>
                    <a:pt x="863" y="990"/>
                  </a:lnTo>
                  <a:lnTo>
                    <a:pt x="861" y="990"/>
                  </a:lnTo>
                  <a:lnTo>
                    <a:pt x="861" y="991"/>
                  </a:lnTo>
                  <a:lnTo>
                    <a:pt x="860" y="993"/>
                  </a:lnTo>
                  <a:lnTo>
                    <a:pt x="859" y="993"/>
                  </a:lnTo>
                  <a:lnTo>
                    <a:pt x="858" y="994"/>
                  </a:lnTo>
                  <a:lnTo>
                    <a:pt x="849" y="989"/>
                  </a:lnTo>
                  <a:lnTo>
                    <a:pt x="850" y="986"/>
                  </a:lnTo>
                  <a:lnTo>
                    <a:pt x="839" y="980"/>
                  </a:lnTo>
                  <a:lnTo>
                    <a:pt x="838" y="980"/>
                  </a:lnTo>
                  <a:lnTo>
                    <a:pt x="830" y="980"/>
                  </a:lnTo>
                  <a:lnTo>
                    <a:pt x="818" y="981"/>
                  </a:lnTo>
                  <a:lnTo>
                    <a:pt x="818" y="985"/>
                  </a:lnTo>
                  <a:lnTo>
                    <a:pt x="816" y="985"/>
                  </a:lnTo>
                  <a:lnTo>
                    <a:pt x="815" y="981"/>
                  </a:lnTo>
                  <a:lnTo>
                    <a:pt x="810" y="984"/>
                  </a:lnTo>
                  <a:lnTo>
                    <a:pt x="810" y="983"/>
                  </a:lnTo>
                  <a:lnTo>
                    <a:pt x="815" y="980"/>
                  </a:lnTo>
                  <a:lnTo>
                    <a:pt x="829" y="979"/>
                  </a:lnTo>
                  <a:lnTo>
                    <a:pt x="830" y="979"/>
                  </a:lnTo>
                  <a:lnTo>
                    <a:pt x="831" y="979"/>
                  </a:lnTo>
                  <a:lnTo>
                    <a:pt x="833" y="979"/>
                  </a:lnTo>
                  <a:lnTo>
                    <a:pt x="833" y="978"/>
                  </a:lnTo>
                  <a:lnTo>
                    <a:pt x="831" y="976"/>
                  </a:lnTo>
                  <a:lnTo>
                    <a:pt x="831" y="975"/>
                  </a:lnTo>
                  <a:lnTo>
                    <a:pt x="830" y="975"/>
                  </a:lnTo>
                  <a:lnTo>
                    <a:pt x="830" y="974"/>
                  </a:lnTo>
                  <a:lnTo>
                    <a:pt x="829" y="973"/>
                  </a:lnTo>
                  <a:lnTo>
                    <a:pt x="829" y="971"/>
                  </a:lnTo>
                  <a:lnTo>
                    <a:pt x="828" y="969"/>
                  </a:lnTo>
                  <a:lnTo>
                    <a:pt x="826" y="969"/>
                  </a:lnTo>
                  <a:lnTo>
                    <a:pt x="825" y="968"/>
                  </a:lnTo>
                  <a:lnTo>
                    <a:pt x="825" y="966"/>
                  </a:lnTo>
                  <a:lnTo>
                    <a:pt x="824" y="965"/>
                  </a:lnTo>
                  <a:lnTo>
                    <a:pt x="823" y="963"/>
                  </a:lnTo>
                  <a:lnTo>
                    <a:pt x="821" y="960"/>
                  </a:lnTo>
                  <a:lnTo>
                    <a:pt x="823" y="960"/>
                  </a:lnTo>
                  <a:lnTo>
                    <a:pt x="823" y="956"/>
                  </a:lnTo>
                  <a:lnTo>
                    <a:pt x="823" y="955"/>
                  </a:lnTo>
                  <a:lnTo>
                    <a:pt x="820" y="954"/>
                  </a:lnTo>
                  <a:lnTo>
                    <a:pt x="818" y="953"/>
                  </a:lnTo>
                  <a:lnTo>
                    <a:pt x="816" y="951"/>
                  </a:lnTo>
                  <a:lnTo>
                    <a:pt x="816" y="949"/>
                  </a:lnTo>
                  <a:lnTo>
                    <a:pt x="814" y="948"/>
                  </a:lnTo>
                  <a:lnTo>
                    <a:pt x="813" y="945"/>
                  </a:lnTo>
                  <a:lnTo>
                    <a:pt x="811" y="944"/>
                  </a:lnTo>
                  <a:lnTo>
                    <a:pt x="811" y="941"/>
                  </a:lnTo>
                  <a:lnTo>
                    <a:pt x="811" y="939"/>
                  </a:lnTo>
                  <a:lnTo>
                    <a:pt x="811" y="938"/>
                  </a:lnTo>
                  <a:lnTo>
                    <a:pt x="810" y="935"/>
                  </a:lnTo>
                  <a:lnTo>
                    <a:pt x="810" y="933"/>
                  </a:lnTo>
                  <a:lnTo>
                    <a:pt x="809" y="931"/>
                  </a:lnTo>
                  <a:lnTo>
                    <a:pt x="809" y="929"/>
                  </a:lnTo>
                  <a:lnTo>
                    <a:pt x="809" y="928"/>
                  </a:lnTo>
                  <a:lnTo>
                    <a:pt x="808" y="926"/>
                  </a:lnTo>
                  <a:lnTo>
                    <a:pt x="806" y="923"/>
                  </a:lnTo>
                  <a:lnTo>
                    <a:pt x="804" y="920"/>
                  </a:lnTo>
                  <a:lnTo>
                    <a:pt x="801" y="919"/>
                  </a:lnTo>
                  <a:lnTo>
                    <a:pt x="800" y="918"/>
                  </a:lnTo>
                  <a:lnTo>
                    <a:pt x="799" y="915"/>
                  </a:lnTo>
                  <a:lnTo>
                    <a:pt x="798" y="911"/>
                  </a:lnTo>
                  <a:lnTo>
                    <a:pt x="799" y="910"/>
                  </a:lnTo>
                  <a:lnTo>
                    <a:pt x="800" y="908"/>
                  </a:lnTo>
                  <a:lnTo>
                    <a:pt x="800" y="905"/>
                  </a:lnTo>
                  <a:lnTo>
                    <a:pt x="800" y="900"/>
                  </a:lnTo>
                  <a:lnTo>
                    <a:pt x="801" y="896"/>
                  </a:lnTo>
                  <a:lnTo>
                    <a:pt x="803" y="893"/>
                  </a:lnTo>
                  <a:lnTo>
                    <a:pt x="804" y="891"/>
                  </a:lnTo>
                  <a:lnTo>
                    <a:pt x="806" y="891"/>
                  </a:lnTo>
                  <a:lnTo>
                    <a:pt x="809" y="889"/>
                  </a:lnTo>
                  <a:lnTo>
                    <a:pt x="810" y="888"/>
                  </a:lnTo>
                  <a:lnTo>
                    <a:pt x="811" y="885"/>
                  </a:lnTo>
                  <a:lnTo>
                    <a:pt x="813" y="884"/>
                  </a:lnTo>
                  <a:lnTo>
                    <a:pt x="815" y="883"/>
                  </a:lnTo>
                  <a:lnTo>
                    <a:pt x="816" y="881"/>
                  </a:lnTo>
                  <a:lnTo>
                    <a:pt x="818" y="881"/>
                  </a:lnTo>
                  <a:lnTo>
                    <a:pt x="816" y="878"/>
                  </a:lnTo>
                  <a:lnTo>
                    <a:pt x="818" y="874"/>
                  </a:lnTo>
                  <a:lnTo>
                    <a:pt x="819" y="873"/>
                  </a:lnTo>
                  <a:lnTo>
                    <a:pt x="820" y="874"/>
                  </a:lnTo>
                  <a:lnTo>
                    <a:pt x="821" y="875"/>
                  </a:lnTo>
                  <a:lnTo>
                    <a:pt x="825" y="876"/>
                  </a:lnTo>
                  <a:lnTo>
                    <a:pt x="828" y="875"/>
                  </a:lnTo>
                  <a:lnTo>
                    <a:pt x="830" y="875"/>
                  </a:lnTo>
                  <a:lnTo>
                    <a:pt x="831" y="876"/>
                  </a:lnTo>
                  <a:lnTo>
                    <a:pt x="831" y="878"/>
                  </a:lnTo>
                  <a:lnTo>
                    <a:pt x="829" y="881"/>
                  </a:lnTo>
                  <a:lnTo>
                    <a:pt x="829" y="883"/>
                  </a:lnTo>
                  <a:lnTo>
                    <a:pt x="828" y="884"/>
                  </a:lnTo>
                  <a:lnTo>
                    <a:pt x="829" y="884"/>
                  </a:lnTo>
                  <a:lnTo>
                    <a:pt x="830" y="883"/>
                  </a:lnTo>
                  <a:lnTo>
                    <a:pt x="831" y="883"/>
                  </a:lnTo>
                  <a:lnTo>
                    <a:pt x="834" y="884"/>
                  </a:lnTo>
                  <a:lnTo>
                    <a:pt x="840" y="888"/>
                  </a:lnTo>
                  <a:lnTo>
                    <a:pt x="843" y="889"/>
                  </a:lnTo>
                  <a:lnTo>
                    <a:pt x="848" y="890"/>
                  </a:lnTo>
                  <a:lnTo>
                    <a:pt x="855" y="890"/>
                  </a:lnTo>
                  <a:lnTo>
                    <a:pt x="860" y="890"/>
                  </a:lnTo>
                  <a:lnTo>
                    <a:pt x="864" y="890"/>
                  </a:lnTo>
                  <a:lnTo>
                    <a:pt x="866" y="889"/>
                  </a:lnTo>
                  <a:lnTo>
                    <a:pt x="868" y="886"/>
                  </a:lnTo>
                  <a:lnTo>
                    <a:pt x="869" y="885"/>
                  </a:lnTo>
                  <a:lnTo>
                    <a:pt x="870" y="883"/>
                  </a:lnTo>
                  <a:lnTo>
                    <a:pt x="870" y="881"/>
                  </a:lnTo>
                  <a:lnTo>
                    <a:pt x="872" y="879"/>
                  </a:lnTo>
                  <a:lnTo>
                    <a:pt x="875" y="878"/>
                  </a:lnTo>
                  <a:lnTo>
                    <a:pt x="877" y="875"/>
                  </a:lnTo>
                  <a:lnTo>
                    <a:pt x="877" y="873"/>
                  </a:lnTo>
                  <a:lnTo>
                    <a:pt x="879" y="866"/>
                  </a:lnTo>
                  <a:lnTo>
                    <a:pt x="879" y="864"/>
                  </a:lnTo>
                  <a:lnTo>
                    <a:pt x="879" y="863"/>
                  </a:lnTo>
                  <a:lnTo>
                    <a:pt x="880" y="863"/>
                  </a:lnTo>
                  <a:lnTo>
                    <a:pt x="882" y="861"/>
                  </a:lnTo>
                  <a:lnTo>
                    <a:pt x="885" y="861"/>
                  </a:lnTo>
                  <a:lnTo>
                    <a:pt x="886" y="863"/>
                  </a:lnTo>
                  <a:lnTo>
                    <a:pt x="889" y="863"/>
                  </a:lnTo>
                  <a:lnTo>
                    <a:pt x="890" y="863"/>
                  </a:lnTo>
                  <a:lnTo>
                    <a:pt x="892" y="864"/>
                  </a:lnTo>
                  <a:lnTo>
                    <a:pt x="894" y="864"/>
                  </a:lnTo>
                  <a:lnTo>
                    <a:pt x="895" y="864"/>
                  </a:lnTo>
                  <a:lnTo>
                    <a:pt x="896" y="864"/>
                  </a:lnTo>
                  <a:lnTo>
                    <a:pt x="899" y="864"/>
                  </a:lnTo>
                  <a:lnTo>
                    <a:pt x="900" y="864"/>
                  </a:lnTo>
                  <a:lnTo>
                    <a:pt x="902" y="861"/>
                  </a:lnTo>
                  <a:lnTo>
                    <a:pt x="904" y="861"/>
                  </a:lnTo>
                  <a:lnTo>
                    <a:pt x="905" y="863"/>
                  </a:lnTo>
                  <a:lnTo>
                    <a:pt x="907" y="863"/>
                  </a:lnTo>
                  <a:lnTo>
                    <a:pt x="907" y="864"/>
                  </a:lnTo>
                  <a:lnTo>
                    <a:pt x="909" y="863"/>
                  </a:lnTo>
                  <a:lnTo>
                    <a:pt x="910" y="861"/>
                  </a:lnTo>
                  <a:lnTo>
                    <a:pt x="910" y="860"/>
                  </a:lnTo>
                  <a:lnTo>
                    <a:pt x="915" y="861"/>
                  </a:lnTo>
                  <a:lnTo>
                    <a:pt x="917" y="860"/>
                  </a:lnTo>
                  <a:lnTo>
                    <a:pt x="919" y="859"/>
                  </a:lnTo>
                  <a:lnTo>
                    <a:pt x="919" y="858"/>
                  </a:lnTo>
                  <a:lnTo>
                    <a:pt x="919" y="856"/>
                  </a:lnTo>
                  <a:lnTo>
                    <a:pt x="917" y="854"/>
                  </a:lnTo>
                  <a:lnTo>
                    <a:pt x="916" y="850"/>
                  </a:lnTo>
                  <a:lnTo>
                    <a:pt x="914" y="848"/>
                  </a:lnTo>
                  <a:lnTo>
                    <a:pt x="911" y="846"/>
                  </a:lnTo>
                  <a:lnTo>
                    <a:pt x="909" y="845"/>
                  </a:lnTo>
                  <a:lnTo>
                    <a:pt x="905" y="844"/>
                  </a:lnTo>
                  <a:lnTo>
                    <a:pt x="902" y="841"/>
                  </a:lnTo>
                  <a:lnTo>
                    <a:pt x="900" y="835"/>
                  </a:lnTo>
                  <a:lnTo>
                    <a:pt x="899" y="831"/>
                  </a:lnTo>
                  <a:lnTo>
                    <a:pt x="897" y="830"/>
                  </a:lnTo>
                  <a:lnTo>
                    <a:pt x="896" y="830"/>
                  </a:lnTo>
                  <a:lnTo>
                    <a:pt x="894" y="829"/>
                  </a:lnTo>
                  <a:lnTo>
                    <a:pt x="891" y="826"/>
                  </a:lnTo>
                  <a:lnTo>
                    <a:pt x="890" y="825"/>
                  </a:lnTo>
                  <a:lnTo>
                    <a:pt x="889" y="821"/>
                  </a:lnTo>
                  <a:lnTo>
                    <a:pt x="887" y="819"/>
                  </a:lnTo>
                  <a:lnTo>
                    <a:pt x="885" y="816"/>
                  </a:lnTo>
                  <a:lnTo>
                    <a:pt x="882" y="814"/>
                  </a:lnTo>
                  <a:lnTo>
                    <a:pt x="881" y="811"/>
                  </a:lnTo>
                  <a:lnTo>
                    <a:pt x="880" y="810"/>
                  </a:lnTo>
                  <a:lnTo>
                    <a:pt x="879" y="809"/>
                  </a:lnTo>
                  <a:lnTo>
                    <a:pt x="879" y="804"/>
                  </a:lnTo>
                  <a:lnTo>
                    <a:pt x="879" y="801"/>
                  </a:lnTo>
                  <a:lnTo>
                    <a:pt x="879" y="799"/>
                  </a:lnTo>
                  <a:lnTo>
                    <a:pt x="877" y="794"/>
                  </a:lnTo>
                  <a:lnTo>
                    <a:pt x="876" y="791"/>
                  </a:lnTo>
                  <a:lnTo>
                    <a:pt x="876" y="788"/>
                  </a:lnTo>
                  <a:lnTo>
                    <a:pt x="876" y="784"/>
                  </a:lnTo>
                  <a:lnTo>
                    <a:pt x="875" y="781"/>
                  </a:lnTo>
                  <a:lnTo>
                    <a:pt x="875" y="779"/>
                  </a:lnTo>
                  <a:lnTo>
                    <a:pt x="875" y="778"/>
                  </a:lnTo>
                  <a:lnTo>
                    <a:pt x="876" y="776"/>
                  </a:lnTo>
                  <a:lnTo>
                    <a:pt x="879" y="776"/>
                  </a:lnTo>
                  <a:lnTo>
                    <a:pt x="880" y="775"/>
                  </a:lnTo>
                  <a:lnTo>
                    <a:pt x="880" y="774"/>
                  </a:lnTo>
                  <a:lnTo>
                    <a:pt x="879" y="773"/>
                  </a:lnTo>
                  <a:lnTo>
                    <a:pt x="881" y="771"/>
                  </a:lnTo>
                  <a:lnTo>
                    <a:pt x="884" y="769"/>
                  </a:lnTo>
                  <a:lnTo>
                    <a:pt x="885" y="769"/>
                  </a:lnTo>
                  <a:lnTo>
                    <a:pt x="887" y="769"/>
                  </a:lnTo>
                  <a:lnTo>
                    <a:pt x="889" y="769"/>
                  </a:lnTo>
                  <a:lnTo>
                    <a:pt x="890" y="768"/>
                  </a:lnTo>
                  <a:lnTo>
                    <a:pt x="891" y="768"/>
                  </a:lnTo>
                  <a:lnTo>
                    <a:pt x="894" y="768"/>
                  </a:lnTo>
                  <a:lnTo>
                    <a:pt x="895" y="768"/>
                  </a:lnTo>
                  <a:lnTo>
                    <a:pt x="896" y="768"/>
                  </a:lnTo>
                  <a:lnTo>
                    <a:pt x="897" y="766"/>
                  </a:lnTo>
                  <a:lnTo>
                    <a:pt x="899" y="765"/>
                  </a:lnTo>
                  <a:lnTo>
                    <a:pt x="901" y="765"/>
                  </a:lnTo>
                  <a:lnTo>
                    <a:pt x="904" y="764"/>
                  </a:lnTo>
                  <a:lnTo>
                    <a:pt x="904" y="763"/>
                  </a:lnTo>
                  <a:lnTo>
                    <a:pt x="904" y="760"/>
                  </a:lnTo>
                  <a:lnTo>
                    <a:pt x="905" y="759"/>
                  </a:lnTo>
                  <a:lnTo>
                    <a:pt x="906" y="758"/>
                  </a:lnTo>
                  <a:lnTo>
                    <a:pt x="906" y="756"/>
                  </a:lnTo>
                  <a:lnTo>
                    <a:pt x="907" y="755"/>
                  </a:lnTo>
                  <a:lnTo>
                    <a:pt x="909" y="754"/>
                  </a:lnTo>
                  <a:lnTo>
                    <a:pt x="910" y="753"/>
                  </a:lnTo>
                  <a:lnTo>
                    <a:pt x="910" y="751"/>
                  </a:lnTo>
                  <a:lnTo>
                    <a:pt x="909" y="750"/>
                  </a:lnTo>
                  <a:lnTo>
                    <a:pt x="907" y="749"/>
                  </a:lnTo>
                  <a:lnTo>
                    <a:pt x="907" y="748"/>
                  </a:lnTo>
                  <a:lnTo>
                    <a:pt x="907" y="746"/>
                  </a:lnTo>
                  <a:lnTo>
                    <a:pt x="907" y="744"/>
                  </a:lnTo>
                  <a:lnTo>
                    <a:pt x="907" y="741"/>
                  </a:lnTo>
                  <a:lnTo>
                    <a:pt x="909" y="740"/>
                  </a:lnTo>
                  <a:lnTo>
                    <a:pt x="910" y="740"/>
                  </a:lnTo>
                  <a:lnTo>
                    <a:pt x="911" y="740"/>
                  </a:lnTo>
                  <a:lnTo>
                    <a:pt x="912" y="739"/>
                  </a:lnTo>
                  <a:lnTo>
                    <a:pt x="914" y="739"/>
                  </a:lnTo>
                  <a:lnTo>
                    <a:pt x="914" y="740"/>
                  </a:lnTo>
                  <a:lnTo>
                    <a:pt x="917" y="739"/>
                  </a:lnTo>
                  <a:lnTo>
                    <a:pt x="920" y="739"/>
                  </a:lnTo>
                  <a:lnTo>
                    <a:pt x="921" y="740"/>
                  </a:lnTo>
                  <a:lnTo>
                    <a:pt x="922" y="739"/>
                  </a:lnTo>
                  <a:lnTo>
                    <a:pt x="926" y="739"/>
                  </a:lnTo>
                  <a:lnTo>
                    <a:pt x="929" y="739"/>
                  </a:lnTo>
                  <a:lnTo>
                    <a:pt x="930" y="740"/>
                  </a:lnTo>
                  <a:lnTo>
                    <a:pt x="931" y="741"/>
                  </a:lnTo>
                  <a:lnTo>
                    <a:pt x="932" y="741"/>
                  </a:lnTo>
                  <a:lnTo>
                    <a:pt x="932" y="740"/>
                  </a:lnTo>
                  <a:lnTo>
                    <a:pt x="932" y="739"/>
                  </a:lnTo>
                  <a:lnTo>
                    <a:pt x="934" y="738"/>
                  </a:lnTo>
                  <a:lnTo>
                    <a:pt x="935" y="738"/>
                  </a:lnTo>
                  <a:lnTo>
                    <a:pt x="936" y="738"/>
                  </a:lnTo>
                  <a:lnTo>
                    <a:pt x="936" y="736"/>
                  </a:lnTo>
                  <a:lnTo>
                    <a:pt x="934" y="735"/>
                  </a:lnTo>
                  <a:lnTo>
                    <a:pt x="932" y="734"/>
                  </a:lnTo>
                  <a:lnTo>
                    <a:pt x="932" y="731"/>
                  </a:lnTo>
                  <a:lnTo>
                    <a:pt x="931" y="731"/>
                  </a:lnTo>
                  <a:lnTo>
                    <a:pt x="930" y="733"/>
                  </a:lnTo>
                  <a:lnTo>
                    <a:pt x="929" y="734"/>
                  </a:lnTo>
                  <a:lnTo>
                    <a:pt x="926" y="735"/>
                  </a:lnTo>
                  <a:lnTo>
                    <a:pt x="926" y="736"/>
                  </a:lnTo>
                  <a:lnTo>
                    <a:pt x="925" y="738"/>
                  </a:lnTo>
                  <a:lnTo>
                    <a:pt x="921" y="738"/>
                  </a:lnTo>
                  <a:lnTo>
                    <a:pt x="921" y="736"/>
                  </a:lnTo>
                  <a:lnTo>
                    <a:pt x="920" y="736"/>
                  </a:lnTo>
                  <a:lnTo>
                    <a:pt x="919" y="736"/>
                  </a:lnTo>
                  <a:lnTo>
                    <a:pt x="914" y="738"/>
                  </a:lnTo>
                  <a:lnTo>
                    <a:pt x="910" y="739"/>
                  </a:lnTo>
                  <a:lnTo>
                    <a:pt x="907" y="740"/>
                  </a:lnTo>
                  <a:lnTo>
                    <a:pt x="906" y="739"/>
                  </a:lnTo>
                  <a:lnTo>
                    <a:pt x="902" y="736"/>
                  </a:lnTo>
                  <a:lnTo>
                    <a:pt x="900" y="734"/>
                  </a:lnTo>
                  <a:lnTo>
                    <a:pt x="889" y="723"/>
                  </a:lnTo>
                  <a:lnTo>
                    <a:pt x="884" y="719"/>
                  </a:lnTo>
                  <a:lnTo>
                    <a:pt x="877" y="713"/>
                  </a:lnTo>
                  <a:lnTo>
                    <a:pt x="872" y="708"/>
                  </a:lnTo>
                  <a:lnTo>
                    <a:pt x="866" y="701"/>
                  </a:lnTo>
                  <a:lnTo>
                    <a:pt x="869" y="705"/>
                  </a:lnTo>
                  <a:lnTo>
                    <a:pt x="868" y="706"/>
                  </a:lnTo>
                  <a:lnTo>
                    <a:pt x="863" y="709"/>
                  </a:lnTo>
                  <a:lnTo>
                    <a:pt x="861" y="710"/>
                  </a:lnTo>
                  <a:lnTo>
                    <a:pt x="860" y="710"/>
                  </a:lnTo>
                  <a:lnTo>
                    <a:pt x="859" y="711"/>
                  </a:lnTo>
                  <a:lnTo>
                    <a:pt x="851" y="716"/>
                  </a:lnTo>
                  <a:lnTo>
                    <a:pt x="850" y="716"/>
                  </a:lnTo>
                  <a:lnTo>
                    <a:pt x="848" y="711"/>
                  </a:lnTo>
                  <a:lnTo>
                    <a:pt x="850" y="710"/>
                  </a:lnTo>
                  <a:lnTo>
                    <a:pt x="850" y="709"/>
                  </a:lnTo>
                  <a:lnTo>
                    <a:pt x="850" y="705"/>
                  </a:lnTo>
                  <a:lnTo>
                    <a:pt x="849" y="705"/>
                  </a:lnTo>
                  <a:lnTo>
                    <a:pt x="846" y="705"/>
                  </a:lnTo>
                  <a:lnTo>
                    <a:pt x="846" y="706"/>
                  </a:lnTo>
                  <a:lnTo>
                    <a:pt x="846" y="708"/>
                  </a:lnTo>
                  <a:lnTo>
                    <a:pt x="846" y="709"/>
                  </a:lnTo>
                  <a:lnTo>
                    <a:pt x="845" y="706"/>
                  </a:lnTo>
                  <a:lnTo>
                    <a:pt x="844" y="708"/>
                  </a:lnTo>
                  <a:lnTo>
                    <a:pt x="844" y="709"/>
                  </a:lnTo>
                  <a:lnTo>
                    <a:pt x="843" y="710"/>
                  </a:lnTo>
                  <a:lnTo>
                    <a:pt x="841" y="708"/>
                  </a:lnTo>
                  <a:lnTo>
                    <a:pt x="814" y="710"/>
                  </a:lnTo>
                  <a:lnTo>
                    <a:pt x="813" y="711"/>
                  </a:lnTo>
                  <a:lnTo>
                    <a:pt x="813" y="713"/>
                  </a:lnTo>
                  <a:lnTo>
                    <a:pt x="813" y="714"/>
                  </a:lnTo>
                  <a:lnTo>
                    <a:pt x="813" y="721"/>
                  </a:lnTo>
                  <a:lnTo>
                    <a:pt x="813" y="724"/>
                  </a:lnTo>
                  <a:lnTo>
                    <a:pt x="814" y="725"/>
                  </a:lnTo>
                  <a:lnTo>
                    <a:pt x="814" y="726"/>
                  </a:lnTo>
                  <a:lnTo>
                    <a:pt x="813" y="735"/>
                  </a:lnTo>
                  <a:lnTo>
                    <a:pt x="810" y="735"/>
                  </a:lnTo>
                  <a:lnTo>
                    <a:pt x="809" y="720"/>
                  </a:lnTo>
                  <a:lnTo>
                    <a:pt x="808" y="720"/>
                  </a:lnTo>
                  <a:lnTo>
                    <a:pt x="794" y="720"/>
                  </a:lnTo>
                  <a:lnTo>
                    <a:pt x="794" y="730"/>
                  </a:lnTo>
                  <a:lnTo>
                    <a:pt x="791" y="730"/>
                  </a:lnTo>
                  <a:lnTo>
                    <a:pt x="793" y="714"/>
                  </a:lnTo>
                  <a:lnTo>
                    <a:pt x="806" y="714"/>
                  </a:lnTo>
                  <a:lnTo>
                    <a:pt x="806" y="701"/>
                  </a:lnTo>
                  <a:lnTo>
                    <a:pt x="805" y="701"/>
                  </a:lnTo>
                  <a:lnTo>
                    <a:pt x="804" y="700"/>
                  </a:lnTo>
                  <a:lnTo>
                    <a:pt x="789" y="700"/>
                  </a:lnTo>
                  <a:lnTo>
                    <a:pt x="786" y="701"/>
                  </a:lnTo>
                  <a:lnTo>
                    <a:pt x="784" y="704"/>
                  </a:lnTo>
                  <a:lnTo>
                    <a:pt x="783" y="705"/>
                  </a:lnTo>
                  <a:lnTo>
                    <a:pt x="780" y="706"/>
                  </a:lnTo>
                  <a:lnTo>
                    <a:pt x="779" y="708"/>
                  </a:lnTo>
                  <a:lnTo>
                    <a:pt x="779" y="706"/>
                  </a:lnTo>
                  <a:lnTo>
                    <a:pt x="776" y="705"/>
                  </a:lnTo>
                  <a:lnTo>
                    <a:pt x="775" y="704"/>
                  </a:lnTo>
                  <a:lnTo>
                    <a:pt x="774" y="701"/>
                  </a:lnTo>
                  <a:lnTo>
                    <a:pt x="773" y="700"/>
                  </a:lnTo>
                  <a:lnTo>
                    <a:pt x="773" y="699"/>
                  </a:lnTo>
                  <a:lnTo>
                    <a:pt x="775" y="694"/>
                  </a:lnTo>
                  <a:lnTo>
                    <a:pt x="775" y="693"/>
                  </a:lnTo>
                  <a:lnTo>
                    <a:pt x="771" y="689"/>
                  </a:lnTo>
                  <a:lnTo>
                    <a:pt x="770" y="688"/>
                  </a:lnTo>
                  <a:lnTo>
                    <a:pt x="765" y="688"/>
                  </a:lnTo>
                  <a:lnTo>
                    <a:pt x="749" y="685"/>
                  </a:lnTo>
                  <a:lnTo>
                    <a:pt x="749" y="684"/>
                  </a:lnTo>
                  <a:lnTo>
                    <a:pt x="760" y="685"/>
                  </a:lnTo>
                  <a:lnTo>
                    <a:pt x="765" y="685"/>
                  </a:lnTo>
                  <a:lnTo>
                    <a:pt x="768" y="686"/>
                  </a:lnTo>
                  <a:lnTo>
                    <a:pt x="769" y="685"/>
                  </a:lnTo>
                  <a:lnTo>
                    <a:pt x="768" y="685"/>
                  </a:lnTo>
                  <a:lnTo>
                    <a:pt x="766" y="684"/>
                  </a:lnTo>
                  <a:lnTo>
                    <a:pt x="765" y="680"/>
                  </a:lnTo>
                  <a:lnTo>
                    <a:pt x="765" y="678"/>
                  </a:lnTo>
                  <a:lnTo>
                    <a:pt x="765" y="675"/>
                  </a:lnTo>
                  <a:lnTo>
                    <a:pt x="765" y="674"/>
                  </a:lnTo>
                  <a:lnTo>
                    <a:pt x="765" y="671"/>
                  </a:lnTo>
                  <a:lnTo>
                    <a:pt x="764" y="669"/>
                  </a:lnTo>
                  <a:lnTo>
                    <a:pt x="761" y="666"/>
                  </a:lnTo>
                  <a:lnTo>
                    <a:pt x="759" y="663"/>
                  </a:lnTo>
                  <a:lnTo>
                    <a:pt x="759" y="661"/>
                  </a:lnTo>
                  <a:lnTo>
                    <a:pt x="758" y="664"/>
                  </a:lnTo>
                  <a:lnTo>
                    <a:pt x="755" y="664"/>
                  </a:lnTo>
                  <a:lnTo>
                    <a:pt x="754" y="668"/>
                  </a:lnTo>
                  <a:lnTo>
                    <a:pt x="745" y="660"/>
                  </a:lnTo>
                  <a:lnTo>
                    <a:pt x="743" y="665"/>
                  </a:lnTo>
                  <a:lnTo>
                    <a:pt x="743" y="666"/>
                  </a:lnTo>
                  <a:lnTo>
                    <a:pt x="748" y="679"/>
                  </a:lnTo>
                  <a:lnTo>
                    <a:pt x="749" y="681"/>
                  </a:lnTo>
                  <a:lnTo>
                    <a:pt x="748" y="683"/>
                  </a:lnTo>
                  <a:lnTo>
                    <a:pt x="748" y="684"/>
                  </a:lnTo>
                  <a:lnTo>
                    <a:pt x="744" y="701"/>
                  </a:lnTo>
                  <a:lnTo>
                    <a:pt x="743" y="709"/>
                  </a:lnTo>
                  <a:lnTo>
                    <a:pt x="736" y="708"/>
                  </a:lnTo>
                  <a:lnTo>
                    <a:pt x="738" y="706"/>
                  </a:lnTo>
                  <a:lnTo>
                    <a:pt x="741" y="706"/>
                  </a:lnTo>
                  <a:lnTo>
                    <a:pt x="743" y="701"/>
                  </a:lnTo>
                  <a:lnTo>
                    <a:pt x="743" y="695"/>
                  </a:lnTo>
                  <a:lnTo>
                    <a:pt x="733" y="693"/>
                  </a:lnTo>
                  <a:lnTo>
                    <a:pt x="734" y="686"/>
                  </a:lnTo>
                  <a:lnTo>
                    <a:pt x="744" y="689"/>
                  </a:lnTo>
                  <a:lnTo>
                    <a:pt x="745" y="681"/>
                  </a:lnTo>
                  <a:lnTo>
                    <a:pt x="746" y="679"/>
                  </a:lnTo>
                  <a:lnTo>
                    <a:pt x="743" y="669"/>
                  </a:lnTo>
                  <a:lnTo>
                    <a:pt x="741" y="669"/>
                  </a:lnTo>
                  <a:lnTo>
                    <a:pt x="738" y="671"/>
                  </a:lnTo>
                  <a:lnTo>
                    <a:pt x="735" y="668"/>
                  </a:lnTo>
                  <a:lnTo>
                    <a:pt x="734" y="668"/>
                  </a:lnTo>
                  <a:lnTo>
                    <a:pt x="734" y="670"/>
                  </a:lnTo>
                  <a:lnTo>
                    <a:pt x="733" y="670"/>
                  </a:lnTo>
                  <a:lnTo>
                    <a:pt x="734" y="673"/>
                  </a:lnTo>
                  <a:lnTo>
                    <a:pt x="725" y="676"/>
                  </a:lnTo>
                  <a:lnTo>
                    <a:pt x="724" y="674"/>
                  </a:lnTo>
                  <a:lnTo>
                    <a:pt x="723" y="674"/>
                  </a:lnTo>
                  <a:lnTo>
                    <a:pt x="721" y="676"/>
                  </a:lnTo>
                  <a:lnTo>
                    <a:pt x="719" y="679"/>
                  </a:lnTo>
                  <a:lnTo>
                    <a:pt x="716" y="681"/>
                  </a:lnTo>
                  <a:lnTo>
                    <a:pt x="714" y="681"/>
                  </a:lnTo>
                  <a:lnTo>
                    <a:pt x="713" y="683"/>
                  </a:lnTo>
                  <a:lnTo>
                    <a:pt x="705" y="704"/>
                  </a:lnTo>
                  <a:lnTo>
                    <a:pt x="705" y="705"/>
                  </a:lnTo>
                  <a:lnTo>
                    <a:pt x="699" y="705"/>
                  </a:lnTo>
                  <a:lnTo>
                    <a:pt x="699" y="704"/>
                  </a:lnTo>
                  <a:lnTo>
                    <a:pt x="704" y="704"/>
                  </a:lnTo>
                  <a:lnTo>
                    <a:pt x="704" y="703"/>
                  </a:lnTo>
                  <a:lnTo>
                    <a:pt x="705" y="698"/>
                  </a:lnTo>
                  <a:lnTo>
                    <a:pt x="710" y="684"/>
                  </a:lnTo>
                  <a:lnTo>
                    <a:pt x="709" y="683"/>
                  </a:lnTo>
                  <a:lnTo>
                    <a:pt x="708" y="683"/>
                  </a:lnTo>
                  <a:lnTo>
                    <a:pt x="703" y="681"/>
                  </a:lnTo>
                  <a:lnTo>
                    <a:pt x="701" y="681"/>
                  </a:lnTo>
                  <a:lnTo>
                    <a:pt x="699" y="685"/>
                  </a:lnTo>
                  <a:lnTo>
                    <a:pt x="694" y="681"/>
                  </a:lnTo>
                  <a:lnTo>
                    <a:pt x="695" y="679"/>
                  </a:lnTo>
                  <a:lnTo>
                    <a:pt x="694" y="676"/>
                  </a:lnTo>
                  <a:lnTo>
                    <a:pt x="694" y="675"/>
                  </a:lnTo>
                  <a:lnTo>
                    <a:pt x="690" y="674"/>
                  </a:lnTo>
                  <a:lnTo>
                    <a:pt x="689" y="679"/>
                  </a:lnTo>
                  <a:lnTo>
                    <a:pt x="686" y="684"/>
                  </a:lnTo>
                  <a:lnTo>
                    <a:pt x="685" y="686"/>
                  </a:lnTo>
                  <a:lnTo>
                    <a:pt x="684" y="686"/>
                  </a:lnTo>
                  <a:lnTo>
                    <a:pt x="685" y="690"/>
                  </a:lnTo>
                  <a:lnTo>
                    <a:pt x="684" y="690"/>
                  </a:lnTo>
                  <a:lnTo>
                    <a:pt x="684" y="691"/>
                  </a:lnTo>
                  <a:lnTo>
                    <a:pt x="699" y="698"/>
                  </a:lnTo>
                  <a:lnTo>
                    <a:pt x="698" y="699"/>
                  </a:lnTo>
                  <a:lnTo>
                    <a:pt x="686" y="694"/>
                  </a:lnTo>
                  <a:lnTo>
                    <a:pt x="685" y="694"/>
                  </a:lnTo>
                  <a:lnTo>
                    <a:pt x="685" y="695"/>
                  </a:lnTo>
                  <a:lnTo>
                    <a:pt x="683" y="699"/>
                  </a:lnTo>
                  <a:lnTo>
                    <a:pt x="681" y="701"/>
                  </a:lnTo>
                  <a:lnTo>
                    <a:pt x="679" y="709"/>
                  </a:lnTo>
                  <a:lnTo>
                    <a:pt x="678" y="711"/>
                  </a:lnTo>
                  <a:lnTo>
                    <a:pt x="676" y="711"/>
                  </a:lnTo>
                  <a:lnTo>
                    <a:pt x="673" y="711"/>
                  </a:lnTo>
                  <a:lnTo>
                    <a:pt x="671" y="710"/>
                  </a:lnTo>
                  <a:lnTo>
                    <a:pt x="670" y="710"/>
                  </a:lnTo>
                  <a:lnTo>
                    <a:pt x="669" y="710"/>
                  </a:lnTo>
                  <a:lnTo>
                    <a:pt x="668" y="710"/>
                  </a:lnTo>
                  <a:lnTo>
                    <a:pt x="665" y="710"/>
                  </a:lnTo>
                  <a:lnTo>
                    <a:pt x="660" y="710"/>
                  </a:lnTo>
                  <a:lnTo>
                    <a:pt x="658" y="710"/>
                  </a:lnTo>
                  <a:lnTo>
                    <a:pt x="655" y="710"/>
                  </a:lnTo>
                  <a:lnTo>
                    <a:pt x="654" y="710"/>
                  </a:lnTo>
                  <a:lnTo>
                    <a:pt x="653" y="711"/>
                  </a:lnTo>
                  <a:lnTo>
                    <a:pt x="651" y="714"/>
                  </a:lnTo>
                  <a:lnTo>
                    <a:pt x="649" y="716"/>
                  </a:lnTo>
                  <a:lnTo>
                    <a:pt x="649" y="718"/>
                  </a:lnTo>
                  <a:lnTo>
                    <a:pt x="649" y="719"/>
                  </a:lnTo>
                  <a:lnTo>
                    <a:pt x="648" y="720"/>
                  </a:lnTo>
                  <a:lnTo>
                    <a:pt x="646" y="721"/>
                  </a:lnTo>
                  <a:lnTo>
                    <a:pt x="644" y="724"/>
                  </a:lnTo>
                  <a:lnTo>
                    <a:pt x="641" y="726"/>
                  </a:lnTo>
                  <a:lnTo>
                    <a:pt x="640" y="729"/>
                  </a:lnTo>
                  <a:lnTo>
                    <a:pt x="639" y="730"/>
                  </a:lnTo>
                  <a:lnTo>
                    <a:pt x="636" y="731"/>
                  </a:lnTo>
                  <a:lnTo>
                    <a:pt x="634" y="731"/>
                  </a:lnTo>
                  <a:lnTo>
                    <a:pt x="633" y="730"/>
                  </a:lnTo>
                  <a:lnTo>
                    <a:pt x="631" y="730"/>
                  </a:lnTo>
                  <a:lnTo>
                    <a:pt x="630" y="731"/>
                  </a:lnTo>
                  <a:lnTo>
                    <a:pt x="629" y="731"/>
                  </a:lnTo>
                  <a:lnTo>
                    <a:pt x="626" y="730"/>
                  </a:lnTo>
                  <a:lnTo>
                    <a:pt x="624" y="729"/>
                  </a:lnTo>
                  <a:lnTo>
                    <a:pt x="620" y="729"/>
                  </a:lnTo>
                  <a:lnTo>
                    <a:pt x="618" y="728"/>
                  </a:lnTo>
                  <a:lnTo>
                    <a:pt x="615" y="728"/>
                  </a:lnTo>
                  <a:lnTo>
                    <a:pt x="613" y="726"/>
                  </a:lnTo>
                  <a:lnTo>
                    <a:pt x="610" y="725"/>
                  </a:lnTo>
                  <a:lnTo>
                    <a:pt x="608" y="723"/>
                  </a:lnTo>
                  <a:lnTo>
                    <a:pt x="605" y="720"/>
                  </a:lnTo>
                  <a:lnTo>
                    <a:pt x="604" y="719"/>
                  </a:lnTo>
                  <a:lnTo>
                    <a:pt x="604" y="718"/>
                  </a:lnTo>
                  <a:lnTo>
                    <a:pt x="604" y="714"/>
                  </a:lnTo>
                  <a:lnTo>
                    <a:pt x="604" y="713"/>
                  </a:lnTo>
                  <a:lnTo>
                    <a:pt x="604" y="710"/>
                  </a:lnTo>
                  <a:lnTo>
                    <a:pt x="601" y="709"/>
                  </a:lnTo>
                  <a:lnTo>
                    <a:pt x="600" y="709"/>
                  </a:lnTo>
                  <a:lnTo>
                    <a:pt x="600" y="710"/>
                  </a:lnTo>
                  <a:lnTo>
                    <a:pt x="598" y="711"/>
                  </a:lnTo>
                  <a:lnTo>
                    <a:pt x="595" y="714"/>
                  </a:lnTo>
                  <a:lnTo>
                    <a:pt x="594" y="716"/>
                  </a:lnTo>
                  <a:lnTo>
                    <a:pt x="591" y="718"/>
                  </a:lnTo>
                  <a:lnTo>
                    <a:pt x="588" y="720"/>
                  </a:lnTo>
                  <a:lnTo>
                    <a:pt x="581" y="723"/>
                  </a:lnTo>
                  <a:lnTo>
                    <a:pt x="576" y="725"/>
                  </a:lnTo>
                  <a:lnTo>
                    <a:pt x="573" y="726"/>
                  </a:lnTo>
                  <a:lnTo>
                    <a:pt x="571" y="728"/>
                  </a:lnTo>
                  <a:lnTo>
                    <a:pt x="569" y="728"/>
                  </a:lnTo>
                  <a:lnTo>
                    <a:pt x="566" y="728"/>
                  </a:lnTo>
                  <a:lnTo>
                    <a:pt x="565" y="728"/>
                  </a:lnTo>
                  <a:lnTo>
                    <a:pt x="564" y="726"/>
                  </a:lnTo>
                  <a:lnTo>
                    <a:pt x="563" y="725"/>
                  </a:lnTo>
                  <a:lnTo>
                    <a:pt x="561" y="726"/>
                  </a:lnTo>
                  <a:lnTo>
                    <a:pt x="559" y="726"/>
                  </a:lnTo>
                  <a:lnTo>
                    <a:pt x="559" y="728"/>
                  </a:lnTo>
                  <a:lnTo>
                    <a:pt x="559" y="729"/>
                  </a:lnTo>
                  <a:lnTo>
                    <a:pt x="559" y="730"/>
                  </a:lnTo>
                  <a:lnTo>
                    <a:pt x="555" y="733"/>
                  </a:lnTo>
                  <a:lnTo>
                    <a:pt x="555" y="734"/>
                  </a:lnTo>
                  <a:lnTo>
                    <a:pt x="555" y="735"/>
                  </a:lnTo>
                  <a:lnTo>
                    <a:pt x="554" y="735"/>
                  </a:lnTo>
                  <a:lnTo>
                    <a:pt x="554" y="736"/>
                  </a:lnTo>
                  <a:lnTo>
                    <a:pt x="553" y="736"/>
                  </a:lnTo>
                  <a:lnTo>
                    <a:pt x="549" y="735"/>
                  </a:lnTo>
                  <a:lnTo>
                    <a:pt x="546" y="734"/>
                  </a:lnTo>
                  <a:lnTo>
                    <a:pt x="544" y="733"/>
                  </a:lnTo>
                  <a:lnTo>
                    <a:pt x="541" y="733"/>
                  </a:lnTo>
                  <a:lnTo>
                    <a:pt x="540" y="733"/>
                  </a:lnTo>
                  <a:lnTo>
                    <a:pt x="538" y="733"/>
                  </a:lnTo>
                  <a:lnTo>
                    <a:pt x="535" y="736"/>
                  </a:lnTo>
                  <a:lnTo>
                    <a:pt x="533" y="739"/>
                  </a:lnTo>
                  <a:lnTo>
                    <a:pt x="531" y="743"/>
                  </a:lnTo>
                  <a:lnTo>
                    <a:pt x="529" y="745"/>
                  </a:lnTo>
                  <a:lnTo>
                    <a:pt x="528" y="746"/>
                  </a:lnTo>
                  <a:lnTo>
                    <a:pt x="525" y="748"/>
                  </a:lnTo>
                  <a:lnTo>
                    <a:pt x="523" y="748"/>
                  </a:lnTo>
                  <a:lnTo>
                    <a:pt x="521" y="748"/>
                  </a:lnTo>
                  <a:lnTo>
                    <a:pt x="520" y="746"/>
                  </a:lnTo>
                  <a:lnTo>
                    <a:pt x="519" y="746"/>
                  </a:lnTo>
                  <a:lnTo>
                    <a:pt x="518" y="745"/>
                  </a:lnTo>
                  <a:lnTo>
                    <a:pt x="515" y="745"/>
                  </a:lnTo>
                  <a:lnTo>
                    <a:pt x="511" y="746"/>
                  </a:lnTo>
                  <a:lnTo>
                    <a:pt x="509" y="746"/>
                  </a:lnTo>
                  <a:lnTo>
                    <a:pt x="508" y="746"/>
                  </a:lnTo>
                  <a:lnTo>
                    <a:pt x="504" y="746"/>
                  </a:lnTo>
                  <a:lnTo>
                    <a:pt x="501" y="748"/>
                  </a:lnTo>
                  <a:lnTo>
                    <a:pt x="500" y="748"/>
                  </a:lnTo>
                  <a:lnTo>
                    <a:pt x="498" y="750"/>
                  </a:lnTo>
                  <a:lnTo>
                    <a:pt x="495" y="751"/>
                  </a:lnTo>
                  <a:lnTo>
                    <a:pt x="493" y="754"/>
                  </a:lnTo>
                  <a:lnTo>
                    <a:pt x="489" y="756"/>
                  </a:lnTo>
                  <a:lnTo>
                    <a:pt x="486" y="759"/>
                  </a:lnTo>
                  <a:lnTo>
                    <a:pt x="483" y="763"/>
                  </a:lnTo>
                  <a:lnTo>
                    <a:pt x="481" y="764"/>
                  </a:lnTo>
                  <a:lnTo>
                    <a:pt x="481" y="766"/>
                  </a:lnTo>
                  <a:lnTo>
                    <a:pt x="483" y="780"/>
                  </a:lnTo>
                  <a:lnTo>
                    <a:pt x="481" y="780"/>
                  </a:lnTo>
                  <a:lnTo>
                    <a:pt x="480" y="774"/>
                  </a:lnTo>
                  <a:lnTo>
                    <a:pt x="479" y="765"/>
                  </a:lnTo>
                  <a:lnTo>
                    <a:pt x="478" y="764"/>
                  </a:lnTo>
                  <a:lnTo>
                    <a:pt x="475" y="760"/>
                  </a:lnTo>
                  <a:lnTo>
                    <a:pt x="474" y="756"/>
                  </a:lnTo>
                  <a:lnTo>
                    <a:pt x="473" y="754"/>
                  </a:lnTo>
                  <a:lnTo>
                    <a:pt x="471" y="733"/>
                  </a:lnTo>
                  <a:lnTo>
                    <a:pt x="470" y="726"/>
                  </a:lnTo>
                  <a:lnTo>
                    <a:pt x="469" y="719"/>
                  </a:lnTo>
                  <a:lnTo>
                    <a:pt x="461" y="716"/>
                  </a:lnTo>
                  <a:lnTo>
                    <a:pt x="453" y="720"/>
                  </a:lnTo>
                  <a:lnTo>
                    <a:pt x="440" y="724"/>
                  </a:lnTo>
                  <a:lnTo>
                    <a:pt x="434" y="726"/>
                  </a:lnTo>
                  <a:lnTo>
                    <a:pt x="418" y="731"/>
                  </a:lnTo>
                  <a:lnTo>
                    <a:pt x="416" y="731"/>
                  </a:lnTo>
                  <a:lnTo>
                    <a:pt x="415" y="730"/>
                  </a:lnTo>
                  <a:lnTo>
                    <a:pt x="419" y="720"/>
                  </a:lnTo>
                  <a:lnTo>
                    <a:pt x="421" y="713"/>
                  </a:lnTo>
                  <a:lnTo>
                    <a:pt x="421" y="711"/>
                  </a:lnTo>
                  <a:lnTo>
                    <a:pt x="424" y="713"/>
                  </a:lnTo>
                  <a:lnTo>
                    <a:pt x="425" y="713"/>
                  </a:lnTo>
                  <a:lnTo>
                    <a:pt x="426" y="711"/>
                  </a:lnTo>
                  <a:lnTo>
                    <a:pt x="425" y="706"/>
                  </a:lnTo>
                  <a:lnTo>
                    <a:pt x="425" y="704"/>
                  </a:lnTo>
                  <a:lnTo>
                    <a:pt x="425" y="701"/>
                  </a:lnTo>
                  <a:lnTo>
                    <a:pt x="429" y="695"/>
                  </a:lnTo>
                  <a:lnTo>
                    <a:pt x="429" y="691"/>
                  </a:lnTo>
                  <a:lnTo>
                    <a:pt x="430" y="689"/>
                  </a:lnTo>
                  <a:lnTo>
                    <a:pt x="426" y="688"/>
                  </a:lnTo>
                  <a:lnTo>
                    <a:pt x="421" y="685"/>
                  </a:lnTo>
                  <a:lnTo>
                    <a:pt x="420" y="686"/>
                  </a:lnTo>
                  <a:lnTo>
                    <a:pt x="410" y="683"/>
                  </a:lnTo>
                  <a:lnTo>
                    <a:pt x="409" y="685"/>
                  </a:lnTo>
                  <a:lnTo>
                    <a:pt x="406" y="688"/>
                  </a:lnTo>
                  <a:lnTo>
                    <a:pt x="406" y="689"/>
                  </a:lnTo>
                  <a:lnTo>
                    <a:pt x="408" y="689"/>
                  </a:lnTo>
                  <a:lnTo>
                    <a:pt x="408" y="690"/>
                  </a:lnTo>
                  <a:lnTo>
                    <a:pt x="408" y="691"/>
                  </a:lnTo>
                  <a:lnTo>
                    <a:pt x="406" y="694"/>
                  </a:lnTo>
                  <a:lnTo>
                    <a:pt x="405" y="698"/>
                  </a:lnTo>
                  <a:lnTo>
                    <a:pt x="405" y="699"/>
                  </a:lnTo>
                  <a:lnTo>
                    <a:pt x="405" y="700"/>
                  </a:lnTo>
                  <a:lnTo>
                    <a:pt x="410" y="703"/>
                  </a:lnTo>
                  <a:lnTo>
                    <a:pt x="409" y="708"/>
                  </a:lnTo>
                  <a:lnTo>
                    <a:pt x="408" y="708"/>
                  </a:lnTo>
                  <a:lnTo>
                    <a:pt x="394" y="703"/>
                  </a:lnTo>
                  <a:lnTo>
                    <a:pt x="385" y="699"/>
                  </a:lnTo>
                  <a:lnTo>
                    <a:pt x="381" y="706"/>
                  </a:lnTo>
                  <a:lnTo>
                    <a:pt x="378" y="705"/>
                  </a:lnTo>
                  <a:lnTo>
                    <a:pt x="375" y="713"/>
                  </a:lnTo>
                  <a:lnTo>
                    <a:pt x="371" y="721"/>
                  </a:lnTo>
                  <a:lnTo>
                    <a:pt x="366" y="719"/>
                  </a:lnTo>
                  <a:lnTo>
                    <a:pt x="359" y="740"/>
                  </a:lnTo>
                  <a:lnTo>
                    <a:pt x="356" y="740"/>
                  </a:lnTo>
                  <a:lnTo>
                    <a:pt x="363" y="719"/>
                  </a:lnTo>
                  <a:lnTo>
                    <a:pt x="356" y="716"/>
                  </a:lnTo>
                  <a:lnTo>
                    <a:pt x="348" y="713"/>
                  </a:lnTo>
                  <a:lnTo>
                    <a:pt x="334" y="708"/>
                  </a:lnTo>
                  <a:lnTo>
                    <a:pt x="326" y="729"/>
                  </a:lnTo>
                  <a:lnTo>
                    <a:pt x="323" y="728"/>
                  </a:lnTo>
                  <a:lnTo>
                    <a:pt x="326" y="713"/>
                  </a:lnTo>
                  <a:lnTo>
                    <a:pt x="329" y="706"/>
                  </a:lnTo>
                  <a:lnTo>
                    <a:pt x="324" y="704"/>
                  </a:lnTo>
                  <a:lnTo>
                    <a:pt x="324" y="703"/>
                  </a:lnTo>
                  <a:lnTo>
                    <a:pt x="326" y="704"/>
                  </a:lnTo>
                  <a:lnTo>
                    <a:pt x="326" y="701"/>
                  </a:lnTo>
                  <a:lnTo>
                    <a:pt x="325" y="701"/>
                  </a:lnTo>
                  <a:lnTo>
                    <a:pt x="333" y="683"/>
                  </a:lnTo>
                  <a:lnTo>
                    <a:pt x="344" y="680"/>
                  </a:lnTo>
                  <a:lnTo>
                    <a:pt x="343" y="674"/>
                  </a:lnTo>
                  <a:lnTo>
                    <a:pt x="346" y="673"/>
                  </a:lnTo>
                  <a:lnTo>
                    <a:pt x="348" y="680"/>
                  </a:lnTo>
                  <a:lnTo>
                    <a:pt x="353" y="679"/>
                  </a:lnTo>
                  <a:lnTo>
                    <a:pt x="353" y="675"/>
                  </a:lnTo>
                  <a:lnTo>
                    <a:pt x="354" y="675"/>
                  </a:lnTo>
                  <a:lnTo>
                    <a:pt x="355" y="679"/>
                  </a:lnTo>
                  <a:lnTo>
                    <a:pt x="361" y="679"/>
                  </a:lnTo>
                  <a:lnTo>
                    <a:pt x="365" y="680"/>
                  </a:lnTo>
                  <a:lnTo>
                    <a:pt x="366" y="680"/>
                  </a:lnTo>
                  <a:lnTo>
                    <a:pt x="366" y="679"/>
                  </a:lnTo>
                  <a:lnTo>
                    <a:pt x="369" y="674"/>
                  </a:lnTo>
                  <a:lnTo>
                    <a:pt x="365" y="673"/>
                  </a:lnTo>
                  <a:lnTo>
                    <a:pt x="366" y="670"/>
                  </a:lnTo>
                  <a:lnTo>
                    <a:pt x="370" y="663"/>
                  </a:lnTo>
                  <a:lnTo>
                    <a:pt x="364" y="656"/>
                  </a:lnTo>
                  <a:lnTo>
                    <a:pt x="363" y="655"/>
                  </a:lnTo>
                  <a:lnTo>
                    <a:pt x="354" y="659"/>
                  </a:lnTo>
                  <a:lnTo>
                    <a:pt x="348" y="661"/>
                  </a:lnTo>
                  <a:lnTo>
                    <a:pt x="346" y="663"/>
                  </a:lnTo>
                  <a:lnTo>
                    <a:pt x="344" y="661"/>
                  </a:lnTo>
                  <a:lnTo>
                    <a:pt x="340" y="663"/>
                  </a:lnTo>
                  <a:lnTo>
                    <a:pt x="333" y="664"/>
                  </a:lnTo>
                  <a:lnTo>
                    <a:pt x="328" y="664"/>
                  </a:lnTo>
                  <a:lnTo>
                    <a:pt x="323" y="665"/>
                  </a:lnTo>
                  <a:lnTo>
                    <a:pt x="319" y="666"/>
                  </a:lnTo>
                  <a:lnTo>
                    <a:pt x="319" y="665"/>
                  </a:lnTo>
                  <a:lnTo>
                    <a:pt x="321" y="664"/>
                  </a:lnTo>
                  <a:lnTo>
                    <a:pt x="323" y="660"/>
                  </a:lnTo>
                  <a:lnTo>
                    <a:pt x="324" y="656"/>
                  </a:lnTo>
                  <a:lnTo>
                    <a:pt x="324" y="654"/>
                  </a:lnTo>
                  <a:lnTo>
                    <a:pt x="324" y="653"/>
                  </a:lnTo>
                  <a:lnTo>
                    <a:pt x="320" y="644"/>
                  </a:lnTo>
                  <a:lnTo>
                    <a:pt x="318" y="636"/>
                  </a:lnTo>
                  <a:lnTo>
                    <a:pt x="305" y="629"/>
                  </a:lnTo>
                  <a:lnTo>
                    <a:pt x="305" y="628"/>
                  </a:lnTo>
                  <a:lnTo>
                    <a:pt x="311" y="631"/>
                  </a:lnTo>
                  <a:lnTo>
                    <a:pt x="313" y="631"/>
                  </a:lnTo>
                  <a:lnTo>
                    <a:pt x="314" y="631"/>
                  </a:lnTo>
                  <a:lnTo>
                    <a:pt x="316" y="629"/>
                  </a:lnTo>
                  <a:lnTo>
                    <a:pt x="319" y="626"/>
                  </a:lnTo>
                  <a:lnTo>
                    <a:pt x="324" y="621"/>
                  </a:lnTo>
                  <a:lnTo>
                    <a:pt x="326" y="618"/>
                  </a:lnTo>
                  <a:lnTo>
                    <a:pt x="328" y="614"/>
                  </a:lnTo>
                  <a:lnTo>
                    <a:pt x="328" y="611"/>
                  </a:lnTo>
                  <a:lnTo>
                    <a:pt x="329" y="604"/>
                  </a:lnTo>
                  <a:lnTo>
                    <a:pt x="329" y="599"/>
                  </a:lnTo>
                  <a:lnTo>
                    <a:pt x="329" y="596"/>
                  </a:lnTo>
                  <a:lnTo>
                    <a:pt x="329" y="595"/>
                  </a:lnTo>
                  <a:lnTo>
                    <a:pt x="326" y="591"/>
                  </a:lnTo>
                  <a:lnTo>
                    <a:pt x="326" y="590"/>
                  </a:lnTo>
                  <a:lnTo>
                    <a:pt x="318" y="595"/>
                  </a:lnTo>
                  <a:lnTo>
                    <a:pt x="316" y="595"/>
                  </a:lnTo>
                  <a:lnTo>
                    <a:pt x="321" y="591"/>
                  </a:lnTo>
                  <a:lnTo>
                    <a:pt x="326" y="589"/>
                  </a:lnTo>
                  <a:lnTo>
                    <a:pt x="326" y="588"/>
                  </a:lnTo>
                  <a:lnTo>
                    <a:pt x="329" y="584"/>
                  </a:lnTo>
                  <a:lnTo>
                    <a:pt x="331" y="583"/>
                  </a:lnTo>
                  <a:lnTo>
                    <a:pt x="333" y="583"/>
                  </a:lnTo>
                  <a:lnTo>
                    <a:pt x="334" y="583"/>
                  </a:lnTo>
                  <a:lnTo>
                    <a:pt x="336" y="585"/>
                  </a:lnTo>
                  <a:lnTo>
                    <a:pt x="340" y="589"/>
                  </a:lnTo>
                  <a:lnTo>
                    <a:pt x="343" y="593"/>
                  </a:lnTo>
                  <a:lnTo>
                    <a:pt x="343" y="595"/>
                  </a:lnTo>
                  <a:lnTo>
                    <a:pt x="344" y="600"/>
                  </a:lnTo>
                  <a:lnTo>
                    <a:pt x="345" y="603"/>
                  </a:lnTo>
                  <a:lnTo>
                    <a:pt x="346" y="605"/>
                  </a:lnTo>
                  <a:lnTo>
                    <a:pt x="349" y="606"/>
                  </a:lnTo>
                  <a:lnTo>
                    <a:pt x="354" y="608"/>
                  </a:lnTo>
                  <a:lnTo>
                    <a:pt x="360" y="610"/>
                  </a:lnTo>
                  <a:lnTo>
                    <a:pt x="368" y="611"/>
                  </a:lnTo>
                  <a:lnTo>
                    <a:pt x="374" y="614"/>
                  </a:lnTo>
                  <a:lnTo>
                    <a:pt x="378" y="615"/>
                  </a:lnTo>
                  <a:lnTo>
                    <a:pt x="381" y="616"/>
                  </a:lnTo>
                  <a:lnTo>
                    <a:pt x="386" y="619"/>
                  </a:lnTo>
                  <a:lnTo>
                    <a:pt x="390" y="621"/>
                  </a:lnTo>
                  <a:lnTo>
                    <a:pt x="394" y="624"/>
                  </a:lnTo>
                  <a:lnTo>
                    <a:pt x="398" y="628"/>
                  </a:lnTo>
                  <a:lnTo>
                    <a:pt x="399" y="629"/>
                  </a:lnTo>
                  <a:lnTo>
                    <a:pt x="403" y="635"/>
                  </a:lnTo>
                  <a:lnTo>
                    <a:pt x="404" y="638"/>
                  </a:lnTo>
                  <a:lnTo>
                    <a:pt x="405" y="640"/>
                  </a:lnTo>
                  <a:lnTo>
                    <a:pt x="406" y="641"/>
                  </a:lnTo>
                  <a:lnTo>
                    <a:pt x="409" y="643"/>
                  </a:lnTo>
                  <a:lnTo>
                    <a:pt x="409" y="644"/>
                  </a:lnTo>
                  <a:lnTo>
                    <a:pt x="409" y="646"/>
                  </a:lnTo>
                  <a:lnTo>
                    <a:pt x="409" y="650"/>
                  </a:lnTo>
                  <a:lnTo>
                    <a:pt x="409" y="653"/>
                  </a:lnTo>
                  <a:lnTo>
                    <a:pt x="409" y="654"/>
                  </a:lnTo>
                  <a:lnTo>
                    <a:pt x="409" y="656"/>
                  </a:lnTo>
                  <a:lnTo>
                    <a:pt x="409" y="659"/>
                  </a:lnTo>
                  <a:lnTo>
                    <a:pt x="409" y="660"/>
                  </a:lnTo>
                  <a:lnTo>
                    <a:pt x="410" y="661"/>
                  </a:lnTo>
                  <a:lnTo>
                    <a:pt x="413" y="661"/>
                  </a:lnTo>
                  <a:lnTo>
                    <a:pt x="415" y="661"/>
                  </a:lnTo>
                  <a:lnTo>
                    <a:pt x="416" y="660"/>
                  </a:lnTo>
                  <a:lnTo>
                    <a:pt x="420" y="660"/>
                  </a:lnTo>
                  <a:lnTo>
                    <a:pt x="421" y="660"/>
                  </a:lnTo>
                  <a:lnTo>
                    <a:pt x="423" y="660"/>
                  </a:lnTo>
                  <a:lnTo>
                    <a:pt x="424" y="659"/>
                  </a:lnTo>
                  <a:lnTo>
                    <a:pt x="426" y="655"/>
                  </a:lnTo>
                  <a:lnTo>
                    <a:pt x="428" y="654"/>
                  </a:lnTo>
                  <a:lnTo>
                    <a:pt x="429" y="655"/>
                  </a:lnTo>
                  <a:lnTo>
                    <a:pt x="430" y="656"/>
                  </a:lnTo>
                  <a:lnTo>
                    <a:pt x="435" y="656"/>
                  </a:lnTo>
                  <a:lnTo>
                    <a:pt x="439" y="658"/>
                  </a:lnTo>
                  <a:lnTo>
                    <a:pt x="443" y="660"/>
                  </a:lnTo>
                  <a:lnTo>
                    <a:pt x="445" y="660"/>
                  </a:lnTo>
                  <a:lnTo>
                    <a:pt x="448" y="660"/>
                  </a:lnTo>
                  <a:lnTo>
                    <a:pt x="450" y="660"/>
                  </a:lnTo>
                  <a:lnTo>
                    <a:pt x="453" y="660"/>
                  </a:lnTo>
                  <a:lnTo>
                    <a:pt x="455" y="659"/>
                  </a:lnTo>
                  <a:lnTo>
                    <a:pt x="460" y="655"/>
                  </a:lnTo>
                  <a:lnTo>
                    <a:pt x="465" y="653"/>
                  </a:lnTo>
                  <a:lnTo>
                    <a:pt x="468" y="650"/>
                  </a:lnTo>
                  <a:lnTo>
                    <a:pt x="470" y="649"/>
                  </a:lnTo>
                  <a:lnTo>
                    <a:pt x="475" y="646"/>
                  </a:lnTo>
                  <a:lnTo>
                    <a:pt x="478" y="645"/>
                  </a:lnTo>
                  <a:lnTo>
                    <a:pt x="479" y="644"/>
                  </a:lnTo>
                  <a:lnTo>
                    <a:pt x="480" y="641"/>
                  </a:lnTo>
                  <a:lnTo>
                    <a:pt x="483" y="638"/>
                  </a:lnTo>
                  <a:lnTo>
                    <a:pt x="485" y="635"/>
                  </a:lnTo>
                  <a:lnTo>
                    <a:pt x="486" y="634"/>
                  </a:lnTo>
                  <a:lnTo>
                    <a:pt x="489" y="633"/>
                  </a:lnTo>
                  <a:lnTo>
                    <a:pt x="490" y="633"/>
                  </a:lnTo>
                  <a:lnTo>
                    <a:pt x="498" y="631"/>
                  </a:lnTo>
                  <a:lnTo>
                    <a:pt x="500" y="631"/>
                  </a:lnTo>
                  <a:lnTo>
                    <a:pt x="503" y="630"/>
                  </a:lnTo>
                  <a:lnTo>
                    <a:pt x="505" y="630"/>
                  </a:lnTo>
                  <a:lnTo>
                    <a:pt x="509" y="630"/>
                  </a:lnTo>
                  <a:lnTo>
                    <a:pt x="510" y="629"/>
                  </a:lnTo>
                  <a:lnTo>
                    <a:pt x="518" y="629"/>
                  </a:lnTo>
                  <a:lnTo>
                    <a:pt x="519" y="628"/>
                  </a:lnTo>
                  <a:lnTo>
                    <a:pt x="516" y="625"/>
                  </a:lnTo>
                  <a:lnTo>
                    <a:pt x="514" y="623"/>
                  </a:lnTo>
                  <a:lnTo>
                    <a:pt x="511" y="620"/>
                  </a:lnTo>
                  <a:lnTo>
                    <a:pt x="510" y="619"/>
                  </a:lnTo>
                  <a:lnTo>
                    <a:pt x="509" y="616"/>
                  </a:lnTo>
                  <a:lnTo>
                    <a:pt x="506" y="613"/>
                  </a:lnTo>
                  <a:lnTo>
                    <a:pt x="501" y="604"/>
                  </a:lnTo>
                  <a:lnTo>
                    <a:pt x="498" y="598"/>
                  </a:lnTo>
                  <a:lnTo>
                    <a:pt x="494" y="593"/>
                  </a:lnTo>
                  <a:lnTo>
                    <a:pt x="494" y="590"/>
                  </a:lnTo>
                  <a:lnTo>
                    <a:pt x="490" y="588"/>
                  </a:lnTo>
                  <a:lnTo>
                    <a:pt x="486" y="586"/>
                  </a:lnTo>
                  <a:lnTo>
                    <a:pt x="484" y="585"/>
                  </a:lnTo>
                  <a:lnTo>
                    <a:pt x="481" y="586"/>
                  </a:lnTo>
                  <a:lnTo>
                    <a:pt x="479" y="586"/>
                  </a:lnTo>
                  <a:lnTo>
                    <a:pt x="478" y="584"/>
                  </a:lnTo>
                  <a:lnTo>
                    <a:pt x="476" y="583"/>
                  </a:lnTo>
                  <a:lnTo>
                    <a:pt x="476" y="581"/>
                  </a:lnTo>
                  <a:lnTo>
                    <a:pt x="476" y="580"/>
                  </a:lnTo>
                  <a:lnTo>
                    <a:pt x="476" y="579"/>
                  </a:lnTo>
                  <a:lnTo>
                    <a:pt x="466" y="571"/>
                  </a:lnTo>
                  <a:lnTo>
                    <a:pt x="466" y="570"/>
                  </a:lnTo>
                  <a:lnTo>
                    <a:pt x="471" y="574"/>
                  </a:lnTo>
                  <a:lnTo>
                    <a:pt x="478" y="576"/>
                  </a:lnTo>
                  <a:lnTo>
                    <a:pt x="478" y="578"/>
                  </a:lnTo>
                  <a:lnTo>
                    <a:pt x="479" y="578"/>
                  </a:lnTo>
                  <a:lnTo>
                    <a:pt x="481" y="573"/>
                  </a:lnTo>
                  <a:lnTo>
                    <a:pt x="483" y="570"/>
                  </a:lnTo>
                  <a:lnTo>
                    <a:pt x="484" y="566"/>
                  </a:lnTo>
                  <a:lnTo>
                    <a:pt x="485" y="565"/>
                  </a:lnTo>
                  <a:lnTo>
                    <a:pt x="475" y="559"/>
                  </a:lnTo>
                  <a:lnTo>
                    <a:pt x="475" y="556"/>
                  </a:lnTo>
                  <a:lnTo>
                    <a:pt x="481" y="561"/>
                  </a:lnTo>
                  <a:lnTo>
                    <a:pt x="486" y="564"/>
                  </a:lnTo>
                  <a:lnTo>
                    <a:pt x="490" y="558"/>
                  </a:lnTo>
                  <a:lnTo>
                    <a:pt x="490" y="559"/>
                  </a:lnTo>
                  <a:lnTo>
                    <a:pt x="486" y="566"/>
                  </a:lnTo>
                  <a:lnTo>
                    <a:pt x="486" y="568"/>
                  </a:lnTo>
                  <a:lnTo>
                    <a:pt x="489" y="569"/>
                  </a:lnTo>
                  <a:lnTo>
                    <a:pt x="490" y="569"/>
                  </a:lnTo>
                  <a:lnTo>
                    <a:pt x="490" y="568"/>
                  </a:lnTo>
                  <a:lnTo>
                    <a:pt x="491" y="569"/>
                  </a:lnTo>
                  <a:lnTo>
                    <a:pt x="490" y="570"/>
                  </a:lnTo>
                  <a:lnTo>
                    <a:pt x="494" y="573"/>
                  </a:lnTo>
                  <a:lnTo>
                    <a:pt x="503" y="578"/>
                  </a:lnTo>
                  <a:lnTo>
                    <a:pt x="504" y="579"/>
                  </a:lnTo>
                  <a:lnTo>
                    <a:pt x="509" y="583"/>
                  </a:lnTo>
                  <a:lnTo>
                    <a:pt x="521" y="590"/>
                  </a:lnTo>
                  <a:lnTo>
                    <a:pt x="523" y="589"/>
                  </a:lnTo>
                  <a:lnTo>
                    <a:pt x="524" y="589"/>
                  </a:lnTo>
                  <a:lnTo>
                    <a:pt x="523" y="591"/>
                  </a:lnTo>
                  <a:lnTo>
                    <a:pt x="526" y="594"/>
                  </a:lnTo>
                  <a:lnTo>
                    <a:pt x="529" y="590"/>
                  </a:lnTo>
                  <a:lnTo>
                    <a:pt x="534" y="583"/>
                  </a:lnTo>
                  <a:lnTo>
                    <a:pt x="536" y="579"/>
                  </a:lnTo>
                  <a:lnTo>
                    <a:pt x="541" y="571"/>
                  </a:lnTo>
                  <a:lnTo>
                    <a:pt x="544" y="568"/>
                  </a:lnTo>
                  <a:lnTo>
                    <a:pt x="543" y="566"/>
                  </a:lnTo>
                  <a:lnTo>
                    <a:pt x="541" y="568"/>
                  </a:lnTo>
                  <a:lnTo>
                    <a:pt x="540" y="568"/>
                  </a:lnTo>
                  <a:lnTo>
                    <a:pt x="540" y="566"/>
                  </a:lnTo>
                  <a:lnTo>
                    <a:pt x="540" y="565"/>
                  </a:lnTo>
                  <a:lnTo>
                    <a:pt x="539" y="568"/>
                  </a:lnTo>
                  <a:lnTo>
                    <a:pt x="536" y="565"/>
                  </a:lnTo>
                  <a:lnTo>
                    <a:pt x="536" y="563"/>
                  </a:lnTo>
                  <a:lnTo>
                    <a:pt x="535" y="561"/>
                  </a:lnTo>
                  <a:lnTo>
                    <a:pt x="534" y="563"/>
                  </a:lnTo>
                  <a:lnTo>
                    <a:pt x="533" y="561"/>
                  </a:lnTo>
                  <a:lnTo>
                    <a:pt x="534" y="560"/>
                  </a:lnTo>
                  <a:lnTo>
                    <a:pt x="530" y="558"/>
                  </a:lnTo>
                  <a:lnTo>
                    <a:pt x="529" y="558"/>
                  </a:lnTo>
                  <a:lnTo>
                    <a:pt x="528" y="559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5" y="554"/>
                  </a:lnTo>
                  <a:lnTo>
                    <a:pt x="524" y="556"/>
                  </a:lnTo>
                  <a:lnTo>
                    <a:pt x="523" y="556"/>
                  </a:lnTo>
                  <a:lnTo>
                    <a:pt x="518" y="553"/>
                  </a:lnTo>
                  <a:lnTo>
                    <a:pt x="518" y="551"/>
                  </a:lnTo>
                  <a:lnTo>
                    <a:pt x="515" y="549"/>
                  </a:lnTo>
                  <a:lnTo>
                    <a:pt x="513" y="546"/>
                  </a:lnTo>
                  <a:lnTo>
                    <a:pt x="511" y="549"/>
                  </a:lnTo>
                  <a:lnTo>
                    <a:pt x="510" y="549"/>
                  </a:lnTo>
                  <a:lnTo>
                    <a:pt x="509" y="548"/>
                  </a:lnTo>
                  <a:lnTo>
                    <a:pt x="510" y="546"/>
                  </a:lnTo>
                  <a:lnTo>
                    <a:pt x="506" y="543"/>
                  </a:lnTo>
                  <a:lnTo>
                    <a:pt x="506" y="545"/>
                  </a:lnTo>
                  <a:lnTo>
                    <a:pt x="505" y="544"/>
                  </a:lnTo>
                  <a:lnTo>
                    <a:pt x="506" y="543"/>
                  </a:lnTo>
                  <a:lnTo>
                    <a:pt x="503" y="540"/>
                  </a:lnTo>
                  <a:lnTo>
                    <a:pt x="498" y="549"/>
                  </a:lnTo>
                  <a:lnTo>
                    <a:pt x="496" y="548"/>
                  </a:lnTo>
                  <a:lnTo>
                    <a:pt x="500" y="541"/>
                  </a:lnTo>
                  <a:lnTo>
                    <a:pt x="504" y="535"/>
                  </a:lnTo>
                  <a:lnTo>
                    <a:pt x="508" y="531"/>
                  </a:lnTo>
                  <a:lnTo>
                    <a:pt x="509" y="529"/>
                  </a:lnTo>
                  <a:lnTo>
                    <a:pt x="510" y="528"/>
                  </a:lnTo>
                  <a:lnTo>
                    <a:pt x="508" y="528"/>
                  </a:lnTo>
                  <a:lnTo>
                    <a:pt x="504" y="526"/>
                  </a:lnTo>
                  <a:lnTo>
                    <a:pt x="496" y="520"/>
                  </a:lnTo>
                  <a:lnTo>
                    <a:pt x="481" y="506"/>
                  </a:lnTo>
                  <a:lnTo>
                    <a:pt x="476" y="503"/>
                  </a:lnTo>
                  <a:lnTo>
                    <a:pt x="469" y="496"/>
                  </a:lnTo>
                  <a:lnTo>
                    <a:pt x="474" y="490"/>
                  </a:lnTo>
                  <a:lnTo>
                    <a:pt x="485" y="489"/>
                  </a:lnTo>
                  <a:lnTo>
                    <a:pt x="491" y="494"/>
                  </a:lnTo>
                  <a:lnTo>
                    <a:pt x="501" y="503"/>
                  </a:lnTo>
                  <a:lnTo>
                    <a:pt x="504" y="505"/>
                  </a:lnTo>
                  <a:lnTo>
                    <a:pt x="518" y="519"/>
                  </a:lnTo>
                  <a:lnTo>
                    <a:pt x="526" y="529"/>
                  </a:lnTo>
                  <a:lnTo>
                    <a:pt x="535" y="538"/>
                  </a:lnTo>
                  <a:lnTo>
                    <a:pt x="541" y="531"/>
                  </a:lnTo>
                  <a:lnTo>
                    <a:pt x="555" y="516"/>
                  </a:lnTo>
                  <a:lnTo>
                    <a:pt x="529" y="491"/>
                  </a:lnTo>
                  <a:lnTo>
                    <a:pt x="531" y="486"/>
                  </a:lnTo>
                  <a:lnTo>
                    <a:pt x="558" y="511"/>
                  </a:lnTo>
                  <a:lnTo>
                    <a:pt x="559" y="511"/>
                  </a:lnTo>
                  <a:lnTo>
                    <a:pt x="566" y="503"/>
                  </a:lnTo>
                  <a:lnTo>
                    <a:pt x="556" y="493"/>
                  </a:lnTo>
                  <a:lnTo>
                    <a:pt x="558" y="490"/>
                  </a:lnTo>
                  <a:lnTo>
                    <a:pt x="559" y="490"/>
                  </a:lnTo>
                  <a:lnTo>
                    <a:pt x="569" y="500"/>
                  </a:lnTo>
                  <a:lnTo>
                    <a:pt x="573" y="495"/>
                  </a:lnTo>
                  <a:lnTo>
                    <a:pt x="575" y="493"/>
                  </a:lnTo>
                  <a:lnTo>
                    <a:pt x="554" y="471"/>
                  </a:lnTo>
                  <a:lnTo>
                    <a:pt x="545" y="480"/>
                  </a:lnTo>
                  <a:lnTo>
                    <a:pt x="541" y="476"/>
                  </a:lnTo>
                  <a:lnTo>
                    <a:pt x="541" y="475"/>
                  </a:lnTo>
                  <a:lnTo>
                    <a:pt x="549" y="466"/>
                  </a:lnTo>
                  <a:lnTo>
                    <a:pt x="541" y="460"/>
                  </a:lnTo>
                  <a:lnTo>
                    <a:pt x="540" y="459"/>
                  </a:lnTo>
                  <a:lnTo>
                    <a:pt x="536" y="455"/>
                  </a:lnTo>
                  <a:lnTo>
                    <a:pt x="535" y="454"/>
                  </a:lnTo>
                  <a:lnTo>
                    <a:pt x="534" y="454"/>
                  </a:lnTo>
                  <a:lnTo>
                    <a:pt x="516" y="473"/>
                  </a:lnTo>
                  <a:lnTo>
                    <a:pt x="511" y="469"/>
                  </a:lnTo>
                  <a:lnTo>
                    <a:pt x="505" y="464"/>
                  </a:lnTo>
                  <a:lnTo>
                    <a:pt x="524" y="444"/>
                  </a:lnTo>
                  <a:lnTo>
                    <a:pt x="515" y="434"/>
                  </a:lnTo>
                  <a:lnTo>
                    <a:pt x="508" y="441"/>
                  </a:lnTo>
                  <a:lnTo>
                    <a:pt x="504" y="438"/>
                  </a:lnTo>
                  <a:lnTo>
                    <a:pt x="511" y="431"/>
                  </a:lnTo>
                  <a:lnTo>
                    <a:pt x="498" y="419"/>
                  </a:lnTo>
                  <a:lnTo>
                    <a:pt x="494" y="424"/>
                  </a:lnTo>
                  <a:lnTo>
                    <a:pt x="490" y="428"/>
                  </a:lnTo>
                  <a:lnTo>
                    <a:pt x="488" y="430"/>
                  </a:lnTo>
                  <a:lnTo>
                    <a:pt x="486" y="431"/>
                  </a:lnTo>
                  <a:lnTo>
                    <a:pt x="485" y="433"/>
                  </a:lnTo>
                  <a:lnTo>
                    <a:pt x="475" y="444"/>
                  </a:lnTo>
                  <a:lnTo>
                    <a:pt x="464" y="456"/>
                  </a:lnTo>
                  <a:lnTo>
                    <a:pt x="468" y="459"/>
                  </a:lnTo>
                  <a:lnTo>
                    <a:pt x="463" y="464"/>
                  </a:lnTo>
                  <a:lnTo>
                    <a:pt x="459" y="460"/>
                  </a:lnTo>
                  <a:lnTo>
                    <a:pt x="458" y="461"/>
                  </a:lnTo>
                  <a:lnTo>
                    <a:pt x="456" y="460"/>
                  </a:lnTo>
                  <a:lnTo>
                    <a:pt x="458" y="458"/>
                  </a:lnTo>
                  <a:lnTo>
                    <a:pt x="448" y="449"/>
                  </a:lnTo>
                  <a:lnTo>
                    <a:pt x="439" y="440"/>
                  </a:lnTo>
                  <a:lnTo>
                    <a:pt x="430" y="450"/>
                  </a:lnTo>
                  <a:lnTo>
                    <a:pt x="441" y="461"/>
                  </a:lnTo>
                  <a:lnTo>
                    <a:pt x="440" y="464"/>
                  </a:lnTo>
                  <a:lnTo>
                    <a:pt x="428" y="453"/>
                  </a:lnTo>
                  <a:lnTo>
                    <a:pt x="419" y="461"/>
                  </a:lnTo>
                  <a:lnTo>
                    <a:pt x="423" y="464"/>
                  </a:lnTo>
                  <a:lnTo>
                    <a:pt x="438" y="478"/>
                  </a:lnTo>
                  <a:lnTo>
                    <a:pt x="451" y="464"/>
                  </a:lnTo>
                  <a:lnTo>
                    <a:pt x="453" y="465"/>
                  </a:lnTo>
                  <a:lnTo>
                    <a:pt x="453" y="464"/>
                  </a:lnTo>
                  <a:lnTo>
                    <a:pt x="454" y="465"/>
                  </a:lnTo>
                  <a:lnTo>
                    <a:pt x="446" y="473"/>
                  </a:lnTo>
                  <a:lnTo>
                    <a:pt x="436" y="483"/>
                  </a:lnTo>
                  <a:lnTo>
                    <a:pt x="438" y="484"/>
                  </a:lnTo>
                  <a:lnTo>
                    <a:pt x="420" y="501"/>
                  </a:lnTo>
                  <a:lnTo>
                    <a:pt x="409" y="513"/>
                  </a:lnTo>
                  <a:lnTo>
                    <a:pt x="400" y="508"/>
                  </a:lnTo>
                  <a:lnTo>
                    <a:pt x="400" y="506"/>
                  </a:lnTo>
                  <a:lnTo>
                    <a:pt x="401" y="505"/>
                  </a:lnTo>
                  <a:lnTo>
                    <a:pt x="403" y="505"/>
                  </a:lnTo>
                  <a:lnTo>
                    <a:pt x="408" y="508"/>
                  </a:lnTo>
                  <a:lnTo>
                    <a:pt x="411" y="504"/>
                  </a:lnTo>
                  <a:lnTo>
                    <a:pt x="421" y="493"/>
                  </a:lnTo>
                  <a:lnTo>
                    <a:pt x="431" y="483"/>
                  </a:lnTo>
                  <a:lnTo>
                    <a:pt x="428" y="479"/>
                  </a:lnTo>
                  <a:lnTo>
                    <a:pt x="420" y="471"/>
                  </a:lnTo>
                  <a:lnTo>
                    <a:pt x="396" y="496"/>
                  </a:lnTo>
                  <a:lnTo>
                    <a:pt x="391" y="503"/>
                  </a:lnTo>
                  <a:lnTo>
                    <a:pt x="389" y="503"/>
                  </a:lnTo>
                  <a:lnTo>
                    <a:pt x="388" y="504"/>
                  </a:lnTo>
                  <a:lnTo>
                    <a:pt x="388" y="505"/>
                  </a:lnTo>
                  <a:lnTo>
                    <a:pt x="381" y="505"/>
                  </a:lnTo>
                  <a:lnTo>
                    <a:pt x="369" y="505"/>
                  </a:lnTo>
                  <a:lnTo>
                    <a:pt x="365" y="504"/>
                  </a:lnTo>
                  <a:lnTo>
                    <a:pt x="361" y="504"/>
                  </a:lnTo>
                  <a:lnTo>
                    <a:pt x="356" y="523"/>
                  </a:lnTo>
                  <a:lnTo>
                    <a:pt x="355" y="523"/>
                  </a:lnTo>
                  <a:lnTo>
                    <a:pt x="359" y="510"/>
                  </a:lnTo>
                  <a:lnTo>
                    <a:pt x="361" y="505"/>
                  </a:lnTo>
                  <a:lnTo>
                    <a:pt x="360" y="504"/>
                  </a:lnTo>
                  <a:lnTo>
                    <a:pt x="359" y="504"/>
                  </a:lnTo>
                  <a:lnTo>
                    <a:pt x="356" y="504"/>
                  </a:lnTo>
                  <a:lnTo>
                    <a:pt x="349" y="504"/>
                  </a:lnTo>
                  <a:lnTo>
                    <a:pt x="343" y="504"/>
                  </a:lnTo>
                  <a:lnTo>
                    <a:pt x="340" y="503"/>
                  </a:lnTo>
                  <a:lnTo>
                    <a:pt x="335" y="509"/>
                  </a:lnTo>
                  <a:lnTo>
                    <a:pt x="329" y="515"/>
                  </a:lnTo>
                  <a:lnTo>
                    <a:pt x="323" y="516"/>
                  </a:lnTo>
                  <a:lnTo>
                    <a:pt x="321" y="516"/>
                  </a:lnTo>
                  <a:lnTo>
                    <a:pt x="320" y="506"/>
                  </a:lnTo>
                  <a:lnTo>
                    <a:pt x="313" y="506"/>
                  </a:lnTo>
                  <a:lnTo>
                    <a:pt x="311" y="505"/>
                  </a:lnTo>
                  <a:lnTo>
                    <a:pt x="310" y="505"/>
                  </a:lnTo>
                  <a:lnTo>
                    <a:pt x="309" y="505"/>
                  </a:lnTo>
                  <a:lnTo>
                    <a:pt x="309" y="506"/>
                  </a:lnTo>
                  <a:lnTo>
                    <a:pt x="306" y="506"/>
                  </a:lnTo>
                  <a:lnTo>
                    <a:pt x="305" y="508"/>
                  </a:lnTo>
                  <a:lnTo>
                    <a:pt x="305" y="509"/>
                  </a:lnTo>
                  <a:lnTo>
                    <a:pt x="308" y="521"/>
                  </a:lnTo>
                  <a:lnTo>
                    <a:pt x="305" y="523"/>
                  </a:lnTo>
                  <a:lnTo>
                    <a:pt x="304" y="510"/>
                  </a:lnTo>
                  <a:lnTo>
                    <a:pt x="299" y="511"/>
                  </a:lnTo>
                  <a:lnTo>
                    <a:pt x="299" y="520"/>
                  </a:lnTo>
                  <a:lnTo>
                    <a:pt x="298" y="520"/>
                  </a:lnTo>
                  <a:lnTo>
                    <a:pt x="296" y="511"/>
                  </a:lnTo>
                  <a:lnTo>
                    <a:pt x="285" y="514"/>
                  </a:lnTo>
                  <a:lnTo>
                    <a:pt x="286" y="529"/>
                  </a:lnTo>
                  <a:lnTo>
                    <a:pt x="301" y="526"/>
                  </a:lnTo>
                  <a:lnTo>
                    <a:pt x="303" y="525"/>
                  </a:lnTo>
                  <a:lnTo>
                    <a:pt x="304" y="526"/>
                  </a:lnTo>
                  <a:lnTo>
                    <a:pt x="304" y="528"/>
                  </a:lnTo>
                  <a:lnTo>
                    <a:pt x="296" y="529"/>
                  </a:lnTo>
                  <a:lnTo>
                    <a:pt x="285" y="530"/>
                  </a:lnTo>
                  <a:lnTo>
                    <a:pt x="284" y="516"/>
                  </a:lnTo>
                  <a:lnTo>
                    <a:pt x="281" y="518"/>
                  </a:lnTo>
                  <a:lnTo>
                    <a:pt x="283" y="531"/>
                  </a:lnTo>
                  <a:lnTo>
                    <a:pt x="278" y="531"/>
                  </a:lnTo>
                  <a:lnTo>
                    <a:pt x="276" y="531"/>
                  </a:lnTo>
                  <a:lnTo>
                    <a:pt x="273" y="531"/>
                  </a:lnTo>
                  <a:lnTo>
                    <a:pt x="270" y="534"/>
                  </a:lnTo>
                  <a:lnTo>
                    <a:pt x="269" y="534"/>
                  </a:lnTo>
                  <a:lnTo>
                    <a:pt x="266" y="534"/>
                  </a:lnTo>
                  <a:lnTo>
                    <a:pt x="263" y="535"/>
                  </a:lnTo>
                  <a:lnTo>
                    <a:pt x="261" y="535"/>
                  </a:lnTo>
                  <a:lnTo>
                    <a:pt x="259" y="534"/>
                  </a:lnTo>
                  <a:lnTo>
                    <a:pt x="258" y="533"/>
                  </a:lnTo>
                  <a:lnTo>
                    <a:pt x="256" y="531"/>
                  </a:lnTo>
                  <a:lnTo>
                    <a:pt x="256" y="529"/>
                  </a:lnTo>
                  <a:lnTo>
                    <a:pt x="258" y="528"/>
                  </a:lnTo>
                  <a:lnTo>
                    <a:pt x="258" y="526"/>
                  </a:lnTo>
                  <a:lnTo>
                    <a:pt x="258" y="525"/>
                  </a:lnTo>
                  <a:lnTo>
                    <a:pt x="256" y="523"/>
                  </a:lnTo>
                  <a:lnTo>
                    <a:pt x="255" y="520"/>
                  </a:lnTo>
                  <a:lnTo>
                    <a:pt x="254" y="518"/>
                  </a:lnTo>
                  <a:lnTo>
                    <a:pt x="253" y="515"/>
                  </a:lnTo>
                  <a:lnTo>
                    <a:pt x="251" y="513"/>
                  </a:lnTo>
                  <a:lnTo>
                    <a:pt x="250" y="510"/>
                  </a:lnTo>
                  <a:lnTo>
                    <a:pt x="248" y="509"/>
                  </a:lnTo>
                  <a:lnTo>
                    <a:pt x="248" y="506"/>
                  </a:lnTo>
                  <a:lnTo>
                    <a:pt x="245" y="506"/>
                  </a:lnTo>
                  <a:lnTo>
                    <a:pt x="244" y="505"/>
                  </a:lnTo>
                  <a:lnTo>
                    <a:pt x="243" y="505"/>
                  </a:lnTo>
                  <a:lnTo>
                    <a:pt x="241" y="504"/>
                  </a:lnTo>
                  <a:lnTo>
                    <a:pt x="240" y="504"/>
                  </a:lnTo>
                  <a:lnTo>
                    <a:pt x="239" y="503"/>
                  </a:lnTo>
                  <a:lnTo>
                    <a:pt x="236" y="503"/>
                  </a:lnTo>
                  <a:lnTo>
                    <a:pt x="235" y="503"/>
                  </a:lnTo>
                  <a:lnTo>
                    <a:pt x="235" y="501"/>
                  </a:lnTo>
                  <a:lnTo>
                    <a:pt x="236" y="500"/>
                  </a:lnTo>
                  <a:lnTo>
                    <a:pt x="236" y="499"/>
                  </a:lnTo>
                  <a:lnTo>
                    <a:pt x="235" y="496"/>
                  </a:lnTo>
                  <a:lnTo>
                    <a:pt x="234" y="496"/>
                  </a:lnTo>
                  <a:lnTo>
                    <a:pt x="230" y="495"/>
                  </a:lnTo>
                  <a:lnTo>
                    <a:pt x="229" y="495"/>
                  </a:lnTo>
                  <a:lnTo>
                    <a:pt x="228" y="495"/>
                  </a:lnTo>
                  <a:lnTo>
                    <a:pt x="226" y="494"/>
                  </a:lnTo>
                  <a:lnTo>
                    <a:pt x="228" y="493"/>
                  </a:lnTo>
                  <a:lnTo>
                    <a:pt x="229" y="493"/>
                  </a:lnTo>
                  <a:lnTo>
                    <a:pt x="230" y="493"/>
                  </a:lnTo>
                  <a:lnTo>
                    <a:pt x="231" y="491"/>
                  </a:lnTo>
                  <a:lnTo>
                    <a:pt x="233" y="491"/>
                  </a:lnTo>
                  <a:lnTo>
                    <a:pt x="234" y="491"/>
                  </a:lnTo>
                  <a:lnTo>
                    <a:pt x="235" y="493"/>
                  </a:lnTo>
                  <a:lnTo>
                    <a:pt x="236" y="494"/>
                  </a:lnTo>
                  <a:lnTo>
                    <a:pt x="238" y="494"/>
                  </a:lnTo>
                  <a:lnTo>
                    <a:pt x="240" y="494"/>
                  </a:lnTo>
                  <a:lnTo>
                    <a:pt x="241" y="493"/>
                  </a:lnTo>
                  <a:lnTo>
                    <a:pt x="243" y="491"/>
                  </a:lnTo>
                  <a:lnTo>
                    <a:pt x="248" y="489"/>
                  </a:lnTo>
                  <a:lnTo>
                    <a:pt x="249" y="489"/>
                  </a:lnTo>
                  <a:lnTo>
                    <a:pt x="250" y="489"/>
                  </a:lnTo>
                  <a:lnTo>
                    <a:pt x="253" y="488"/>
                  </a:lnTo>
                  <a:lnTo>
                    <a:pt x="256" y="488"/>
                  </a:lnTo>
                  <a:lnTo>
                    <a:pt x="261" y="488"/>
                  </a:lnTo>
                  <a:lnTo>
                    <a:pt x="263" y="488"/>
                  </a:lnTo>
                  <a:lnTo>
                    <a:pt x="263" y="489"/>
                  </a:lnTo>
                  <a:lnTo>
                    <a:pt x="265" y="489"/>
                  </a:lnTo>
                  <a:lnTo>
                    <a:pt x="269" y="489"/>
                  </a:lnTo>
                  <a:lnTo>
                    <a:pt x="270" y="488"/>
                  </a:lnTo>
                  <a:lnTo>
                    <a:pt x="273" y="486"/>
                  </a:lnTo>
                  <a:lnTo>
                    <a:pt x="276" y="485"/>
                  </a:lnTo>
                  <a:lnTo>
                    <a:pt x="279" y="484"/>
                  </a:lnTo>
                  <a:lnTo>
                    <a:pt x="280" y="484"/>
                  </a:lnTo>
                  <a:lnTo>
                    <a:pt x="283" y="483"/>
                  </a:lnTo>
                  <a:lnTo>
                    <a:pt x="285" y="480"/>
                  </a:lnTo>
                  <a:lnTo>
                    <a:pt x="288" y="476"/>
                  </a:lnTo>
                  <a:lnTo>
                    <a:pt x="290" y="474"/>
                  </a:lnTo>
                  <a:lnTo>
                    <a:pt x="293" y="469"/>
                  </a:lnTo>
                  <a:lnTo>
                    <a:pt x="294" y="465"/>
                  </a:lnTo>
                  <a:lnTo>
                    <a:pt x="295" y="463"/>
                  </a:lnTo>
                  <a:lnTo>
                    <a:pt x="296" y="456"/>
                  </a:lnTo>
                  <a:lnTo>
                    <a:pt x="296" y="451"/>
                  </a:lnTo>
                  <a:lnTo>
                    <a:pt x="296" y="445"/>
                  </a:lnTo>
                  <a:lnTo>
                    <a:pt x="296" y="440"/>
                  </a:lnTo>
                  <a:lnTo>
                    <a:pt x="296" y="439"/>
                  </a:lnTo>
                  <a:lnTo>
                    <a:pt x="295" y="438"/>
                  </a:lnTo>
                  <a:lnTo>
                    <a:pt x="294" y="436"/>
                  </a:lnTo>
                  <a:lnTo>
                    <a:pt x="293" y="435"/>
                  </a:lnTo>
                  <a:lnTo>
                    <a:pt x="290" y="433"/>
                  </a:lnTo>
                  <a:lnTo>
                    <a:pt x="290" y="431"/>
                  </a:lnTo>
                  <a:lnTo>
                    <a:pt x="290" y="430"/>
                  </a:lnTo>
                  <a:lnTo>
                    <a:pt x="290" y="428"/>
                  </a:lnTo>
                  <a:lnTo>
                    <a:pt x="290" y="423"/>
                  </a:lnTo>
                  <a:lnTo>
                    <a:pt x="289" y="419"/>
                  </a:lnTo>
                  <a:lnTo>
                    <a:pt x="288" y="404"/>
                  </a:lnTo>
                  <a:lnTo>
                    <a:pt x="289" y="404"/>
                  </a:lnTo>
                  <a:lnTo>
                    <a:pt x="290" y="416"/>
                  </a:lnTo>
                  <a:lnTo>
                    <a:pt x="291" y="415"/>
                  </a:lnTo>
                  <a:lnTo>
                    <a:pt x="290" y="408"/>
                  </a:lnTo>
                  <a:lnTo>
                    <a:pt x="289" y="400"/>
                  </a:lnTo>
                  <a:lnTo>
                    <a:pt x="288" y="395"/>
                  </a:lnTo>
                  <a:lnTo>
                    <a:pt x="286" y="394"/>
                  </a:lnTo>
                  <a:lnTo>
                    <a:pt x="286" y="389"/>
                  </a:lnTo>
                  <a:lnTo>
                    <a:pt x="288" y="381"/>
                  </a:lnTo>
                  <a:lnTo>
                    <a:pt x="300" y="368"/>
                  </a:lnTo>
                  <a:lnTo>
                    <a:pt x="320" y="363"/>
                  </a:lnTo>
                  <a:lnTo>
                    <a:pt x="323" y="361"/>
                  </a:lnTo>
                  <a:lnTo>
                    <a:pt x="326" y="360"/>
                  </a:lnTo>
                  <a:lnTo>
                    <a:pt x="330" y="360"/>
                  </a:lnTo>
                  <a:lnTo>
                    <a:pt x="333" y="358"/>
                  </a:lnTo>
                  <a:lnTo>
                    <a:pt x="335" y="356"/>
                  </a:lnTo>
                  <a:lnTo>
                    <a:pt x="338" y="355"/>
                  </a:lnTo>
                  <a:lnTo>
                    <a:pt x="343" y="353"/>
                  </a:lnTo>
                  <a:lnTo>
                    <a:pt x="344" y="351"/>
                  </a:lnTo>
                  <a:lnTo>
                    <a:pt x="354" y="348"/>
                  </a:lnTo>
                  <a:lnTo>
                    <a:pt x="358" y="345"/>
                  </a:lnTo>
                  <a:lnTo>
                    <a:pt x="361" y="343"/>
                  </a:lnTo>
                  <a:lnTo>
                    <a:pt x="365" y="341"/>
                  </a:lnTo>
                  <a:lnTo>
                    <a:pt x="368" y="340"/>
                  </a:lnTo>
                  <a:lnTo>
                    <a:pt x="370" y="339"/>
                  </a:lnTo>
                  <a:lnTo>
                    <a:pt x="373" y="338"/>
                  </a:lnTo>
                  <a:lnTo>
                    <a:pt x="376" y="335"/>
                  </a:lnTo>
                  <a:lnTo>
                    <a:pt x="379" y="334"/>
                  </a:lnTo>
                  <a:lnTo>
                    <a:pt x="380" y="334"/>
                  </a:lnTo>
                  <a:lnTo>
                    <a:pt x="381" y="333"/>
                  </a:lnTo>
                  <a:lnTo>
                    <a:pt x="383" y="331"/>
                  </a:lnTo>
                  <a:lnTo>
                    <a:pt x="384" y="330"/>
                  </a:lnTo>
                  <a:lnTo>
                    <a:pt x="386" y="328"/>
                  </a:lnTo>
                  <a:lnTo>
                    <a:pt x="389" y="324"/>
                  </a:lnTo>
                  <a:lnTo>
                    <a:pt x="391" y="321"/>
                  </a:lnTo>
                  <a:lnTo>
                    <a:pt x="393" y="319"/>
                  </a:lnTo>
                  <a:lnTo>
                    <a:pt x="394" y="315"/>
                  </a:lnTo>
                  <a:lnTo>
                    <a:pt x="396" y="311"/>
                  </a:lnTo>
                  <a:lnTo>
                    <a:pt x="398" y="309"/>
                  </a:lnTo>
                  <a:lnTo>
                    <a:pt x="398" y="308"/>
                  </a:lnTo>
                  <a:lnTo>
                    <a:pt x="398" y="306"/>
                  </a:lnTo>
                  <a:lnTo>
                    <a:pt x="398" y="305"/>
                  </a:lnTo>
                  <a:lnTo>
                    <a:pt x="398" y="301"/>
                  </a:lnTo>
                  <a:lnTo>
                    <a:pt x="398" y="299"/>
                  </a:lnTo>
                  <a:lnTo>
                    <a:pt x="396" y="295"/>
                  </a:lnTo>
                  <a:lnTo>
                    <a:pt x="390" y="296"/>
                  </a:lnTo>
                  <a:lnTo>
                    <a:pt x="386" y="294"/>
                  </a:lnTo>
                  <a:lnTo>
                    <a:pt x="390" y="295"/>
                  </a:lnTo>
                  <a:lnTo>
                    <a:pt x="391" y="295"/>
                  </a:lnTo>
                  <a:lnTo>
                    <a:pt x="396" y="294"/>
                  </a:lnTo>
                  <a:lnTo>
                    <a:pt x="394" y="288"/>
                  </a:lnTo>
                  <a:lnTo>
                    <a:pt x="390" y="276"/>
                  </a:lnTo>
                  <a:lnTo>
                    <a:pt x="389" y="271"/>
                  </a:lnTo>
                  <a:lnTo>
                    <a:pt x="386" y="266"/>
                  </a:lnTo>
                  <a:lnTo>
                    <a:pt x="385" y="261"/>
                  </a:lnTo>
                  <a:lnTo>
                    <a:pt x="384" y="259"/>
                  </a:lnTo>
                  <a:lnTo>
                    <a:pt x="380" y="255"/>
                  </a:lnTo>
                  <a:lnTo>
                    <a:pt x="376" y="249"/>
                  </a:lnTo>
                  <a:lnTo>
                    <a:pt x="375" y="248"/>
                  </a:lnTo>
                  <a:lnTo>
                    <a:pt x="371" y="241"/>
                  </a:lnTo>
                  <a:lnTo>
                    <a:pt x="363" y="230"/>
                  </a:lnTo>
                  <a:lnTo>
                    <a:pt x="363" y="229"/>
                  </a:lnTo>
                  <a:lnTo>
                    <a:pt x="359" y="224"/>
                  </a:lnTo>
                  <a:lnTo>
                    <a:pt x="350" y="211"/>
                  </a:lnTo>
                  <a:lnTo>
                    <a:pt x="348" y="208"/>
                  </a:lnTo>
                  <a:lnTo>
                    <a:pt x="341" y="200"/>
                  </a:lnTo>
                  <a:lnTo>
                    <a:pt x="335" y="191"/>
                  </a:lnTo>
                  <a:lnTo>
                    <a:pt x="329" y="183"/>
                  </a:lnTo>
                  <a:lnTo>
                    <a:pt x="325" y="178"/>
                  </a:lnTo>
                  <a:lnTo>
                    <a:pt x="321" y="174"/>
                  </a:lnTo>
                  <a:lnTo>
                    <a:pt x="318" y="168"/>
                  </a:lnTo>
                  <a:lnTo>
                    <a:pt x="318" y="166"/>
                  </a:lnTo>
                  <a:lnTo>
                    <a:pt x="318" y="165"/>
                  </a:lnTo>
                  <a:lnTo>
                    <a:pt x="316" y="158"/>
                  </a:lnTo>
                  <a:lnTo>
                    <a:pt x="316" y="154"/>
                  </a:lnTo>
                  <a:lnTo>
                    <a:pt x="316" y="150"/>
                  </a:lnTo>
                  <a:lnTo>
                    <a:pt x="316" y="149"/>
                  </a:lnTo>
                  <a:lnTo>
                    <a:pt x="315" y="149"/>
                  </a:lnTo>
                  <a:lnTo>
                    <a:pt x="314" y="148"/>
                  </a:lnTo>
                  <a:lnTo>
                    <a:pt x="315" y="146"/>
                  </a:lnTo>
                  <a:lnTo>
                    <a:pt x="316" y="145"/>
                  </a:lnTo>
                  <a:lnTo>
                    <a:pt x="319" y="143"/>
                  </a:lnTo>
                  <a:lnTo>
                    <a:pt x="320" y="143"/>
                  </a:lnTo>
                  <a:lnTo>
                    <a:pt x="324" y="144"/>
                  </a:lnTo>
                  <a:lnTo>
                    <a:pt x="325" y="144"/>
                  </a:lnTo>
                  <a:lnTo>
                    <a:pt x="329" y="143"/>
                  </a:lnTo>
                  <a:lnTo>
                    <a:pt x="330" y="144"/>
                  </a:lnTo>
                  <a:lnTo>
                    <a:pt x="334" y="144"/>
                  </a:lnTo>
                  <a:lnTo>
                    <a:pt x="340" y="145"/>
                  </a:lnTo>
                  <a:lnTo>
                    <a:pt x="341" y="145"/>
                  </a:lnTo>
                  <a:lnTo>
                    <a:pt x="344" y="143"/>
                  </a:lnTo>
                  <a:lnTo>
                    <a:pt x="346" y="141"/>
                  </a:lnTo>
                  <a:lnTo>
                    <a:pt x="348" y="141"/>
                  </a:lnTo>
                  <a:lnTo>
                    <a:pt x="348" y="138"/>
                  </a:lnTo>
                  <a:lnTo>
                    <a:pt x="348" y="135"/>
                  </a:lnTo>
                  <a:lnTo>
                    <a:pt x="349" y="135"/>
                  </a:lnTo>
                  <a:lnTo>
                    <a:pt x="350" y="135"/>
                  </a:lnTo>
                  <a:lnTo>
                    <a:pt x="355" y="135"/>
                  </a:lnTo>
                  <a:lnTo>
                    <a:pt x="361" y="136"/>
                  </a:lnTo>
                  <a:lnTo>
                    <a:pt x="375" y="139"/>
                  </a:lnTo>
                  <a:lnTo>
                    <a:pt x="374" y="145"/>
                  </a:lnTo>
                  <a:lnTo>
                    <a:pt x="373" y="150"/>
                  </a:lnTo>
                  <a:lnTo>
                    <a:pt x="373" y="151"/>
                  </a:lnTo>
                  <a:lnTo>
                    <a:pt x="374" y="153"/>
                  </a:lnTo>
                  <a:lnTo>
                    <a:pt x="375" y="153"/>
                  </a:lnTo>
                  <a:lnTo>
                    <a:pt x="375" y="151"/>
                  </a:lnTo>
                  <a:lnTo>
                    <a:pt x="376" y="144"/>
                  </a:lnTo>
                  <a:lnTo>
                    <a:pt x="378" y="144"/>
                  </a:lnTo>
                  <a:lnTo>
                    <a:pt x="381" y="144"/>
                  </a:lnTo>
                  <a:lnTo>
                    <a:pt x="388" y="144"/>
                  </a:lnTo>
                  <a:lnTo>
                    <a:pt x="389" y="145"/>
                  </a:lnTo>
                  <a:lnTo>
                    <a:pt x="388" y="153"/>
                  </a:lnTo>
                  <a:lnTo>
                    <a:pt x="389" y="153"/>
                  </a:lnTo>
                  <a:lnTo>
                    <a:pt x="389" y="149"/>
                  </a:lnTo>
                  <a:lnTo>
                    <a:pt x="390" y="149"/>
                  </a:lnTo>
                  <a:lnTo>
                    <a:pt x="398" y="150"/>
                  </a:lnTo>
                  <a:lnTo>
                    <a:pt x="401" y="150"/>
                  </a:lnTo>
                  <a:lnTo>
                    <a:pt x="409" y="150"/>
                  </a:lnTo>
                  <a:lnTo>
                    <a:pt x="411" y="150"/>
                  </a:lnTo>
                  <a:lnTo>
                    <a:pt x="414" y="150"/>
                  </a:lnTo>
                  <a:lnTo>
                    <a:pt x="418" y="148"/>
                  </a:lnTo>
                  <a:lnTo>
                    <a:pt x="423" y="145"/>
                  </a:lnTo>
                  <a:lnTo>
                    <a:pt x="426" y="144"/>
                  </a:lnTo>
                  <a:lnTo>
                    <a:pt x="428" y="144"/>
                  </a:lnTo>
                  <a:lnTo>
                    <a:pt x="434" y="144"/>
                  </a:lnTo>
                  <a:lnTo>
                    <a:pt x="435" y="140"/>
                  </a:lnTo>
                  <a:lnTo>
                    <a:pt x="436" y="139"/>
                  </a:lnTo>
                  <a:lnTo>
                    <a:pt x="436" y="138"/>
                  </a:lnTo>
                  <a:lnTo>
                    <a:pt x="444" y="140"/>
                  </a:lnTo>
                  <a:lnTo>
                    <a:pt x="445" y="135"/>
                  </a:lnTo>
                  <a:lnTo>
                    <a:pt x="446" y="135"/>
                  </a:lnTo>
                  <a:lnTo>
                    <a:pt x="444" y="140"/>
                  </a:lnTo>
                  <a:lnTo>
                    <a:pt x="445" y="141"/>
                  </a:lnTo>
                  <a:lnTo>
                    <a:pt x="446" y="141"/>
                  </a:lnTo>
                  <a:lnTo>
                    <a:pt x="446" y="143"/>
                  </a:lnTo>
                  <a:lnTo>
                    <a:pt x="446" y="144"/>
                  </a:lnTo>
                  <a:lnTo>
                    <a:pt x="446" y="143"/>
                  </a:lnTo>
                  <a:lnTo>
                    <a:pt x="445" y="141"/>
                  </a:lnTo>
                  <a:lnTo>
                    <a:pt x="444" y="141"/>
                  </a:lnTo>
                  <a:lnTo>
                    <a:pt x="443" y="140"/>
                  </a:lnTo>
                  <a:lnTo>
                    <a:pt x="438" y="139"/>
                  </a:lnTo>
                  <a:lnTo>
                    <a:pt x="436" y="139"/>
                  </a:lnTo>
                  <a:lnTo>
                    <a:pt x="436" y="140"/>
                  </a:lnTo>
                  <a:lnTo>
                    <a:pt x="434" y="144"/>
                  </a:lnTo>
                  <a:lnTo>
                    <a:pt x="434" y="145"/>
                  </a:lnTo>
                  <a:lnTo>
                    <a:pt x="435" y="145"/>
                  </a:lnTo>
                  <a:lnTo>
                    <a:pt x="440" y="146"/>
                  </a:lnTo>
                  <a:lnTo>
                    <a:pt x="445" y="149"/>
                  </a:lnTo>
                  <a:lnTo>
                    <a:pt x="448" y="149"/>
                  </a:lnTo>
                  <a:lnTo>
                    <a:pt x="450" y="150"/>
                  </a:lnTo>
                  <a:lnTo>
                    <a:pt x="451" y="150"/>
                  </a:lnTo>
                  <a:lnTo>
                    <a:pt x="454" y="149"/>
                  </a:lnTo>
                  <a:lnTo>
                    <a:pt x="458" y="149"/>
                  </a:lnTo>
                  <a:lnTo>
                    <a:pt x="460" y="150"/>
                  </a:lnTo>
                  <a:lnTo>
                    <a:pt x="461" y="150"/>
                  </a:lnTo>
                  <a:lnTo>
                    <a:pt x="463" y="141"/>
                  </a:lnTo>
                  <a:lnTo>
                    <a:pt x="464" y="138"/>
                  </a:lnTo>
                  <a:lnTo>
                    <a:pt x="464" y="136"/>
                  </a:lnTo>
                  <a:lnTo>
                    <a:pt x="463" y="136"/>
                  </a:lnTo>
                  <a:lnTo>
                    <a:pt x="460" y="136"/>
                  </a:lnTo>
                  <a:lnTo>
                    <a:pt x="455" y="135"/>
                  </a:lnTo>
                  <a:lnTo>
                    <a:pt x="454" y="135"/>
                  </a:lnTo>
                  <a:lnTo>
                    <a:pt x="451" y="135"/>
                  </a:lnTo>
                  <a:lnTo>
                    <a:pt x="451" y="138"/>
                  </a:lnTo>
                  <a:lnTo>
                    <a:pt x="451" y="140"/>
                  </a:lnTo>
                  <a:lnTo>
                    <a:pt x="450" y="140"/>
                  </a:lnTo>
                  <a:lnTo>
                    <a:pt x="450" y="134"/>
                  </a:lnTo>
                  <a:lnTo>
                    <a:pt x="451" y="134"/>
                  </a:lnTo>
                  <a:lnTo>
                    <a:pt x="453" y="134"/>
                  </a:lnTo>
                  <a:lnTo>
                    <a:pt x="455" y="134"/>
                  </a:lnTo>
                  <a:lnTo>
                    <a:pt x="461" y="135"/>
                  </a:lnTo>
                  <a:lnTo>
                    <a:pt x="465" y="135"/>
                  </a:lnTo>
                  <a:lnTo>
                    <a:pt x="466" y="136"/>
                  </a:lnTo>
                  <a:lnTo>
                    <a:pt x="466" y="138"/>
                  </a:lnTo>
                  <a:lnTo>
                    <a:pt x="466" y="139"/>
                  </a:lnTo>
                  <a:lnTo>
                    <a:pt x="465" y="140"/>
                  </a:lnTo>
                  <a:lnTo>
                    <a:pt x="465" y="141"/>
                  </a:lnTo>
                  <a:lnTo>
                    <a:pt x="465" y="143"/>
                  </a:lnTo>
                  <a:lnTo>
                    <a:pt x="464" y="148"/>
                  </a:lnTo>
                  <a:lnTo>
                    <a:pt x="463" y="150"/>
                  </a:lnTo>
                  <a:lnTo>
                    <a:pt x="463" y="151"/>
                  </a:lnTo>
                  <a:lnTo>
                    <a:pt x="463" y="154"/>
                  </a:lnTo>
                  <a:lnTo>
                    <a:pt x="464" y="154"/>
                  </a:lnTo>
                  <a:lnTo>
                    <a:pt x="464" y="151"/>
                  </a:lnTo>
                  <a:lnTo>
                    <a:pt x="465" y="150"/>
                  </a:lnTo>
                  <a:lnTo>
                    <a:pt x="466" y="150"/>
                  </a:lnTo>
                  <a:lnTo>
                    <a:pt x="468" y="150"/>
                  </a:lnTo>
                  <a:lnTo>
                    <a:pt x="469" y="150"/>
                  </a:lnTo>
                  <a:lnTo>
                    <a:pt x="469" y="149"/>
                  </a:lnTo>
                  <a:lnTo>
                    <a:pt x="470" y="149"/>
                  </a:lnTo>
                  <a:lnTo>
                    <a:pt x="471" y="149"/>
                  </a:lnTo>
                  <a:lnTo>
                    <a:pt x="471" y="148"/>
                  </a:lnTo>
                  <a:lnTo>
                    <a:pt x="473" y="145"/>
                  </a:lnTo>
                  <a:lnTo>
                    <a:pt x="473" y="140"/>
                  </a:lnTo>
                  <a:lnTo>
                    <a:pt x="471" y="139"/>
                  </a:lnTo>
                  <a:lnTo>
                    <a:pt x="471" y="138"/>
                  </a:lnTo>
                  <a:lnTo>
                    <a:pt x="479" y="139"/>
                  </a:lnTo>
                  <a:lnTo>
                    <a:pt x="484" y="139"/>
                  </a:lnTo>
                  <a:lnTo>
                    <a:pt x="488" y="139"/>
                  </a:lnTo>
                  <a:lnTo>
                    <a:pt x="493" y="139"/>
                  </a:lnTo>
                  <a:lnTo>
                    <a:pt x="494" y="140"/>
                  </a:lnTo>
                  <a:lnTo>
                    <a:pt x="494" y="141"/>
                  </a:lnTo>
                  <a:lnTo>
                    <a:pt x="493" y="143"/>
                  </a:lnTo>
                  <a:lnTo>
                    <a:pt x="494" y="145"/>
                  </a:lnTo>
                  <a:lnTo>
                    <a:pt x="494" y="146"/>
                  </a:lnTo>
                  <a:lnTo>
                    <a:pt x="494" y="148"/>
                  </a:lnTo>
                  <a:lnTo>
                    <a:pt x="496" y="150"/>
                  </a:lnTo>
                  <a:lnTo>
                    <a:pt x="498" y="151"/>
                  </a:lnTo>
                  <a:lnTo>
                    <a:pt x="499" y="151"/>
                  </a:lnTo>
                  <a:lnTo>
                    <a:pt x="500" y="150"/>
                  </a:lnTo>
                  <a:lnTo>
                    <a:pt x="501" y="150"/>
                  </a:lnTo>
                  <a:lnTo>
                    <a:pt x="504" y="149"/>
                  </a:lnTo>
                  <a:lnTo>
                    <a:pt x="506" y="148"/>
                  </a:lnTo>
                  <a:lnTo>
                    <a:pt x="509" y="144"/>
                  </a:lnTo>
                  <a:lnTo>
                    <a:pt x="511" y="143"/>
                  </a:lnTo>
                  <a:lnTo>
                    <a:pt x="513" y="140"/>
                  </a:lnTo>
                  <a:lnTo>
                    <a:pt x="514" y="139"/>
                  </a:lnTo>
                  <a:lnTo>
                    <a:pt x="515" y="139"/>
                  </a:lnTo>
                  <a:lnTo>
                    <a:pt x="516" y="138"/>
                  </a:lnTo>
                  <a:lnTo>
                    <a:pt x="518" y="138"/>
                  </a:lnTo>
                  <a:lnTo>
                    <a:pt x="519" y="136"/>
                  </a:lnTo>
                  <a:lnTo>
                    <a:pt x="521" y="135"/>
                  </a:lnTo>
                  <a:lnTo>
                    <a:pt x="523" y="135"/>
                  </a:lnTo>
                  <a:lnTo>
                    <a:pt x="524" y="135"/>
                  </a:lnTo>
                  <a:lnTo>
                    <a:pt x="525" y="135"/>
                  </a:lnTo>
                  <a:lnTo>
                    <a:pt x="526" y="135"/>
                  </a:lnTo>
                  <a:lnTo>
                    <a:pt x="529" y="135"/>
                  </a:lnTo>
                  <a:lnTo>
                    <a:pt x="531" y="134"/>
                  </a:lnTo>
                  <a:lnTo>
                    <a:pt x="534" y="133"/>
                  </a:lnTo>
                  <a:lnTo>
                    <a:pt x="536" y="130"/>
                  </a:lnTo>
                  <a:lnTo>
                    <a:pt x="539" y="128"/>
                  </a:lnTo>
                  <a:lnTo>
                    <a:pt x="539" y="126"/>
                  </a:lnTo>
                  <a:lnTo>
                    <a:pt x="539" y="125"/>
                  </a:lnTo>
                  <a:lnTo>
                    <a:pt x="539" y="121"/>
                  </a:lnTo>
                  <a:lnTo>
                    <a:pt x="538" y="119"/>
                  </a:lnTo>
                  <a:lnTo>
                    <a:pt x="536" y="118"/>
                  </a:lnTo>
                  <a:lnTo>
                    <a:pt x="536" y="116"/>
                  </a:lnTo>
                  <a:lnTo>
                    <a:pt x="533" y="115"/>
                  </a:lnTo>
                  <a:lnTo>
                    <a:pt x="531" y="114"/>
                  </a:lnTo>
                  <a:lnTo>
                    <a:pt x="530" y="113"/>
                  </a:lnTo>
                  <a:lnTo>
                    <a:pt x="528" y="110"/>
                  </a:lnTo>
                  <a:lnTo>
                    <a:pt x="526" y="110"/>
                  </a:lnTo>
                  <a:lnTo>
                    <a:pt x="526" y="109"/>
                  </a:lnTo>
                  <a:lnTo>
                    <a:pt x="529" y="108"/>
                  </a:lnTo>
                  <a:lnTo>
                    <a:pt x="531" y="105"/>
                  </a:lnTo>
                  <a:lnTo>
                    <a:pt x="533" y="105"/>
                  </a:lnTo>
                  <a:lnTo>
                    <a:pt x="534" y="105"/>
                  </a:lnTo>
                  <a:lnTo>
                    <a:pt x="539" y="104"/>
                  </a:lnTo>
                  <a:lnTo>
                    <a:pt x="545" y="104"/>
                  </a:lnTo>
                  <a:lnTo>
                    <a:pt x="551" y="104"/>
                  </a:lnTo>
                  <a:lnTo>
                    <a:pt x="555" y="104"/>
                  </a:lnTo>
                  <a:lnTo>
                    <a:pt x="559" y="104"/>
                  </a:lnTo>
                  <a:lnTo>
                    <a:pt x="561" y="103"/>
                  </a:lnTo>
                  <a:lnTo>
                    <a:pt x="564" y="101"/>
                  </a:lnTo>
                  <a:lnTo>
                    <a:pt x="568" y="98"/>
                  </a:lnTo>
                  <a:lnTo>
                    <a:pt x="571" y="94"/>
                  </a:lnTo>
                  <a:lnTo>
                    <a:pt x="574" y="90"/>
                  </a:lnTo>
                  <a:lnTo>
                    <a:pt x="575" y="86"/>
                  </a:lnTo>
                  <a:lnTo>
                    <a:pt x="576" y="85"/>
                  </a:lnTo>
                  <a:lnTo>
                    <a:pt x="579" y="84"/>
                  </a:lnTo>
                  <a:lnTo>
                    <a:pt x="580" y="83"/>
                  </a:lnTo>
                  <a:lnTo>
                    <a:pt x="581" y="81"/>
                  </a:lnTo>
                  <a:lnTo>
                    <a:pt x="581" y="80"/>
                  </a:lnTo>
                  <a:lnTo>
                    <a:pt x="583" y="80"/>
                  </a:lnTo>
                  <a:lnTo>
                    <a:pt x="583" y="79"/>
                  </a:lnTo>
                  <a:lnTo>
                    <a:pt x="583" y="78"/>
                  </a:lnTo>
                  <a:lnTo>
                    <a:pt x="583" y="76"/>
                  </a:lnTo>
                  <a:lnTo>
                    <a:pt x="583" y="75"/>
                  </a:lnTo>
                  <a:lnTo>
                    <a:pt x="584" y="74"/>
                  </a:lnTo>
                  <a:lnTo>
                    <a:pt x="585" y="75"/>
                  </a:lnTo>
                  <a:lnTo>
                    <a:pt x="589" y="74"/>
                  </a:lnTo>
                  <a:lnTo>
                    <a:pt x="590" y="75"/>
                  </a:lnTo>
                  <a:lnTo>
                    <a:pt x="595" y="75"/>
                  </a:lnTo>
                  <a:lnTo>
                    <a:pt x="598" y="74"/>
                  </a:lnTo>
                  <a:lnTo>
                    <a:pt x="600" y="73"/>
                  </a:lnTo>
                  <a:lnTo>
                    <a:pt x="603" y="71"/>
                  </a:lnTo>
                  <a:lnTo>
                    <a:pt x="605" y="69"/>
                  </a:lnTo>
                  <a:lnTo>
                    <a:pt x="608" y="68"/>
                  </a:lnTo>
                  <a:lnTo>
                    <a:pt x="609" y="64"/>
                  </a:lnTo>
                  <a:lnTo>
                    <a:pt x="611" y="61"/>
                  </a:lnTo>
                  <a:lnTo>
                    <a:pt x="611" y="60"/>
                  </a:lnTo>
                  <a:lnTo>
                    <a:pt x="611" y="59"/>
                  </a:lnTo>
                  <a:lnTo>
                    <a:pt x="611" y="58"/>
                  </a:lnTo>
                  <a:lnTo>
                    <a:pt x="611" y="55"/>
                  </a:lnTo>
                  <a:lnTo>
                    <a:pt x="611" y="54"/>
                  </a:lnTo>
                  <a:lnTo>
                    <a:pt x="611" y="53"/>
                  </a:lnTo>
                  <a:lnTo>
                    <a:pt x="613" y="51"/>
                  </a:lnTo>
                  <a:lnTo>
                    <a:pt x="615" y="50"/>
                  </a:lnTo>
                  <a:lnTo>
                    <a:pt x="615" y="48"/>
                  </a:lnTo>
                  <a:lnTo>
                    <a:pt x="616" y="46"/>
                  </a:lnTo>
                  <a:lnTo>
                    <a:pt x="619" y="43"/>
                  </a:lnTo>
                  <a:lnTo>
                    <a:pt x="619" y="40"/>
                  </a:lnTo>
                  <a:lnTo>
                    <a:pt x="619" y="39"/>
                  </a:lnTo>
                  <a:lnTo>
                    <a:pt x="616" y="39"/>
                  </a:lnTo>
                  <a:lnTo>
                    <a:pt x="615" y="38"/>
                  </a:lnTo>
                  <a:lnTo>
                    <a:pt x="613" y="38"/>
                  </a:lnTo>
                  <a:lnTo>
                    <a:pt x="611" y="36"/>
                  </a:lnTo>
                  <a:lnTo>
                    <a:pt x="609" y="35"/>
                  </a:lnTo>
                  <a:lnTo>
                    <a:pt x="606" y="35"/>
                  </a:lnTo>
                  <a:lnTo>
                    <a:pt x="606" y="34"/>
                  </a:lnTo>
                  <a:lnTo>
                    <a:pt x="608" y="29"/>
                  </a:lnTo>
                  <a:lnTo>
                    <a:pt x="608" y="25"/>
                  </a:lnTo>
                  <a:lnTo>
                    <a:pt x="610" y="20"/>
                  </a:lnTo>
                  <a:lnTo>
                    <a:pt x="610" y="18"/>
                  </a:lnTo>
                  <a:lnTo>
                    <a:pt x="610" y="16"/>
                  </a:lnTo>
                  <a:lnTo>
                    <a:pt x="610" y="14"/>
                  </a:lnTo>
                  <a:lnTo>
                    <a:pt x="610" y="13"/>
                  </a:lnTo>
                  <a:lnTo>
                    <a:pt x="610" y="11"/>
                  </a:lnTo>
                  <a:lnTo>
                    <a:pt x="609" y="11"/>
                  </a:lnTo>
                  <a:lnTo>
                    <a:pt x="608" y="11"/>
                  </a:lnTo>
                  <a:lnTo>
                    <a:pt x="608" y="10"/>
                  </a:lnTo>
                  <a:lnTo>
                    <a:pt x="609" y="9"/>
                  </a:lnTo>
                  <a:lnTo>
                    <a:pt x="611" y="8"/>
                  </a:lnTo>
                  <a:lnTo>
                    <a:pt x="613" y="6"/>
                  </a:lnTo>
                  <a:lnTo>
                    <a:pt x="615" y="4"/>
                  </a:lnTo>
                  <a:lnTo>
                    <a:pt x="618" y="4"/>
                  </a:lnTo>
                  <a:lnTo>
                    <a:pt x="620" y="3"/>
                  </a:lnTo>
                  <a:lnTo>
                    <a:pt x="621" y="3"/>
                  </a:lnTo>
                  <a:lnTo>
                    <a:pt x="624" y="3"/>
                  </a:lnTo>
                  <a:lnTo>
                    <a:pt x="625" y="3"/>
                  </a:lnTo>
                  <a:lnTo>
                    <a:pt x="626" y="4"/>
                  </a:lnTo>
                  <a:lnTo>
                    <a:pt x="629" y="3"/>
                  </a:lnTo>
                  <a:lnTo>
                    <a:pt x="630" y="1"/>
                  </a:lnTo>
                  <a:lnTo>
                    <a:pt x="634" y="1"/>
                  </a:lnTo>
                  <a:lnTo>
                    <a:pt x="636" y="0"/>
                  </a:lnTo>
                  <a:lnTo>
                    <a:pt x="639" y="0"/>
                  </a:lnTo>
                  <a:lnTo>
                    <a:pt x="640" y="0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32" name="矩形 231">
            <a:extLst>
              <a:ext uri="{FF2B5EF4-FFF2-40B4-BE49-F238E27FC236}">
                <a16:creationId xmlns:a16="http://schemas.microsoft.com/office/drawing/2014/main" id="{0C5B3348-4354-E950-8B75-07AED15499EE}"/>
              </a:ext>
            </a:extLst>
          </p:cNvPr>
          <p:cNvSpPr/>
          <p:nvPr/>
        </p:nvSpPr>
        <p:spPr>
          <a:xfrm>
            <a:off x="5011514" y="4285934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內垵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38" name="文字方塊 237">
            <a:extLst>
              <a:ext uri="{FF2B5EF4-FFF2-40B4-BE49-F238E27FC236}">
                <a16:creationId xmlns:a16="http://schemas.microsoft.com/office/drawing/2014/main" id="{AC41705E-2A1C-5340-78F0-16D2653FE86E}"/>
              </a:ext>
            </a:extLst>
          </p:cNvPr>
          <p:cNvSpPr txBox="1"/>
          <p:nvPr/>
        </p:nvSpPr>
        <p:spPr>
          <a:xfrm>
            <a:off x="8697497" y="433838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湖西</a:t>
            </a:r>
          </a:p>
        </p:txBody>
      </p:sp>
      <p:sp>
        <p:nvSpPr>
          <p:cNvPr id="239" name="文字方塊 238">
            <a:extLst>
              <a:ext uri="{FF2B5EF4-FFF2-40B4-BE49-F238E27FC236}">
                <a16:creationId xmlns:a16="http://schemas.microsoft.com/office/drawing/2014/main" id="{4EF34B92-35CF-3603-A98D-739624EB5556}"/>
              </a:ext>
            </a:extLst>
          </p:cNvPr>
          <p:cNvSpPr txBox="1"/>
          <p:nvPr/>
        </p:nvSpPr>
        <p:spPr>
          <a:xfrm>
            <a:off x="6561341" y="558732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馬公</a:t>
            </a:r>
          </a:p>
        </p:txBody>
      </p:sp>
      <p:sp>
        <p:nvSpPr>
          <p:cNvPr id="240" name="文字方塊 239">
            <a:extLst>
              <a:ext uri="{FF2B5EF4-FFF2-40B4-BE49-F238E27FC236}">
                <a16:creationId xmlns:a16="http://schemas.microsoft.com/office/drawing/2014/main" id="{FA37F26C-95BC-02BF-FE09-5E026C1D5DC0}"/>
              </a:ext>
            </a:extLst>
          </p:cNvPr>
          <p:cNvSpPr txBox="1"/>
          <p:nvPr/>
        </p:nvSpPr>
        <p:spPr>
          <a:xfrm>
            <a:off x="6501889" y="196382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白沙</a:t>
            </a:r>
          </a:p>
        </p:txBody>
      </p:sp>
      <p:sp>
        <p:nvSpPr>
          <p:cNvPr id="241" name="文字方塊 240">
            <a:extLst>
              <a:ext uri="{FF2B5EF4-FFF2-40B4-BE49-F238E27FC236}">
                <a16:creationId xmlns:a16="http://schemas.microsoft.com/office/drawing/2014/main" id="{B86C2948-D3FB-8106-84D7-5522DD396456}"/>
              </a:ext>
            </a:extLst>
          </p:cNvPr>
          <p:cNvSpPr txBox="1"/>
          <p:nvPr/>
        </p:nvSpPr>
        <p:spPr>
          <a:xfrm>
            <a:off x="4910784" y="280206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西嶼</a:t>
            </a:r>
          </a:p>
        </p:txBody>
      </p:sp>
      <p:sp>
        <p:nvSpPr>
          <p:cNvPr id="242" name="文字方塊 241">
            <a:extLst>
              <a:ext uri="{FF2B5EF4-FFF2-40B4-BE49-F238E27FC236}">
                <a16:creationId xmlns:a16="http://schemas.microsoft.com/office/drawing/2014/main" id="{1E491644-2E0F-D8D1-5E47-87DBA6F5A374}"/>
              </a:ext>
            </a:extLst>
          </p:cNvPr>
          <p:cNvSpPr txBox="1"/>
          <p:nvPr/>
        </p:nvSpPr>
        <p:spPr>
          <a:xfrm>
            <a:off x="2226386" y="267727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望安</a:t>
            </a:r>
          </a:p>
        </p:txBody>
      </p:sp>
      <p:sp>
        <p:nvSpPr>
          <p:cNvPr id="243" name="文字方塊 242">
            <a:extLst>
              <a:ext uri="{FF2B5EF4-FFF2-40B4-BE49-F238E27FC236}">
                <a16:creationId xmlns:a16="http://schemas.microsoft.com/office/drawing/2014/main" id="{A2E0C68B-A1D5-16EE-6533-43E939BEB6F4}"/>
              </a:ext>
            </a:extLst>
          </p:cNvPr>
          <p:cNvSpPr txBox="1"/>
          <p:nvPr/>
        </p:nvSpPr>
        <p:spPr>
          <a:xfrm>
            <a:off x="1043308" y="547293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七美</a:t>
            </a:r>
          </a:p>
        </p:txBody>
      </p:sp>
      <p:grpSp>
        <p:nvGrpSpPr>
          <p:cNvPr id="244" name="群組 243">
            <a:extLst>
              <a:ext uri="{FF2B5EF4-FFF2-40B4-BE49-F238E27FC236}">
                <a16:creationId xmlns:a16="http://schemas.microsoft.com/office/drawing/2014/main" id="{7A1C98B3-34F6-EB58-7A5D-848E29DC401B}"/>
              </a:ext>
            </a:extLst>
          </p:cNvPr>
          <p:cNvGrpSpPr/>
          <p:nvPr/>
        </p:nvGrpSpPr>
        <p:grpSpPr>
          <a:xfrm>
            <a:off x="5758546" y="2577889"/>
            <a:ext cx="980841" cy="438422"/>
            <a:chOff x="6014566" y="4025921"/>
            <a:chExt cx="980841" cy="438422"/>
          </a:xfrm>
        </p:grpSpPr>
        <p:sp>
          <p:nvSpPr>
            <p:cNvPr id="245" name="矩形: 圓角 244">
              <a:extLst>
                <a:ext uri="{FF2B5EF4-FFF2-40B4-BE49-F238E27FC236}">
                  <a16:creationId xmlns:a16="http://schemas.microsoft.com/office/drawing/2014/main" id="{44A3DF4A-F493-1BA1-3B18-67FA7CC59831}"/>
                </a:ext>
              </a:extLst>
            </p:cNvPr>
            <p:cNvSpPr/>
            <p:nvPr/>
          </p:nvSpPr>
          <p:spPr>
            <a:xfrm>
              <a:off x="6115681" y="4025921"/>
              <a:ext cx="784324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竹灣蚵育家</a:t>
              </a:r>
            </a:p>
          </p:txBody>
        </p:sp>
        <p:sp>
          <p:nvSpPr>
            <p:cNvPr id="246" name="矩形: 圓角 245">
              <a:extLst>
                <a:ext uri="{FF2B5EF4-FFF2-40B4-BE49-F238E27FC236}">
                  <a16:creationId xmlns:a16="http://schemas.microsoft.com/office/drawing/2014/main" id="{BF1D9CA6-ABB3-0772-50F5-83CF0E950196}"/>
                </a:ext>
              </a:extLst>
            </p:cNvPr>
            <p:cNvSpPr/>
            <p:nvPr/>
          </p:nvSpPr>
          <p:spPr>
            <a:xfrm>
              <a:off x="6014566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呂佩恬</a:t>
              </a:r>
            </a:p>
          </p:txBody>
        </p:sp>
        <p:sp>
          <p:nvSpPr>
            <p:cNvPr id="247" name="矩形: 圓角 246">
              <a:extLst>
                <a:ext uri="{FF2B5EF4-FFF2-40B4-BE49-F238E27FC236}">
                  <a16:creationId xmlns:a16="http://schemas.microsoft.com/office/drawing/2014/main" id="{8FEB0CD4-DBB7-B783-C2AB-6B9E58EC5148}"/>
                </a:ext>
              </a:extLst>
            </p:cNvPr>
            <p:cNvSpPr/>
            <p:nvPr/>
          </p:nvSpPr>
          <p:spPr>
            <a:xfrm>
              <a:off x="6515883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黃美珊</a:t>
              </a:r>
            </a:p>
          </p:txBody>
        </p:sp>
      </p:grpSp>
      <p:grpSp>
        <p:nvGrpSpPr>
          <p:cNvPr id="265" name="群組 264">
            <a:extLst>
              <a:ext uri="{FF2B5EF4-FFF2-40B4-BE49-F238E27FC236}">
                <a16:creationId xmlns:a16="http://schemas.microsoft.com/office/drawing/2014/main" id="{8FF0DDED-AEC4-8826-6BF7-38124B0146E8}"/>
              </a:ext>
            </a:extLst>
          </p:cNvPr>
          <p:cNvGrpSpPr/>
          <p:nvPr/>
        </p:nvGrpSpPr>
        <p:grpSpPr>
          <a:xfrm>
            <a:off x="4348028" y="4547746"/>
            <a:ext cx="1183128" cy="438422"/>
            <a:chOff x="5916277" y="4025921"/>
            <a:chExt cx="1183128" cy="438422"/>
          </a:xfrm>
        </p:grpSpPr>
        <p:sp>
          <p:nvSpPr>
            <p:cNvPr id="266" name="矩形: 圓角 265">
              <a:extLst>
                <a:ext uri="{FF2B5EF4-FFF2-40B4-BE49-F238E27FC236}">
                  <a16:creationId xmlns:a16="http://schemas.microsoft.com/office/drawing/2014/main" id="{CF35725D-6E7B-0356-19FC-D99AF3C4E28E}"/>
                </a:ext>
              </a:extLst>
            </p:cNvPr>
            <p:cNvSpPr/>
            <p:nvPr/>
          </p:nvSpPr>
          <p:spPr>
            <a:xfrm>
              <a:off x="5916277" y="4025921"/>
              <a:ext cx="1183128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去</a:t>
              </a:r>
              <a:r>
                <a:rPr kumimoji="0" lang="en-US" altLang="zh-TW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en-US" altLang="zh-TW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Khu</a:t>
              </a:r>
              <a:r>
                <a:rPr kumimoji="0" lang="en-US" altLang="zh-TW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海女神龍</a:t>
              </a:r>
            </a:p>
          </p:txBody>
        </p:sp>
        <p:sp>
          <p:nvSpPr>
            <p:cNvPr id="267" name="矩形: 圓角 266">
              <a:extLst>
                <a:ext uri="{FF2B5EF4-FFF2-40B4-BE49-F238E27FC236}">
                  <a16:creationId xmlns:a16="http://schemas.microsoft.com/office/drawing/2014/main" id="{9A3FB442-3A8F-0394-74B6-ADDA99B61C25}"/>
                </a:ext>
              </a:extLst>
            </p:cNvPr>
            <p:cNvSpPr/>
            <p:nvPr/>
          </p:nvSpPr>
          <p:spPr>
            <a:xfrm>
              <a:off x="6014566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洪莉棋</a:t>
              </a:r>
            </a:p>
          </p:txBody>
        </p:sp>
        <p:sp>
          <p:nvSpPr>
            <p:cNvPr id="268" name="矩形: 圓角 267">
              <a:extLst>
                <a:ext uri="{FF2B5EF4-FFF2-40B4-BE49-F238E27FC236}">
                  <a16:creationId xmlns:a16="http://schemas.microsoft.com/office/drawing/2014/main" id="{D6990F3A-11F3-9057-6E59-D3362485E56B}"/>
                </a:ext>
              </a:extLst>
            </p:cNvPr>
            <p:cNvSpPr/>
            <p:nvPr/>
          </p:nvSpPr>
          <p:spPr>
            <a:xfrm>
              <a:off x="6515883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蔡宜臻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73" name="群組 272">
            <a:extLst>
              <a:ext uri="{FF2B5EF4-FFF2-40B4-BE49-F238E27FC236}">
                <a16:creationId xmlns:a16="http://schemas.microsoft.com/office/drawing/2014/main" id="{99BBBF7E-C2C6-9BEE-D9B8-5625F83E2032}"/>
              </a:ext>
            </a:extLst>
          </p:cNvPr>
          <p:cNvGrpSpPr/>
          <p:nvPr/>
        </p:nvGrpSpPr>
        <p:grpSpPr>
          <a:xfrm>
            <a:off x="618595" y="4356359"/>
            <a:ext cx="980841" cy="438422"/>
            <a:chOff x="6014566" y="4025921"/>
            <a:chExt cx="980841" cy="438422"/>
          </a:xfrm>
        </p:grpSpPr>
        <p:sp>
          <p:nvSpPr>
            <p:cNvPr id="274" name="矩形: 圓角 273">
              <a:extLst>
                <a:ext uri="{FF2B5EF4-FFF2-40B4-BE49-F238E27FC236}">
                  <a16:creationId xmlns:a16="http://schemas.microsoft.com/office/drawing/2014/main" id="{6ED045BC-C6D4-A1A5-72B6-90AB1FD2A6D5}"/>
                </a:ext>
              </a:extLst>
            </p:cNvPr>
            <p:cNvSpPr/>
            <p:nvPr/>
          </p:nvSpPr>
          <p:spPr>
            <a:xfrm>
              <a:off x="6191134" y="4025921"/>
              <a:ext cx="633414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坪中嶼人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75" name="矩形: 圓角 274">
              <a:extLst>
                <a:ext uri="{FF2B5EF4-FFF2-40B4-BE49-F238E27FC236}">
                  <a16:creationId xmlns:a16="http://schemas.microsoft.com/office/drawing/2014/main" id="{FD3CF7AC-A4F2-584B-83B6-FE5C92FD3B4D}"/>
                </a:ext>
              </a:extLst>
            </p:cNvPr>
            <p:cNvSpPr/>
            <p:nvPr/>
          </p:nvSpPr>
          <p:spPr>
            <a:xfrm>
              <a:off x="6014566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陳雅玲</a:t>
              </a:r>
            </a:p>
          </p:txBody>
        </p:sp>
        <p:sp>
          <p:nvSpPr>
            <p:cNvPr id="276" name="矩形: 圓角 275">
              <a:extLst>
                <a:ext uri="{FF2B5EF4-FFF2-40B4-BE49-F238E27FC236}">
                  <a16:creationId xmlns:a16="http://schemas.microsoft.com/office/drawing/2014/main" id="{B8AF9013-2212-1137-18E0-1D9E50E81DA0}"/>
                </a:ext>
              </a:extLst>
            </p:cNvPr>
            <p:cNvSpPr/>
            <p:nvPr/>
          </p:nvSpPr>
          <p:spPr>
            <a:xfrm>
              <a:off x="6515883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陳柏村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77" name="矩形 276">
            <a:extLst>
              <a:ext uri="{FF2B5EF4-FFF2-40B4-BE49-F238E27FC236}">
                <a16:creationId xmlns:a16="http://schemas.microsoft.com/office/drawing/2014/main" id="{45771ED3-EAB5-7B4B-09FF-F54AEF912304}"/>
              </a:ext>
            </a:extLst>
          </p:cNvPr>
          <p:cNvSpPr/>
          <p:nvPr/>
        </p:nvSpPr>
        <p:spPr>
          <a:xfrm>
            <a:off x="1489255" y="4356074"/>
            <a:ext cx="666849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東嶼坪</a:t>
            </a:r>
            <a:r>
              <a:rPr kumimoji="0" lang="zh-TW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83" name="標題 282">
            <a:extLst>
              <a:ext uri="{FF2B5EF4-FFF2-40B4-BE49-F238E27FC236}">
                <a16:creationId xmlns:a16="http://schemas.microsoft.com/office/drawing/2014/main" id="{661E9A1D-1C02-5B27-B7C5-AF56A69D5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33" y="188913"/>
            <a:ext cx="11713633" cy="849312"/>
          </a:xfrm>
        </p:spPr>
        <p:txBody>
          <a:bodyPr/>
          <a:lstStyle/>
          <a:p>
            <a:r>
              <a:rPr lang="en-US" altLang="zh-TW" sz="2400" dirty="0"/>
              <a:t>2-1</a:t>
            </a:r>
            <a:r>
              <a:rPr lang="zh-TW" altLang="en-US" dirty="0"/>
              <a:t>農漁村青年獎勵行動方案</a:t>
            </a:r>
            <a:r>
              <a:rPr lang="en-US" altLang="zh-TW" sz="2800" dirty="0"/>
              <a:t>-</a:t>
            </a:r>
            <a:r>
              <a:rPr lang="zh-TW" altLang="en-US" sz="2800" dirty="0"/>
              <a:t>入選團隊分布</a:t>
            </a:r>
          </a:p>
        </p:txBody>
      </p:sp>
      <p:sp>
        <p:nvSpPr>
          <p:cNvPr id="286" name="矩形: 圓角 285">
            <a:extLst>
              <a:ext uri="{FF2B5EF4-FFF2-40B4-BE49-F238E27FC236}">
                <a16:creationId xmlns:a16="http://schemas.microsoft.com/office/drawing/2014/main" id="{999D2A38-A3C4-CF2E-2C76-203117D8F98E}"/>
              </a:ext>
            </a:extLst>
          </p:cNvPr>
          <p:cNvSpPr/>
          <p:nvPr/>
        </p:nvSpPr>
        <p:spPr>
          <a:xfrm>
            <a:off x="614659" y="4808865"/>
            <a:ext cx="479524" cy="204311"/>
          </a:xfrm>
          <a:prstGeom prst="roundRect">
            <a:avLst/>
          </a:prstGeom>
          <a:solidFill>
            <a:schemeClr val="accent2">
              <a:lumMod val="50000"/>
              <a:alpha val="70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吳育誠</a:t>
            </a:r>
          </a:p>
        </p:txBody>
      </p:sp>
      <p:sp>
        <p:nvSpPr>
          <p:cNvPr id="308" name="矩形: 圓角 307">
            <a:extLst>
              <a:ext uri="{FF2B5EF4-FFF2-40B4-BE49-F238E27FC236}">
                <a16:creationId xmlns:a16="http://schemas.microsoft.com/office/drawing/2014/main" id="{556AE13F-06A7-C91C-9722-FE7C8DE6ECAC}"/>
              </a:ext>
            </a:extLst>
          </p:cNvPr>
          <p:cNvSpPr/>
          <p:nvPr/>
        </p:nvSpPr>
        <p:spPr>
          <a:xfrm>
            <a:off x="1115978" y="4808865"/>
            <a:ext cx="479524" cy="204311"/>
          </a:xfrm>
          <a:prstGeom prst="roundRect">
            <a:avLst/>
          </a:prstGeom>
          <a:solidFill>
            <a:schemeClr val="accent2">
              <a:lumMod val="50000"/>
              <a:alpha val="70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黃睿麒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11" name="矩形 310">
            <a:extLst>
              <a:ext uri="{FF2B5EF4-FFF2-40B4-BE49-F238E27FC236}">
                <a16:creationId xmlns:a16="http://schemas.microsoft.com/office/drawing/2014/main" id="{16430EA3-010D-7BAE-2BCA-0EAA9C326EEE}"/>
              </a:ext>
            </a:extLst>
          </p:cNvPr>
          <p:cNvSpPr/>
          <p:nvPr/>
        </p:nvSpPr>
        <p:spPr>
          <a:xfrm>
            <a:off x="6653799" y="4016119"/>
            <a:ext cx="46166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西衛●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12" name="群組 311">
            <a:extLst>
              <a:ext uri="{FF2B5EF4-FFF2-40B4-BE49-F238E27FC236}">
                <a16:creationId xmlns:a16="http://schemas.microsoft.com/office/drawing/2014/main" id="{B82E10AD-74D3-7545-532E-29064F7B79DE}"/>
              </a:ext>
            </a:extLst>
          </p:cNvPr>
          <p:cNvGrpSpPr/>
          <p:nvPr/>
        </p:nvGrpSpPr>
        <p:grpSpPr>
          <a:xfrm>
            <a:off x="7321193" y="4659626"/>
            <a:ext cx="980841" cy="438422"/>
            <a:chOff x="10811155" y="3444395"/>
            <a:chExt cx="980841" cy="438422"/>
          </a:xfrm>
        </p:grpSpPr>
        <p:sp>
          <p:nvSpPr>
            <p:cNvPr id="313" name="矩形: 圓角 312">
              <a:extLst>
                <a:ext uri="{FF2B5EF4-FFF2-40B4-BE49-F238E27FC236}">
                  <a16:creationId xmlns:a16="http://schemas.microsoft.com/office/drawing/2014/main" id="{7505B172-0928-AF40-2209-E800136A03B7}"/>
                </a:ext>
              </a:extLst>
            </p:cNvPr>
            <p:cNvSpPr/>
            <p:nvPr/>
          </p:nvSpPr>
          <p:spPr>
            <a:xfrm>
              <a:off x="10987724" y="3444395"/>
              <a:ext cx="633413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東衛叁捌</a:t>
              </a:r>
            </a:p>
          </p:txBody>
        </p:sp>
        <p:sp>
          <p:nvSpPr>
            <p:cNvPr id="314" name="矩形: 圓角 313">
              <a:extLst>
                <a:ext uri="{FF2B5EF4-FFF2-40B4-BE49-F238E27FC236}">
                  <a16:creationId xmlns:a16="http://schemas.microsoft.com/office/drawing/2014/main" id="{385A9560-B379-0F88-295D-0CE88CAF8C4D}"/>
                </a:ext>
              </a:extLst>
            </p:cNvPr>
            <p:cNvSpPr/>
            <p:nvPr/>
          </p:nvSpPr>
          <p:spPr>
            <a:xfrm>
              <a:off x="10811155" y="3678506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呂翊菁</a:t>
              </a:r>
            </a:p>
          </p:txBody>
        </p:sp>
        <p:sp>
          <p:nvSpPr>
            <p:cNvPr id="315" name="矩形: 圓角 314">
              <a:extLst>
                <a:ext uri="{FF2B5EF4-FFF2-40B4-BE49-F238E27FC236}">
                  <a16:creationId xmlns:a16="http://schemas.microsoft.com/office/drawing/2014/main" id="{FC5352BC-AC8F-4141-80AC-4C25861C6E78}"/>
                </a:ext>
              </a:extLst>
            </p:cNvPr>
            <p:cNvSpPr/>
            <p:nvPr/>
          </p:nvSpPr>
          <p:spPr>
            <a:xfrm>
              <a:off x="11312472" y="3678506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呂衍坡</a:t>
              </a:r>
            </a:p>
          </p:txBody>
        </p:sp>
      </p:grpSp>
      <p:sp>
        <p:nvSpPr>
          <p:cNvPr id="316" name="矩形 315">
            <a:extLst>
              <a:ext uri="{FF2B5EF4-FFF2-40B4-BE49-F238E27FC236}">
                <a16:creationId xmlns:a16="http://schemas.microsoft.com/office/drawing/2014/main" id="{7E3E8F95-0468-8027-525A-1BFBD238F0F9}"/>
              </a:ext>
            </a:extLst>
          </p:cNvPr>
          <p:cNvSpPr/>
          <p:nvPr/>
        </p:nvSpPr>
        <p:spPr>
          <a:xfrm>
            <a:off x="7109446" y="4513777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東衛●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20" name="矩形 319">
            <a:extLst>
              <a:ext uri="{FF2B5EF4-FFF2-40B4-BE49-F238E27FC236}">
                <a16:creationId xmlns:a16="http://schemas.microsoft.com/office/drawing/2014/main" id="{11FA7107-A5F5-BE17-2AA6-DEE1024CC5FB}"/>
              </a:ext>
            </a:extLst>
          </p:cNvPr>
          <p:cNvSpPr/>
          <p:nvPr/>
        </p:nvSpPr>
        <p:spPr>
          <a:xfrm>
            <a:off x="7392144" y="4221088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安宅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321" name="群組 320">
            <a:extLst>
              <a:ext uri="{FF2B5EF4-FFF2-40B4-BE49-F238E27FC236}">
                <a16:creationId xmlns:a16="http://schemas.microsoft.com/office/drawing/2014/main" id="{FBEC91EE-8679-85E2-DF9E-707E53001F7B}"/>
              </a:ext>
            </a:extLst>
          </p:cNvPr>
          <p:cNvGrpSpPr/>
          <p:nvPr/>
        </p:nvGrpSpPr>
        <p:grpSpPr>
          <a:xfrm>
            <a:off x="7184000" y="3751741"/>
            <a:ext cx="980841" cy="438422"/>
            <a:chOff x="6014566" y="4025921"/>
            <a:chExt cx="980841" cy="438422"/>
          </a:xfrm>
        </p:grpSpPr>
        <p:sp>
          <p:nvSpPr>
            <p:cNvPr id="322" name="矩形: 圓角 321">
              <a:extLst>
                <a:ext uri="{FF2B5EF4-FFF2-40B4-BE49-F238E27FC236}">
                  <a16:creationId xmlns:a16="http://schemas.microsoft.com/office/drawing/2014/main" id="{60A09B57-7EBE-8B24-BA6B-3901236D0F78}"/>
                </a:ext>
              </a:extLst>
            </p:cNvPr>
            <p:cNvSpPr/>
            <p:nvPr/>
          </p:nvSpPr>
          <p:spPr>
            <a:xfrm>
              <a:off x="6191134" y="4025921"/>
              <a:ext cx="633414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海龍小吃</a:t>
              </a:r>
            </a:p>
          </p:txBody>
        </p:sp>
        <p:sp>
          <p:nvSpPr>
            <p:cNvPr id="323" name="矩形: 圓角 322">
              <a:extLst>
                <a:ext uri="{FF2B5EF4-FFF2-40B4-BE49-F238E27FC236}">
                  <a16:creationId xmlns:a16="http://schemas.microsoft.com/office/drawing/2014/main" id="{36F8D493-C662-B9A0-560E-7183B0937CEA}"/>
                </a:ext>
              </a:extLst>
            </p:cNvPr>
            <p:cNvSpPr/>
            <p:nvPr/>
          </p:nvSpPr>
          <p:spPr>
            <a:xfrm>
              <a:off x="6014566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蔡佩樺</a:t>
              </a:r>
            </a:p>
          </p:txBody>
        </p:sp>
        <p:sp>
          <p:nvSpPr>
            <p:cNvPr id="324" name="矩形: 圓角 323">
              <a:extLst>
                <a:ext uri="{FF2B5EF4-FFF2-40B4-BE49-F238E27FC236}">
                  <a16:creationId xmlns:a16="http://schemas.microsoft.com/office/drawing/2014/main" id="{C90EA101-6D14-5A53-2913-293672DF74FD}"/>
                </a:ext>
              </a:extLst>
            </p:cNvPr>
            <p:cNvSpPr/>
            <p:nvPr/>
          </p:nvSpPr>
          <p:spPr>
            <a:xfrm>
              <a:off x="6515883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蔡岳錡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325" name="矩形 324">
            <a:extLst>
              <a:ext uri="{FF2B5EF4-FFF2-40B4-BE49-F238E27FC236}">
                <a16:creationId xmlns:a16="http://schemas.microsoft.com/office/drawing/2014/main" id="{4C3DD951-BC92-098B-16C8-A0256E7DD241}"/>
              </a:ext>
            </a:extLst>
          </p:cNvPr>
          <p:cNvSpPr/>
          <p:nvPr/>
        </p:nvSpPr>
        <p:spPr>
          <a:xfrm>
            <a:off x="6808917" y="4270885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重光●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0" name="文字方塊 329">
            <a:extLst>
              <a:ext uri="{FF2B5EF4-FFF2-40B4-BE49-F238E27FC236}">
                <a16:creationId xmlns:a16="http://schemas.microsoft.com/office/drawing/2014/main" id="{7E3295FF-B3A5-A98A-14A6-AFB188A960A1}"/>
              </a:ext>
            </a:extLst>
          </p:cNvPr>
          <p:cNvSpPr txBox="1"/>
          <p:nvPr/>
        </p:nvSpPr>
        <p:spPr>
          <a:xfrm>
            <a:off x="440030" y="1412776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→ 從本島到離島，再創青年參與契機！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→ 計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青年團隊、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24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位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青年參與、總獎勵金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100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！</a:t>
            </a: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33" name="圖片 23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F4C8AB7E-5DD7-1521-80AA-4D43ADE594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  <p:sp>
        <p:nvSpPr>
          <p:cNvPr id="237" name="矩形 236">
            <a:extLst>
              <a:ext uri="{FF2B5EF4-FFF2-40B4-BE49-F238E27FC236}">
                <a16:creationId xmlns:a16="http://schemas.microsoft.com/office/drawing/2014/main" id="{16026070-47EA-B3C7-9C8D-57FC0BD2833A}"/>
              </a:ext>
            </a:extLst>
          </p:cNvPr>
          <p:cNvSpPr/>
          <p:nvPr/>
        </p:nvSpPr>
        <p:spPr>
          <a:xfrm>
            <a:off x="5747399" y="3076646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●竹灣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48" name="矩形 247">
            <a:extLst>
              <a:ext uri="{FF2B5EF4-FFF2-40B4-BE49-F238E27FC236}">
                <a16:creationId xmlns:a16="http://schemas.microsoft.com/office/drawing/2014/main" id="{1C0AB506-852E-156E-92BA-78C94FA07907}"/>
              </a:ext>
            </a:extLst>
          </p:cNvPr>
          <p:cNvSpPr/>
          <p:nvPr/>
        </p:nvSpPr>
        <p:spPr>
          <a:xfrm>
            <a:off x="5040710" y="3924345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赤馬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53" name="群組 252">
            <a:extLst>
              <a:ext uri="{FF2B5EF4-FFF2-40B4-BE49-F238E27FC236}">
                <a16:creationId xmlns:a16="http://schemas.microsoft.com/office/drawing/2014/main" id="{946DC47E-72D1-FBC2-625E-3B33F8735D1A}"/>
              </a:ext>
            </a:extLst>
          </p:cNvPr>
          <p:cNvGrpSpPr/>
          <p:nvPr/>
        </p:nvGrpSpPr>
        <p:grpSpPr>
          <a:xfrm>
            <a:off x="3989449" y="3741294"/>
            <a:ext cx="980841" cy="438422"/>
            <a:chOff x="6014566" y="4025921"/>
            <a:chExt cx="980841" cy="438422"/>
          </a:xfrm>
        </p:grpSpPr>
        <p:sp>
          <p:nvSpPr>
            <p:cNvPr id="254" name="矩形: 圓角 253">
              <a:extLst>
                <a:ext uri="{FF2B5EF4-FFF2-40B4-BE49-F238E27FC236}">
                  <a16:creationId xmlns:a16="http://schemas.microsoft.com/office/drawing/2014/main" id="{A8863D81-17BB-3CA2-CA39-638FDB005DB6}"/>
                </a:ext>
              </a:extLst>
            </p:cNvPr>
            <p:cNvSpPr/>
            <p:nvPr/>
          </p:nvSpPr>
          <p:spPr>
            <a:xfrm>
              <a:off x="6191135" y="4025921"/>
              <a:ext cx="633413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靈光島引</a:t>
              </a:r>
            </a:p>
          </p:txBody>
        </p:sp>
        <p:sp>
          <p:nvSpPr>
            <p:cNvPr id="255" name="矩形: 圓角 254">
              <a:extLst>
                <a:ext uri="{FF2B5EF4-FFF2-40B4-BE49-F238E27FC236}">
                  <a16:creationId xmlns:a16="http://schemas.microsoft.com/office/drawing/2014/main" id="{8AA9202E-4CEC-3932-B7C0-5E16BFCCB5B2}"/>
                </a:ext>
              </a:extLst>
            </p:cNvPr>
            <p:cNvSpPr/>
            <p:nvPr/>
          </p:nvSpPr>
          <p:spPr>
            <a:xfrm>
              <a:off x="6014566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陳英豪</a:t>
              </a:r>
            </a:p>
          </p:txBody>
        </p:sp>
        <p:sp>
          <p:nvSpPr>
            <p:cNvPr id="256" name="矩形: 圓角 255">
              <a:extLst>
                <a:ext uri="{FF2B5EF4-FFF2-40B4-BE49-F238E27FC236}">
                  <a16:creationId xmlns:a16="http://schemas.microsoft.com/office/drawing/2014/main" id="{F68B0A20-13BB-E64E-554B-8F5D770C2A06}"/>
                </a:ext>
              </a:extLst>
            </p:cNvPr>
            <p:cNvSpPr/>
            <p:nvPr/>
          </p:nvSpPr>
          <p:spPr>
            <a:xfrm>
              <a:off x="6515883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翁沛瑩</a:t>
              </a:r>
            </a:p>
          </p:txBody>
        </p:sp>
      </p:grpSp>
      <p:sp>
        <p:nvSpPr>
          <p:cNvPr id="257" name="矩形 256">
            <a:extLst>
              <a:ext uri="{FF2B5EF4-FFF2-40B4-BE49-F238E27FC236}">
                <a16:creationId xmlns:a16="http://schemas.microsoft.com/office/drawing/2014/main" id="{9F86A03D-08F2-4B89-96BE-49ACF89DD468}"/>
              </a:ext>
            </a:extLst>
          </p:cNvPr>
          <p:cNvSpPr/>
          <p:nvPr/>
        </p:nvSpPr>
        <p:spPr>
          <a:xfrm>
            <a:off x="8246917" y="3961765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成功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58" name="群組 257">
            <a:extLst>
              <a:ext uri="{FF2B5EF4-FFF2-40B4-BE49-F238E27FC236}">
                <a16:creationId xmlns:a16="http://schemas.microsoft.com/office/drawing/2014/main" id="{B6301946-BBFC-A445-2856-781E1E715ADC}"/>
              </a:ext>
            </a:extLst>
          </p:cNvPr>
          <p:cNvGrpSpPr/>
          <p:nvPr/>
        </p:nvGrpSpPr>
        <p:grpSpPr>
          <a:xfrm>
            <a:off x="8499728" y="3502625"/>
            <a:ext cx="980841" cy="438422"/>
            <a:chOff x="6014566" y="4025921"/>
            <a:chExt cx="980841" cy="438422"/>
          </a:xfrm>
        </p:grpSpPr>
        <p:sp>
          <p:nvSpPr>
            <p:cNvPr id="259" name="矩形: 圓角 258">
              <a:extLst>
                <a:ext uri="{FF2B5EF4-FFF2-40B4-BE49-F238E27FC236}">
                  <a16:creationId xmlns:a16="http://schemas.microsoft.com/office/drawing/2014/main" id="{2075006F-383B-7ED6-C8FD-DCED2E69415C}"/>
                </a:ext>
              </a:extLst>
            </p:cNvPr>
            <p:cNvSpPr/>
            <p:nvPr/>
          </p:nvSpPr>
          <p:spPr>
            <a:xfrm>
              <a:off x="6191135" y="4025921"/>
              <a:ext cx="633413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成功社區</a:t>
              </a:r>
            </a:p>
          </p:txBody>
        </p:sp>
        <p:sp>
          <p:nvSpPr>
            <p:cNvPr id="260" name="矩形: 圓角 259">
              <a:extLst>
                <a:ext uri="{FF2B5EF4-FFF2-40B4-BE49-F238E27FC236}">
                  <a16:creationId xmlns:a16="http://schemas.microsoft.com/office/drawing/2014/main" id="{94F2A6E8-8AB1-5DBB-84D3-827A8E561E4C}"/>
                </a:ext>
              </a:extLst>
            </p:cNvPr>
            <p:cNvSpPr/>
            <p:nvPr/>
          </p:nvSpPr>
          <p:spPr>
            <a:xfrm>
              <a:off x="6014566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魏子威</a:t>
              </a:r>
            </a:p>
          </p:txBody>
        </p:sp>
        <p:sp>
          <p:nvSpPr>
            <p:cNvPr id="261" name="矩形: 圓角 260">
              <a:extLst>
                <a:ext uri="{FF2B5EF4-FFF2-40B4-BE49-F238E27FC236}">
                  <a16:creationId xmlns:a16="http://schemas.microsoft.com/office/drawing/2014/main" id="{A4F034CE-7C88-2FA4-22B9-D08F283ECE61}"/>
                </a:ext>
              </a:extLst>
            </p:cNvPr>
            <p:cNvSpPr/>
            <p:nvPr/>
          </p:nvSpPr>
          <p:spPr>
            <a:xfrm>
              <a:off x="6515883" y="4260032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郭迎蓉</a:t>
              </a:r>
            </a:p>
          </p:txBody>
        </p:sp>
      </p:grpSp>
      <p:grpSp>
        <p:nvGrpSpPr>
          <p:cNvPr id="284" name="群組 283">
            <a:extLst>
              <a:ext uri="{FF2B5EF4-FFF2-40B4-BE49-F238E27FC236}">
                <a16:creationId xmlns:a16="http://schemas.microsoft.com/office/drawing/2014/main" id="{0EF30291-AC94-756E-54C5-46A285434269}"/>
              </a:ext>
            </a:extLst>
          </p:cNvPr>
          <p:cNvGrpSpPr/>
          <p:nvPr/>
        </p:nvGrpSpPr>
        <p:grpSpPr>
          <a:xfrm>
            <a:off x="6237473" y="3518170"/>
            <a:ext cx="977845" cy="435235"/>
            <a:chOff x="2027548" y="1304764"/>
            <a:chExt cx="977845" cy="435235"/>
          </a:xfrm>
        </p:grpSpPr>
        <p:sp>
          <p:nvSpPr>
            <p:cNvPr id="285" name="矩形: 圓角 284">
              <a:extLst>
                <a:ext uri="{FF2B5EF4-FFF2-40B4-BE49-F238E27FC236}">
                  <a16:creationId xmlns:a16="http://schemas.microsoft.com/office/drawing/2014/main" id="{2D11B60B-ABF3-F69E-B318-F52ACDF150A4}"/>
                </a:ext>
              </a:extLst>
            </p:cNvPr>
            <p:cNvSpPr/>
            <p:nvPr/>
          </p:nvSpPr>
          <p:spPr>
            <a:xfrm>
              <a:off x="2186222" y="1304764"/>
              <a:ext cx="633414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蚵漆製物</a:t>
              </a:r>
            </a:p>
          </p:txBody>
        </p:sp>
        <p:sp>
          <p:nvSpPr>
            <p:cNvPr id="287" name="矩形: 圓角 286">
              <a:extLst>
                <a:ext uri="{FF2B5EF4-FFF2-40B4-BE49-F238E27FC236}">
                  <a16:creationId xmlns:a16="http://schemas.microsoft.com/office/drawing/2014/main" id="{25AE18E2-6D1D-6939-51F6-9061B25C4FA4}"/>
                </a:ext>
              </a:extLst>
            </p:cNvPr>
            <p:cNvSpPr/>
            <p:nvPr/>
          </p:nvSpPr>
          <p:spPr>
            <a:xfrm>
              <a:off x="202754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王曉謙</a:t>
              </a:r>
            </a:p>
          </p:txBody>
        </p:sp>
        <p:sp>
          <p:nvSpPr>
            <p:cNvPr id="288" name="矩形: 圓角 287">
              <a:extLst>
                <a:ext uri="{FF2B5EF4-FFF2-40B4-BE49-F238E27FC236}">
                  <a16:creationId xmlns:a16="http://schemas.microsoft.com/office/drawing/2014/main" id="{EAFE15EF-6A8D-2220-E974-4CC1ED7FAA8B}"/>
                </a:ext>
              </a:extLst>
            </p:cNvPr>
            <p:cNvSpPr/>
            <p:nvPr/>
          </p:nvSpPr>
          <p:spPr>
            <a:xfrm>
              <a:off x="2525869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林園鐘</a:t>
              </a:r>
            </a:p>
          </p:txBody>
        </p:sp>
      </p:grpSp>
      <p:grpSp>
        <p:nvGrpSpPr>
          <p:cNvPr id="289" name="群組 288">
            <a:extLst>
              <a:ext uri="{FF2B5EF4-FFF2-40B4-BE49-F238E27FC236}">
                <a16:creationId xmlns:a16="http://schemas.microsoft.com/office/drawing/2014/main" id="{18A86028-170B-6AAF-31DF-D1C77E868D38}"/>
              </a:ext>
            </a:extLst>
          </p:cNvPr>
          <p:cNvGrpSpPr/>
          <p:nvPr/>
        </p:nvGrpSpPr>
        <p:grpSpPr>
          <a:xfrm>
            <a:off x="5769302" y="4050372"/>
            <a:ext cx="977844" cy="435235"/>
            <a:chOff x="2027548" y="1304764"/>
            <a:chExt cx="977844" cy="435235"/>
          </a:xfrm>
        </p:grpSpPr>
        <p:sp>
          <p:nvSpPr>
            <p:cNvPr id="290" name="矩形: 圓角 289">
              <a:extLst>
                <a:ext uri="{FF2B5EF4-FFF2-40B4-BE49-F238E27FC236}">
                  <a16:creationId xmlns:a16="http://schemas.microsoft.com/office/drawing/2014/main" id="{5DA62E76-05BD-50C4-646C-832A04E810C3}"/>
                </a:ext>
              </a:extLst>
            </p:cNvPr>
            <p:cNvSpPr/>
            <p:nvPr/>
          </p:nvSpPr>
          <p:spPr>
            <a:xfrm>
              <a:off x="2186222" y="1304764"/>
              <a:ext cx="633414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草草瞭事</a:t>
              </a:r>
            </a:p>
          </p:txBody>
        </p:sp>
        <p:sp>
          <p:nvSpPr>
            <p:cNvPr id="291" name="矩形: 圓角 290">
              <a:extLst>
                <a:ext uri="{FF2B5EF4-FFF2-40B4-BE49-F238E27FC236}">
                  <a16:creationId xmlns:a16="http://schemas.microsoft.com/office/drawing/2014/main" id="{EA05F2BA-64F4-AA6A-67C3-212F5D4BCAA9}"/>
                </a:ext>
              </a:extLst>
            </p:cNvPr>
            <p:cNvSpPr/>
            <p:nvPr/>
          </p:nvSpPr>
          <p:spPr>
            <a:xfrm>
              <a:off x="202754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黃士恩</a:t>
              </a:r>
            </a:p>
          </p:txBody>
        </p:sp>
        <p:sp>
          <p:nvSpPr>
            <p:cNvPr id="292" name="矩形: 圓角 291">
              <a:extLst>
                <a:ext uri="{FF2B5EF4-FFF2-40B4-BE49-F238E27FC236}">
                  <a16:creationId xmlns:a16="http://schemas.microsoft.com/office/drawing/2014/main" id="{CA53EA0E-73AB-8D87-3C44-ADEB5656D604}"/>
                </a:ext>
              </a:extLst>
            </p:cNvPr>
            <p:cNvSpPr/>
            <p:nvPr/>
          </p:nvSpPr>
          <p:spPr>
            <a:xfrm>
              <a:off x="252586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葉思驊</a:t>
              </a:r>
            </a:p>
          </p:txBody>
        </p:sp>
      </p:grpSp>
      <p:sp>
        <p:nvSpPr>
          <p:cNvPr id="293" name="矩形 292">
            <a:extLst>
              <a:ext uri="{FF2B5EF4-FFF2-40B4-BE49-F238E27FC236}">
                <a16:creationId xmlns:a16="http://schemas.microsoft.com/office/drawing/2014/main" id="{0FDE0F3B-F01C-AD48-5E96-B1A3900ACF45}"/>
              </a:ext>
            </a:extLst>
          </p:cNvPr>
          <p:cNvSpPr/>
          <p:nvPr/>
        </p:nvSpPr>
        <p:spPr>
          <a:xfrm>
            <a:off x="6616895" y="4783723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案山●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4" name="群組 293">
            <a:extLst>
              <a:ext uri="{FF2B5EF4-FFF2-40B4-BE49-F238E27FC236}">
                <a16:creationId xmlns:a16="http://schemas.microsoft.com/office/drawing/2014/main" id="{4F99866D-A938-C3A9-ACA2-F42170047750}"/>
              </a:ext>
            </a:extLst>
          </p:cNvPr>
          <p:cNvGrpSpPr/>
          <p:nvPr/>
        </p:nvGrpSpPr>
        <p:grpSpPr>
          <a:xfrm>
            <a:off x="6339352" y="4970028"/>
            <a:ext cx="977844" cy="435235"/>
            <a:chOff x="2027548" y="1304764"/>
            <a:chExt cx="977844" cy="435235"/>
          </a:xfrm>
        </p:grpSpPr>
        <p:sp>
          <p:nvSpPr>
            <p:cNvPr id="295" name="矩形: 圓角 294">
              <a:extLst>
                <a:ext uri="{FF2B5EF4-FFF2-40B4-BE49-F238E27FC236}">
                  <a16:creationId xmlns:a16="http://schemas.microsoft.com/office/drawing/2014/main" id="{93ECD23A-BBF3-0D23-48FF-F6E9C0BB8791}"/>
                </a:ext>
              </a:extLst>
            </p:cNvPr>
            <p:cNvSpPr/>
            <p:nvPr/>
          </p:nvSpPr>
          <p:spPr>
            <a:xfrm>
              <a:off x="2340111" y="1304764"/>
              <a:ext cx="325636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島島</a:t>
              </a:r>
            </a:p>
          </p:txBody>
        </p:sp>
        <p:sp>
          <p:nvSpPr>
            <p:cNvPr id="296" name="矩形: 圓角 295">
              <a:extLst>
                <a:ext uri="{FF2B5EF4-FFF2-40B4-BE49-F238E27FC236}">
                  <a16:creationId xmlns:a16="http://schemas.microsoft.com/office/drawing/2014/main" id="{D516618D-D026-A716-B37F-5EC3808ED4DF}"/>
                </a:ext>
              </a:extLst>
            </p:cNvPr>
            <p:cNvSpPr/>
            <p:nvPr/>
          </p:nvSpPr>
          <p:spPr>
            <a:xfrm>
              <a:off x="202754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蔡忠泰</a:t>
              </a:r>
            </a:p>
          </p:txBody>
        </p:sp>
        <p:sp>
          <p:nvSpPr>
            <p:cNvPr id="297" name="矩形: 圓角 296">
              <a:extLst>
                <a:ext uri="{FF2B5EF4-FFF2-40B4-BE49-F238E27FC236}">
                  <a16:creationId xmlns:a16="http://schemas.microsoft.com/office/drawing/2014/main" id="{A38EDDCD-248F-6BA9-AAF5-66560E31C1A3}"/>
                </a:ext>
              </a:extLst>
            </p:cNvPr>
            <p:cNvSpPr/>
            <p:nvPr/>
          </p:nvSpPr>
          <p:spPr>
            <a:xfrm>
              <a:off x="252586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劉冠霆</a:t>
              </a:r>
            </a:p>
          </p:txBody>
        </p:sp>
      </p:grpSp>
      <p:sp>
        <p:nvSpPr>
          <p:cNvPr id="298" name="矩形 297">
            <a:extLst>
              <a:ext uri="{FF2B5EF4-FFF2-40B4-BE49-F238E27FC236}">
                <a16:creationId xmlns:a16="http://schemas.microsoft.com/office/drawing/2014/main" id="{843DD2AA-DAE0-B245-8F74-382EB92FFD63}"/>
              </a:ext>
            </a:extLst>
          </p:cNvPr>
          <p:cNvSpPr/>
          <p:nvPr/>
        </p:nvSpPr>
        <p:spPr>
          <a:xfrm>
            <a:off x="6361869" y="4538737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啟明●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9" name="群組 298">
            <a:extLst>
              <a:ext uri="{FF2B5EF4-FFF2-40B4-BE49-F238E27FC236}">
                <a16:creationId xmlns:a16="http://schemas.microsoft.com/office/drawing/2014/main" id="{491DD240-BBA3-A684-AD87-C447603B985B}"/>
              </a:ext>
            </a:extLst>
          </p:cNvPr>
          <p:cNvGrpSpPr/>
          <p:nvPr/>
        </p:nvGrpSpPr>
        <p:grpSpPr>
          <a:xfrm>
            <a:off x="5550116" y="4599992"/>
            <a:ext cx="900900" cy="435235"/>
            <a:chOff x="2027548" y="1304764"/>
            <a:chExt cx="900900" cy="435235"/>
          </a:xfrm>
        </p:grpSpPr>
        <p:sp>
          <p:nvSpPr>
            <p:cNvPr id="300" name="矩形: 圓角 299">
              <a:extLst>
                <a:ext uri="{FF2B5EF4-FFF2-40B4-BE49-F238E27FC236}">
                  <a16:creationId xmlns:a16="http://schemas.microsoft.com/office/drawing/2014/main" id="{16510AC7-E086-97DA-4982-FD1809ECB57C}"/>
                </a:ext>
              </a:extLst>
            </p:cNvPr>
            <p:cNvSpPr/>
            <p:nvPr/>
          </p:nvSpPr>
          <p:spPr>
            <a:xfrm>
              <a:off x="2263169" y="1304764"/>
              <a:ext cx="479524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中山峇</a:t>
              </a:r>
            </a:p>
          </p:txBody>
        </p:sp>
        <p:sp>
          <p:nvSpPr>
            <p:cNvPr id="301" name="矩形: 圓角 300">
              <a:extLst>
                <a:ext uri="{FF2B5EF4-FFF2-40B4-BE49-F238E27FC236}">
                  <a16:creationId xmlns:a16="http://schemas.microsoft.com/office/drawing/2014/main" id="{CDF29EC0-CD10-4FA3-D850-E68F7BD94264}"/>
                </a:ext>
              </a:extLst>
            </p:cNvPr>
            <p:cNvSpPr/>
            <p:nvPr/>
          </p:nvSpPr>
          <p:spPr>
            <a:xfrm>
              <a:off x="202754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戴家瑩</a:t>
              </a:r>
            </a:p>
          </p:txBody>
        </p:sp>
        <p:sp>
          <p:nvSpPr>
            <p:cNvPr id="302" name="矩形: 圓角 301">
              <a:extLst>
                <a:ext uri="{FF2B5EF4-FFF2-40B4-BE49-F238E27FC236}">
                  <a16:creationId xmlns:a16="http://schemas.microsoft.com/office/drawing/2014/main" id="{0F5652B0-D053-AEC3-2651-92386C80EB94}"/>
                </a:ext>
              </a:extLst>
            </p:cNvPr>
            <p:cNvSpPr/>
            <p:nvPr/>
          </p:nvSpPr>
          <p:spPr>
            <a:xfrm>
              <a:off x="2602812" y="1535688"/>
              <a:ext cx="325636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韓芸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790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>
            <a:extLst>
              <a:ext uri="{FF2B5EF4-FFF2-40B4-BE49-F238E27FC236}">
                <a16:creationId xmlns:a16="http://schemas.microsoft.com/office/drawing/2014/main" id="{B6F7A451-67E5-C0F4-846F-B2679F1589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40" y="1669329"/>
            <a:ext cx="2002120" cy="1440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351AF70-587E-B9C7-AF22-3E41CF3E5E05}"/>
              </a:ext>
            </a:extLst>
          </p:cNvPr>
          <p:cNvSpPr txBox="1"/>
          <p:nvPr/>
        </p:nvSpPr>
        <p:spPr>
          <a:xfrm>
            <a:off x="907302" y="3185890"/>
            <a:ext cx="745396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盛蚵漆作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柯漆製物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A816B12-BAD7-4230-D736-EA278B4FC178}"/>
              </a:ext>
            </a:extLst>
          </p:cNvPr>
          <p:cNvSpPr txBox="1"/>
          <p:nvPr/>
        </p:nvSpPr>
        <p:spPr>
          <a:xfrm>
            <a:off x="2997367" y="3185891"/>
            <a:ext cx="1543691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與海相遇的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12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個約定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東衛參捌民宿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0409758-2DB2-1583-0A29-EDE10CE87C15}"/>
              </a:ext>
            </a:extLst>
          </p:cNvPr>
          <p:cNvSpPr txBox="1"/>
          <p:nvPr/>
        </p:nvSpPr>
        <p:spPr>
          <a:xfrm>
            <a:off x="5350105" y="3185890"/>
            <a:ext cx="2130391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澎湖竹灣永續蚵育家行動計畫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竹灣蚵育家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186056B2-9A07-48FD-2C4E-65F6DD027E76}"/>
              </a:ext>
            </a:extLst>
          </p:cNvPr>
          <p:cNvSpPr txBox="1"/>
          <p:nvPr/>
        </p:nvSpPr>
        <p:spPr>
          <a:xfrm>
            <a:off x="7872015" y="3185890"/>
            <a:ext cx="1976503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澎湖可食用植物新普查計劃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草草瞭事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FCA85B6-E772-DAAE-908E-F3B97AE9DBCB}"/>
              </a:ext>
            </a:extLst>
          </p:cNvPr>
          <p:cNvSpPr txBox="1"/>
          <p:nvPr/>
        </p:nvSpPr>
        <p:spPr>
          <a:xfrm>
            <a:off x="214194" y="5454142"/>
            <a:ext cx="1686360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開箱吧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!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澎湖魚灶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島島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/Island and islands</a:t>
            </a: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8882947-E5C0-62B8-E13B-EC9610744FAD}"/>
              </a:ext>
            </a:extLst>
          </p:cNvPr>
          <p:cNvSpPr txBox="1"/>
          <p:nvPr/>
        </p:nvSpPr>
        <p:spPr>
          <a:xfrm>
            <a:off x="2052211" y="5454140"/>
            <a:ext cx="1668727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澎湖味、家常料理餐桌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海龍海釣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1C5AB54-6C6A-B14A-4360-3031EB6C70C1}"/>
              </a:ext>
            </a:extLst>
          </p:cNvPr>
          <p:cNvSpPr txBox="1"/>
          <p:nvPr/>
        </p:nvSpPr>
        <p:spPr>
          <a:xfrm>
            <a:off x="10061609" y="3190256"/>
            <a:ext cx="2130391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赤馬村二戰軍事地景手作步道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靈光島引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96749BF3-A5B6-AC21-F727-F4257EDC1D89}"/>
              </a:ext>
            </a:extLst>
          </p:cNvPr>
          <p:cNvSpPr txBox="1"/>
          <p:nvPr/>
        </p:nvSpPr>
        <p:spPr>
          <a:xfrm>
            <a:off x="3742792" y="5454141"/>
            <a:ext cx="2505493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澎湖農漁村山海知識紀錄與傳承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3.0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去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en-US" altLang="zh-TW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Khu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海女神龍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3D34139-7D4F-337D-95BD-C14F8926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/>
              <a:t>2-1 </a:t>
            </a:r>
            <a:r>
              <a:rPr lang="zh-TW" altLang="en-US" dirty="0"/>
              <a:t>農漁村青年獎勵行動方案</a:t>
            </a:r>
            <a:r>
              <a:rPr lang="en-US" altLang="zh-TW" sz="2800" dirty="0"/>
              <a:t>-</a:t>
            </a:r>
            <a:r>
              <a:rPr lang="zh-TW" altLang="en-US" sz="2800" dirty="0"/>
              <a:t>提案動機</a:t>
            </a:r>
            <a:endParaRPr lang="zh-TW" altLang="en-US" dirty="0"/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AB51641E-4767-1E71-6EFF-3519141B0ADB}"/>
              </a:ext>
            </a:extLst>
          </p:cNvPr>
          <p:cNvSpPr txBox="1"/>
          <p:nvPr/>
        </p:nvSpPr>
        <p:spPr>
          <a:xfrm>
            <a:off x="6434868" y="5454138"/>
            <a:ext cx="1360950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9.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東嶼坪里海生活誌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坪中嶼人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4DD1FA88-2B9C-82B8-4995-FCD3D3E2C79D}"/>
              </a:ext>
            </a:extLst>
          </p:cNvPr>
          <p:cNvSpPr txBox="1"/>
          <p:nvPr/>
        </p:nvSpPr>
        <p:spPr>
          <a:xfrm>
            <a:off x="7905596" y="5454141"/>
            <a:ext cx="2154437" cy="42312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成功魚栽漁具推廣保存計畫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澎湖縣湖西鄉成功社區發展協會</a:t>
            </a:r>
          </a:p>
        </p:txBody>
      </p:sp>
      <p:pic>
        <p:nvPicPr>
          <p:cNvPr id="66" name="圖片 65">
            <a:extLst>
              <a:ext uri="{FF2B5EF4-FFF2-40B4-BE49-F238E27FC236}">
                <a16:creationId xmlns:a16="http://schemas.microsoft.com/office/drawing/2014/main" id="{DDEE0C0D-3894-8B0F-78E2-A1C088BC4E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0858"/>
            <a:ext cx="2097959" cy="117930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639EFCAE-52AA-AA64-41FB-DFA1526E2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173" y="1669329"/>
            <a:ext cx="2525471" cy="144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20A9252C-76EE-E6E7-CF6A-F451894BE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817" y="1686051"/>
            <a:ext cx="2558966" cy="14065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5642A07B-5BA3-267E-5156-5B03C2ECB3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531" y="1696027"/>
            <a:ext cx="2560566" cy="138660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FD67D540-9E88-C302-3EE4-C6AF0FDED42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r="6403"/>
          <a:stretch/>
        </p:blipFill>
        <p:spPr>
          <a:xfrm>
            <a:off x="10136304" y="1669329"/>
            <a:ext cx="2052228" cy="144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0BFF416D-2C71-0A3F-FD9A-6022AD3F36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374" y="3930249"/>
            <a:ext cx="2230749" cy="126052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6" name="圖片 55">
            <a:extLst>
              <a:ext uri="{FF2B5EF4-FFF2-40B4-BE49-F238E27FC236}">
                <a16:creationId xmlns:a16="http://schemas.microsoft.com/office/drawing/2014/main" id="{76FB914D-C1FC-85AD-EE66-98D29872C7B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931" y="3931365"/>
            <a:ext cx="2241215" cy="125829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90E011F6-E632-E129-5D53-6B653A6DE9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535" y="3928146"/>
            <a:ext cx="2229866" cy="126052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4" name="圖片 63">
            <a:extLst>
              <a:ext uri="{FF2B5EF4-FFF2-40B4-BE49-F238E27FC236}">
                <a16:creationId xmlns:a16="http://schemas.microsoft.com/office/drawing/2014/main" id="{708B9F85-B4CA-4556-7B7B-3AF015E235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239" y="3923780"/>
            <a:ext cx="2236748" cy="126052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371262C-6C33-1358-8083-154B62CEE81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962" y="3928146"/>
            <a:ext cx="2185682" cy="126052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263BA5F6-659D-31FC-1E7F-BDE65EB97B13}"/>
              </a:ext>
            </a:extLst>
          </p:cNvPr>
          <p:cNvSpPr txBox="1"/>
          <p:nvPr/>
        </p:nvSpPr>
        <p:spPr>
          <a:xfrm>
            <a:off x="10597811" y="5444106"/>
            <a:ext cx="1057982" cy="44319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11.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黑餐桌</a:t>
            </a:r>
            <a:r>
              <a:rPr kumimoji="0" lang="en-US" altLang="zh-TW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黑潮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中山峇小酒館</a:t>
            </a:r>
          </a:p>
        </p:txBody>
      </p:sp>
      <p:pic>
        <p:nvPicPr>
          <p:cNvPr id="14" name="圖片 13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1B307384-5688-AB39-A698-0DCDA38227A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862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8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>
            <a:extLst>
              <a:ext uri="{FF2B5EF4-FFF2-40B4-BE49-F238E27FC236}">
                <a16:creationId xmlns:a16="http://schemas.microsoft.com/office/drawing/2014/main" id="{80B0BFA3-F4E0-A913-F45B-395465086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945" y="4248000"/>
            <a:ext cx="3679588" cy="2520000"/>
          </a:xfrm>
          <a:prstGeom prst="rect">
            <a:avLst/>
          </a:prstGeom>
        </p:spPr>
      </p:pic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1.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盛蚵漆作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蚵漆製物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王曉謙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8" name="Google Shape;598;p14">
            <a:extLst>
              <a:ext uri="{FF2B5EF4-FFF2-40B4-BE49-F238E27FC236}">
                <a16:creationId xmlns:a16="http://schemas.microsoft.com/office/drawing/2014/main" id="{35AA7496-3192-3EFF-979A-47023A0E7823}"/>
              </a:ext>
            </a:extLst>
          </p:cNvPr>
          <p:cNvSpPr/>
          <p:nvPr/>
        </p:nvSpPr>
        <p:spPr>
          <a:xfrm>
            <a:off x="8204730" y="4248000"/>
            <a:ext cx="3987270" cy="2246729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將生漆工藝帶入澎湖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尋找安南漆樹於澎湖在地種植的可能性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推廣生漆工藝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製作與澎湖在地食魚食農文化搭配之漆器時食具一組</a:t>
            </a: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7517CD7-7878-0E2C-C94B-BE7271F51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44" y="1908000"/>
            <a:ext cx="3167312" cy="2269363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08E99C7-D52E-A20B-23AC-942008707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602" y="1908000"/>
            <a:ext cx="3170796" cy="226800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524F5C79-69B4-6CBB-7174-93A39B9BB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13" y="4248000"/>
            <a:ext cx="3516574" cy="2520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F9613A1-6184-C6CF-4601-B660D31FAE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17" y="1908000"/>
            <a:ext cx="3187165" cy="2268000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" name="圖片 1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4D295E02-8860-E675-2865-18EEAF5BB0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58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>
            <a:extLst>
              <a:ext uri="{FF2B5EF4-FFF2-40B4-BE49-F238E27FC236}">
                <a16:creationId xmlns:a16="http://schemas.microsoft.com/office/drawing/2014/main" id="{C5009B4C-67B5-E654-0F80-0224C4688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0659"/>
            <a:ext cx="4480559" cy="2474682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0D8A5EDE-CFB9-05F3-78DE-FB1E4DCF4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96" y="4270659"/>
            <a:ext cx="4415709" cy="2520000"/>
          </a:xfrm>
          <a:prstGeom prst="rect">
            <a:avLst/>
          </a:prstGeom>
        </p:spPr>
      </p:pic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2.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與海相遇的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12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個約定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東衛參捌民宿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呂翊菁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8" name="Google Shape;598;p14">
            <a:extLst>
              <a:ext uri="{FF2B5EF4-FFF2-40B4-BE49-F238E27FC236}">
                <a16:creationId xmlns:a16="http://schemas.microsoft.com/office/drawing/2014/main" id="{35AA7496-3192-3EFF-979A-47023A0E7823}"/>
              </a:ext>
            </a:extLst>
          </p:cNvPr>
          <p:cNvSpPr/>
          <p:nvPr/>
        </p:nvSpPr>
        <p:spPr>
          <a:xfrm>
            <a:off x="8832304" y="4248000"/>
            <a:ext cx="3359696" cy="1923563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產出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條澎湖主題式遊程的大綱與規劃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設計一份旅遊資訊地圖農漁村知識教材開發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觸及單位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20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間店以上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4777B51-7D9C-D4EF-B8E5-EEA9969F8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9550"/>
            <a:ext cx="4032505" cy="224489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21D165B-0BD5-D03A-E124-ADFAD5AF9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49" y="1924559"/>
            <a:ext cx="4032504" cy="223488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AE6B6076-5257-802B-E77A-9654C1F7F7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96" y="1918413"/>
            <a:ext cx="4032504" cy="2247173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" name="圖片 1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19633C0F-4622-644C-8D5F-E6EB30D297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31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3.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澎湖竹灣永續蚵育家行動計畫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竹灣蚵育家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呂佩恬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A5B0A12F-73FD-825A-5356-70EEAB3853B5}"/>
              </a:ext>
            </a:extLst>
          </p:cNvPr>
          <p:cNvSpPr/>
          <p:nvPr/>
        </p:nvSpPr>
        <p:spPr>
          <a:xfrm>
            <a:off x="9012324" y="4248000"/>
            <a:ext cx="3179676" cy="2077451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建立文化傳承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營造社區凝聚力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提倡創新與環保意識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推廣竹灣養殖牡蠣文化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促進牡蠣六級產業加值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E17B6AD-2369-25A5-C375-304247E7B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13097"/>
            <a:ext cx="4030806" cy="225780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557CF84-D670-DCEC-5BAE-621B58175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031" y="1919353"/>
            <a:ext cx="4030371" cy="224529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B3D123B-E8A5-79D8-9DD3-DC5197725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628" y="1925525"/>
            <a:ext cx="4030372" cy="223295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3E7B4C1E-1600-5C1F-14E6-A6863E1683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" y="4248000"/>
            <a:ext cx="4398816" cy="252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21BF739-CC0E-4F5E-AF9F-90E5FCF7DB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648" y="4271580"/>
            <a:ext cx="4478672" cy="2472839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12</a:t>
            </a:r>
            <a:r>
              <a:rPr kumimoji="1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A8413C66-3D9F-BA6D-E561-9338D1929F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4.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澎湖可食用植物新普查計劃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草草瞭事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黃士恩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17D32B2-807C-2056-F3DD-DF3140C37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4000"/>
            <a:ext cx="4032000" cy="2268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0F029532-97FF-4768-244C-A224933C6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000" y="1950700"/>
            <a:ext cx="4032000" cy="22546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B5D4057-235D-3839-0CEA-140C2F96F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841" y="1944000"/>
            <a:ext cx="4024317" cy="22680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FE83FE3F-2E57-D7FC-302D-4B872B372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4655"/>
            <a:ext cx="4480000" cy="2466689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D4C7CC71-468E-D2AC-A735-A7F3981742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320" y="4256235"/>
            <a:ext cx="4480000" cy="2503529"/>
          </a:xfrm>
          <a:prstGeom prst="rect">
            <a:avLst/>
          </a:prstGeom>
        </p:spPr>
      </p:pic>
      <p:sp>
        <p:nvSpPr>
          <p:cNvPr id="21" name="Google Shape;598;p14">
            <a:extLst>
              <a:ext uri="{FF2B5EF4-FFF2-40B4-BE49-F238E27FC236}">
                <a16:creationId xmlns:a16="http://schemas.microsoft.com/office/drawing/2014/main" id="{8574DBCA-B0BC-B154-9395-2951389394CF}"/>
              </a:ext>
            </a:extLst>
          </p:cNvPr>
          <p:cNvSpPr/>
          <p:nvPr/>
        </p:nvSpPr>
        <p:spPr>
          <a:xfrm>
            <a:off x="9012324" y="4248000"/>
            <a:ext cx="3179676" cy="2000507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推廣澎湖的土地植物運用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重新解構對農田的運用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產出手冊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找三間餐飲業者來做實驗菜色或茶飲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" name="圖片 1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E27A39FE-79AB-6A66-5867-1B269F671D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65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5.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赤馬村二戰軍事地景手作步道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靈光島引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陳英豪</a:t>
            </a: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3" name="Google Shape;598;p14">
            <a:extLst>
              <a:ext uri="{FF2B5EF4-FFF2-40B4-BE49-F238E27FC236}">
                <a16:creationId xmlns:a16="http://schemas.microsoft.com/office/drawing/2014/main" id="{A74DED5C-322A-570C-985B-A04522300337}"/>
              </a:ext>
            </a:extLst>
          </p:cNvPr>
          <p:cNvSpPr/>
          <p:nvPr/>
        </p:nvSpPr>
        <p:spPr>
          <a:xfrm>
            <a:off x="6816080" y="4248000"/>
            <a:ext cx="5375920" cy="2077451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披露赤馬村內豐富的軍事文化遺產的觀光潛力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營造另一土地的觀光價值，甚至可進一步恢復農作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整理出赤馬村內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處軍事據點，並由工作假期學員共同完成手作步道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手作步道工作假期辦理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64DD41A-246F-29FF-7BB6-47F0F487A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444" y="2237278"/>
            <a:ext cx="3043894" cy="171513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D04C1EED-916A-B9E4-8E51-ACD4AA63B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97832"/>
            <a:ext cx="3024000" cy="166390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939C05ED-E77D-1150-4CC6-947E19266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612" y="2207452"/>
            <a:ext cx="3025817" cy="166909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A0EE5EE8-73A3-76D4-FCD6-DCDDDCBFC0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457" y="2116058"/>
            <a:ext cx="3025547" cy="1710301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836C2A78-9AFE-B2E7-DCC4-95989CA554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9480"/>
            <a:ext cx="3360000" cy="187703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E9C01E45-8E70-5449-CE33-7E7FC2936D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692" y="4568576"/>
            <a:ext cx="3361050" cy="1878847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" name="圖片 1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6BA781B4-4611-F901-5ECA-F7BA11A93A4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1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6.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開箱吧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!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澎湖魚灶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島島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/Island and islands】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蔡忠泰</a:t>
            </a: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851AEB3F-E9D2-8EFC-8B18-6B473CDFA941}"/>
              </a:ext>
            </a:extLst>
          </p:cNvPr>
          <p:cNvSpPr/>
          <p:nvPr/>
        </p:nvSpPr>
        <p:spPr>
          <a:xfrm>
            <a:off x="8544272" y="4248000"/>
            <a:ext cx="3647728" cy="2246729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資料收集與社區訪談，紀錄魚灶老故事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透過圖像、影像的轉譯，讓更多人能認識澎湖的魚灶文化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建立社區與青年團體的合作關係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編撰魚灶小冊及拍攝短片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399AF42-BE48-1F8D-76F1-68556513B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5153"/>
            <a:ext cx="4029287" cy="223369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AAD9847-64C0-2634-18E0-348E02D2C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553" y="1908000"/>
            <a:ext cx="4011677" cy="2268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D84258A7-9174-E99C-3CE6-6F921C072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433" y="1908000"/>
            <a:ext cx="4030630" cy="2268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A75C95EA-1919-5514-D503-7A0BF28A5A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" y="4248000"/>
            <a:ext cx="4480000" cy="252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03186BFB-3F8A-2C72-1E8B-A67733A455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13" y="4377791"/>
            <a:ext cx="4030774" cy="2260418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A14DA5E2-8231-1199-A4BF-544D678959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7.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澎湖味、家常料理餐桌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海龍海釣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蔡佩樺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093E055F-AB26-BF26-C4B7-260B2BF11F20}"/>
              </a:ext>
            </a:extLst>
          </p:cNvPr>
          <p:cNvSpPr/>
          <p:nvPr/>
        </p:nvSpPr>
        <p:spPr>
          <a:xfrm>
            <a:off x="8832304" y="4248000"/>
            <a:ext cx="3359696" cy="2323673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提升海龍小吃的品牌知名度，連結澎湖味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發展豐富生動的在地飲食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完成開發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款澎湖味套餐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完成社群文章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篇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輸出澎湖味文宣品一份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70574AD-62C6-151A-D588-545C44BDA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4458"/>
            <a:ext cx="4032503" cy="219508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0C0F72B4-31C6-AA8C-078F-EC25C1D9C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831" y="1908000"/>
            <a:ext cx="3856338" cy="2268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1718E879-5E3E-3E0A-64F3-32A848F90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97" y="1978756"/>
            <a:ext cx="4032503" cy="2126487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56699ED-AFBB-8D7C-9BC0-31ABC75CC5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7778"/>
            <a:ext cx="4480560" cy="2420442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55D63361-A0E3-C847-9DE9-A1D674D36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89" y="4248000"/>
            <a:ext cx="4355654" cy="2520000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BA42EC78-92C7-8AB4-3DAC-2B97FA7085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16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8.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澎湖農漁村山海知識紀錄與傳承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3.0【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去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(</a:t>
            </a:r>
            <a:r>
              <a:rPr kumimoji="1" lang="en-US" altLang="zh-TW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Khu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)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海女神龍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洪莉棋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67E50BFC-C18A-BD38-D5F2-085FD02D24D2}"/>
              </a:ext>
            </a:extLst>
          </p:cNvPr>
          <p:cNvSpPr/>
          <p:nvPr/>
        </p:nvSpPr>
        <p:spPr>
          <a:xfrm>
            <a:off x="9012324" y="4248000"/>
            <a:ext cx="3179676" cy="1846619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以澎湖農漁村知識作為與在地環境連結的方法，傳承農漁村在地知識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透過田野調查進行澎湖在地知識轉譯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4B25415-FAF0-783D-1D22-9829FAAEE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4148"/>
            <a:ext cx="4032504" cy="2255703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FC7A8F6-F4B7-DE9F-404A-1F5A6A806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61" y="1908000"/>
            <a:ext cx="3972478" cy="2268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B578785-E881-C7A5-DF5E-C3D0C6859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496" y="1933408"/>
            <a:ext cx="4032504" cy="2217184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56D68772-B1D7-8061-68B1-67D001FA9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49" y="4247999"/>
            <a:ext cx="4187861" cy="252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83BA8ED8-08FF-5544-D29A-429DC10CC7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20" y="4262109"/>
            <a:ext cx="4480560" cy="2491779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kumimoji="1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223FB425-9803-3DEA-BB98-9C059D9024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9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08F32B21-2281-4B05-3405-3B95B9FE0004}"/>
              </a:ext>
            </a:extLst>
          </p:cNvPr>
          <p:cNvSpPr/>
          <p:nvPr/>
        </p:nvSpPr>
        <p:spPr>
          <a:xfrm>
            <a:off x="9048328" y="4248000"/>
            <a:ext cx="3143672" cy="2246729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辦理東嶼坪農漁村特色、技能、人文史蹟田野調查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6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人次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編制東嶼坪里海生活誌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冊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推廣東嶼坪永續旅遊及里海生活誌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場次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E7A54A32-4CBA-6DE8-C9A2-0D6144498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254" y="4266393"/>
            <a:ext cx="4479070" cy="2483214"/>
          </a:xfrm>
          <a:prstGeom prst="rect">
            <a:avLst/>
          </a:prstGeom>
        </p:spPr>
      </p:pic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9.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東嶼坪里海生活誌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坪中嶼人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陳雅玲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F5892A1-B46C-1E98-8981-87ED57108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9" y="1908000"/>
            <a:ext cx="3957081" cy="2268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C0815FE0-8198-5155-5123-D7ACD21B4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770" y="1946332"/>
            <a:ext cx="4029230" cy="2191335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F1A105A-E8D6-7BD5-9CE5-59A53CBE1E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024"/>
            <a:ext cx="4480000" cy="248195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C03F5C5-03F4-C85A-07C4-33EB4D1BD7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985" y="1920082"/>
            <a:ext cx="4032000" cy="2243835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kumimoji="1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9362D622-CBCF-A76F-CF1F-C1FADE60EC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80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AB040479-64C7-F74C-88FF-C23D436E0E0F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10.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成功魚栽漁具推廣保存計畫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澎湖縣湖西鄉成功社區發展協會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魏子威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3C44AC90-4810-5657-A3B7-37F983CF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FCEC14FD-1A00-558D-9FC9-2F1D8221BACD}"/>
              </a:ext>
            </a:extLst>
          </p:cNvPr>
          <p:cNvSpPr/>
          <p:nvPr/>
        </p:nvSpPr>
        <p:spPr>
          <a:xfrm>
            <a:off x="8904312" y="4248000"/>
            <a:ext cx="3287688" cy="2246729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潮間帶生態調查及數位化紀錄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擼魚栽漁具製作及體驗使用方法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體驗行程與教案優化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產出在地遊程，促使青年返鄉就業，參與社區事務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A19B780-3F86-0261-0506-333033C53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2" y="1952836"/>
            <a:ext cx="3984160" cy="22680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75BB0B35-07DC-AF87-59A1-9232B2E8F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766" y="1952836"/>
            <a:ext cx="4024467" cy="2268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66B2FE6E-F42D-198C-EE48-6768C41E67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480" y="1952836"/>
            <a:ext cx="3970536" cy="2268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1391D723-F7B7-2A93-0808-9D4786A347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0" y="4248000"/>
            <a:ext cx="4282659" cy="252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F54CF315-DF9A-60FC-3E63-5E8A9562D0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554" y="4248000"/>
            <a:ext cx="4139032" cy="2520000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B98B549-C40B-AA6A-E304-F1498C4CACF3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8" name="圖片 7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5637EB35-8CD3-1369-4986-12FC937710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04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DC4B5-664D-7807-A98E-3CB0A5876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F666DE4F-55F1-3473-898E-58ECC14276E1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11.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黑餐桌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-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黑潮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中山峇小酒館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戴家瑩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84317BD1-4643-3C2C-CC0E-6CE1E391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/>
              <a:t>2-1 </a:t>
            </a:r>
            <a:r>
              <a:rPr lang="zh-TW" altLang="en-US"/>
              <a:t>農漁村青年獎勵行動方案</a:t>
            </a:r>
            <a:r>
              <a:rPr lang="en-US" altLang="zh-TW" sz="2800"/>
              <a:t>-</a:t>
            </a:r>
            <a:r>
              <a:rPr lang="zh-TW" altLang="en-US" sz="2800"/>
              <a:t>行動方式</a:t>
            </a:r>
            <a:endParaRPr lang="zh-TW" altLang="en-US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152EF7D8-D00B-CC22-6D40-1ED324B6669F}"/>
              </a:ext>
            </a:extLst>
          </p:cNvPr>
          <p:cNvSpPr/>
          <p:nvPr/>
        </p:nvSpPr>
        <p:spPr>
          <a:xfrm>
            <a:off x="8904312" y="4248000"/>
            <a:ext cx="3287688" cy="2169784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藉由在地漁獲餐酒搭配知識，介紹澎湖漁獲，推廣食魚教育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提升澎湖餐飲知識及旅客對澎湖農漁業產品之認識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建立澎湖在地食材餐酒搭連結及創造與國際之連結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F5DCED6-D08E-AE74-3D87-DB7F2E999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10" y="1952836"/>
            <a:ext cx="3680282" cy="22680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30B0DA5-2E32-EDB9-ECAA-31A15492B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074" y="1952836"/>
            <a:ext cx="3935852" cy="2268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AF75790-D2C5-9321-089F-7E2441685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139" y="1952836"/>
            <a:ext cx="3923217" cy="2268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3C46090-723F-3936-9632-A7C5F90D9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" y="4248000"/>
            <a:ext cx="4462018" cy="252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FEBF035-32A2-2A09-65B4-D3D2661AC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828" y="4290747"/>
            <a:ext cx="4356484" cy="2434505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4723EBD-41AF-C721-7852-D1872115EF8D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10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7951B538-B416-E3DB-6552-EC21B25A8A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35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1C89B-56C3-8E8A-FC2E-2A74F5E26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C7CF35-B7C2-3459-36D4-985DC11E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/>
              <a:t>2-2</a:t>
            </a:r>
            <a:r>
              <a:rPr lang="zh-TW" altLang="en-US" dirty="0"/>
              <a:t>農業青年競爭型方案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4F4C943-BAAF-8A5B-1591-32BC694EE8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8229"/>
            <a:ext cx="3981270" cy="5625542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A3FC69A-410B-79D2-CA90-C7CDC91653C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48000" y="1224000"/>
          <a:ext cx="3744000" cy="5634000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2784289247"/>
                    </a:ext>
                  </a:extLst>
                </a:gridCol>
                <a:gridCol w="2088000">
                  <a:extLst>
                    <a:ext uri="{9D8B030D-6E8A-4147-A177-3AD203B41FA5}">
                      <a16:colId xmlns:a16="http://schemas.microsoft.com/office/drawing/2014/main" val="1576233577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54115823"/>
                    </a:ext>
                  </a:extLst>
                </a:gridCol>
              </a:tblGrid>
              <a:tr h="310535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評分項目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權重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833108"/>
                  </a:ext>
                </a:extLst>
              </a:tr>
              <a:tr h="1064693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行動方案</a:t>
                      </a:r>
                    </a:p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之創新力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行動方案的目標、構想與預期效益的完整性。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對於農漁村議題具備可行、創意、獨特的行動方式。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20%</a:t>
                      </a:r>
                      <a:endParaRPr lang="zh-TW" sz="1400" b="1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2298486"/>
                  </a:ext>
                </a:extLst>
              </a:tr>
              <a:tr h="1863213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在地連結</a:t>
                      </a:r>
                    </a:p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之行動力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符合在地需求，</a:t>
                      </a:r>
                      <a:r>
                        <a:rPr lang="zh-TW" altLang="en-US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可促進農業從業人員共同參與</a:t>
                      </a:r>
                      <a:r>
                        <a:rPr lang="zh-TW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符合農村再生、地方創生、社會創新或在地實踐的政策精神。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團隊成員的組織分工完整，具有在地行動經驗。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30%</a:t>
                      </a:r>
                      <a:endParaRPr lang="zh-TW" sz="1400" b="1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02203870"/>
                  </a:ext>
                </a:extLst>
              </a:tr>
              <a:tr h="2395559">
                <a:tc>
                  <a:txBody>
                    <a:bodyPr/>
                    <a:lstStyle/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計畫價值</a:t>
                      </a:r>
                    </a:p>
                    <a:p>
                      <a:pPr algn="ctr"/>
                      <a:r>
                        <a:rPr lang="zh-TW" sz="1400" b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及影響力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altLang="en-US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可實踐農村社區與青年及產業共創發展之願景。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altLang="en-US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可與在地農村產業產出設計共創的行動價值。</a:t>
                      </a:r>
                    </a:p>
                    <a:p>
                      <a:pPr marL="216000" lvl="0" indent="-216000" algn="just">
                        <a:buFont typeface="+mj-lt"/>
                        <a:buAutoNum type="arabicPeriod"/>
                      </a:pPr>
                      <a:r>
                        <a:rPr lang="zh-TW" altLang="en-US" sz="12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可成為平台在農村青年及產業創新培力、創生交流、創業分享及資源整合上的協作典範。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50%</a:t>
                      </a:r>
                      <a:endParaRPr lang="zh-TW" sz="14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9446895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A9069DCE-B52D-2A22-3901-E54F4FFB2193}"/>
              </a:ext>
            </a:extLst>
          </p:cNvPr>
          <p:cNvSpPr/>
          <p:nvPr/>
        </p:nvSpPr>
        <p:spPr>
          <a:xfrm>
            <a:off x="4008248" y="1224000"/>
            <a:ext cx="43200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一、推動目標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鼓勵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24-45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歲澎湖農漁村青年參與農村再生，在激勵澎湖農漁村青年發揮創新能力，解決當地農漁業面臨的關鍵問題，促進農漁業現代化發展，並通過競賽提供資金支持，幫助優秀創業項目實現落地。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二、推動方式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總計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青年團隊入選，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位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青年參與，總獎勵金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15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徵件公告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7/19-8/2(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收件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、資格審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8/3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、初審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8/7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、複審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8/8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、入選公告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8/12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、修正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8/15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、核定執行</a:t>
            </a:r>
            <a:r>
              <a:rPr kumimoji="1" lang="en-US" altLang="zh-TW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8/16-10/31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360000" marR="0" lvl="0" indent="-2880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Pct val="120000"/>
              <a:buFont typeface="Wingdings" panose="05000000000000000000" pitchFamily="2" charset="2"/>
              <a:buAutoNum type="circleNumWdWhitePlain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成果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分享</a:t>
            </a:r>
            <a:r>
              <a:rPr kumimoji="1" lang="en-US" altLang="zh-TW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11/06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投影片編號版面配置區 5">
            <a:extLst>
              <a:ext uri="{FF2B5EF4-FFF2-40B4-BE49-F238E27FC236}">
                <a16:creationId xmlns:a16="http://schemas.microsoft.com/office/drawing/2014/main" id="{0118CDBA-F42F-3243-57B5-F3E9CE457A44}"/>
              </a:ext>
            </a:extLst>
          </p:cNvPr>
          <p:cNvSpPr txBox="1">
            <a:spLocks/>
          </p:cNvSpPr>
          <p:nvPr/>
        </p:nvSpPr>
        <p:spPr>
          <a:xfrm>
            <a:off x="11784632" y="6453336"/>
            <a:ext cx="360000" cy="360000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txBody>
          <a:bodyPr vert="horz" lIns="36000" tIns="36000" rIns="36000" bIns="36000" rtlCol="0" anchor="ctr" anchorCtr="0"/>
          <a:lstStyle>
            <a:defPPr>
              <a:defRPr lang="zh-TW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200" b="1" kern="120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defRPr>
            </a:lvl1pPr>
            <a:lvl2pPr marL="457054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2pPr>
            <a:lvl3pPr marL="914107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3pPr>
            <a:lvl4pPr marL="1371162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4pPr>
            <a:lvl5pPr marL="1828215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5pPr>
            <a:lvl6pPr marL="2285266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6pPr>
            <a:lvl7pPr marL="2742321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7pPr>
            <a:lvl8pPr marL="3199375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8pPr>
            <a:lvl9pPr marL="3656428" algn="l" defTabSz="914107" rtl="0" eaLnBrk="1" latinLnBrk="0" hangingPunct="1">
              <a:defRPr kumimoji="1" kern="1200">
                <a:solidFill>
                  <a:schemeClr val="tx1"/>
                </a:solidFill>
                <a:latin typeface="Calibri" pitchFamily="34" charset="0"/>
                <a:ea typeface="新細明體" pitchFamily="18" charset="-120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EC5F91-2014-44CD-A3CA-CEAF389CFA05}" type="slidenum">
              <a:rPr kumimoji="1" lang="zh-TW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zh-TW" altLang="en-US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圖片 5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71203E11-6666-B7FE-F745-0F98FC8EBA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" y="0"/>
            <a:ext cx="864096" cy="115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:a16="http://schemas.microsoft.com/office/drawing/2014/main" id="{D95207B2-CC8A-E2EB-8621-07B3239B0450}"/>
              </a:ext>
            </a:extLst>
          </p:cNvPr>
          <p:cNvGrpSpPr>
            <a:grpSpLocks noChangeAspect="1"/>
          </p:cNvGrpSpPr>
          <p:nvPr/>
        </p:nvGrpSpPr>
        <p:grpSpPr>
          <a:xfrm>
            <a:off x="927999" y="2661429"/>
            <a:ext cx="2799506" cy="3389096"/>
            <a:chOff x="677975" y="1551418"/>
            <a:chExt cx="3317991" cy="4016775"/>
          </a:xfrm>
        </p:grpSpPr>
        <p:sp>
          <p:nvSpPr>
            <p:cNvPr id="3" name="Freeform 243">
              <a:extLst>
                <a:ext uri="{FF2B5EF4-FFF2-40B4-BE49-F238E27FC236}">
                  <a16:creationId xmlns:a16="http://schemas.microsoft.com/office/drawing/2014/main" id="{0185E5D1-A1DA-D0A3-4055-A6E7C3D03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784" y="4310662"/>
              <a:ext cx="39206" cy="28005"/>
            </a:xfrm>
            <a:custGeom>
              <a:avLst/>
              <a:gdLst>
                <a:gd name="T0" fmla="*/ 7 w 26"/>
                <a:gd name="T1" fmla="*/ 1 h 20"/>
                <a:gd name="T2" fmla="*/ 8 w 26"/>
                <a:gd name="T3" fmla="*/ 2 h 20"/>
                <a:gd name="T4" fmla="*/ 10 w 26"/>
                <a:gd name="T5" fmla="*/ 1 h 20"/>
                <a:gd name="T6" fmla="*/ 12 w 26"/>
                <a:gd name="T7" fmla="*/ 1 h 20"/>
                <a:gd name="T8" fmla="*/ 15 w 26"/>
                <a:gd name="T9" fmla="*/ 1 h 20"/>
                <a:gd name="T10" fmla="*/ 16 w 26"/>
                <a:gd name="T11" fmla="*/ 2 h 20"/>
                <a:gd name="T12" fmla="*/ 17 w 26"/>
                <a:gd name="T13" fmla="*/ 4 h 20"/>
                <a:gd name="T14" fmla="*/ 18 w 26"/>
                <a:gd name="T15" fmla="*/ 6 h 20"/>
                <a:gd name="T16" fmla="*/ 18 w 26"/>
                <a:gd name="T17" fmla="*/ 9 h 20"/>
                <a:gd name="T18" fmla="*/ 18 w 26"/>
                <a:gd name="T19" fmla="*/ 10 h 20"/>
                <a:gd name="T20" fmla="*/ 18 w 26"/>
                <a:gd name="T21" fmla="*/ 12 h 20"/>
                <a:gd name="T22" fmla="*/ 17 w 26"/>
                <a:gd name="T23" fmla="*/ 14 h 20"/>
                <a:gd name="T24" fmla="*/ 18 w 26"/>
                <a:gd name="T25" fmla="*/ 14 h 20"/>
                <a:gd name="T26" fmla="*/ 23 w 26"/>
                <a:gd name="T27" fmla="*/ 15 h 20"/>
                <a:gd name="T28" fmla="*/ 26 w 26"/>
                <a:gd name="T29" fmla="*/ 15 h 20"/>
                <a:gd name="T30" fmla="*/ 26 w 26"/>
                <a:gd name="T31" fmla="*/ 16 h 20"/>
                <a:gd name="T32" fmla="*/ 23 w 26"/>
                <a:gd name="T33" fmla="*/ 19 h 20"/>
                <a:gd name="T34" fmla="*/ 22 w 26"/>
                <a:gd name="T35" fmla="*/ 20 h 20"/>
                <a:gd name="T36" fmla="*/ 21 w 26"/>
                <a:gd name="T37" fmla="*/ 20 h 20"/>
                <a:gd name="T38" fmla="*/ 20 w 26"/>
                <a:gd name="T39" fmla="*/ 20 h 20"/>
                <a:gd name="T40" fmla="*/ 17 w 26"/>
                <a:gd name="T41" fmla="*/ 20 h 20"/>
                <a:gd name="T42" fmla="*/ 16 w 26"/>
                <a:gd name="T43" fmla="*/ 20 h 20"/>
                <a:gd name="T44" fmla="*/ 13 w 26"/>
                <a:gd name="T45" fmla="*/ 20 h 20"/>
                <a:gd name="T46" fmla="*/ 11 w 26"/>
                <a:gd name="T47" fmla="*/ 20 h 20"/>
                <a:gd name="T48" fmla="*/ 10 w 26"/>
                <a:gd name="T49" fmla="*/ 20 h 20"/>
                <a:gd name="T50" fmla="*/ 8 w 26"/>
                <a:gd name="T51" fmla="*/ 19 h 20"/>
                <a:gd name="T52" fmla="*/ 7 w 26"/>
                <a:gd name="T53" fmla="*/ 16 h 20"/>
                <a:gd name="T54" fmla="*/ 6 w 26"/>
                <a:gd name="T55" fmla="*/ 16 h 20"/>
                <a:gd name="T56" fmla="*/ 6 w 26"/>
                <a:gd name="T57" fmla="*/ 14 h 20"/>
                <a:gd name="T58" fmla="*/ 5 w 26"/>
                <a:gd name="T59" fmla="*/ 11 h 20"/>
                <a:gd name="T60" fmla="*/ 3 w 26"/>
                <a:gd name="T61" fmla="*/ 10 h 20"/>
                <a:gd name="T62" fmla="*/ 2 w 26"/>
                <a:gd name="T63" fmla="*/ 9 h 20"/>
                <a:gd name="T64" fmla="*/ 1 w 26"/>
                <a:gd name="T65" fmla="*/ 7 h 20"/>
                <a:gd name="T66" fmla="*/ 0 w 26"/>
                <a:gd name="T67" fmla="*/ 6 h 20"/>
                <a:gd name="T68" fmla="*/ 0 w 26"/>
                <a:gd name="T69" fmla="*/ 5 h 20"/>
                <a:gd name="T70" fmla="*/ 0 w 26"/>
                <a:gd name="T71" fmla="*/ 4 h 20"/>
                <a:gd name="T72" fmla="*/ 2 w 26"/>
                <a:gd name="T73" fmla="*/ 1 h 20"/>
                <a:gd name="T74" fmla="*/ 3 w 26"/>
                <a:gd name="T75" fmla="*/ 0 h 20"/>
                <a:gd name="T76" fmla="*/ 5 w 26"/>
                <a:gd name="T77" fmla="*/ 0 h 20"/>
                <a:gd name="T78" fmla="*/ 6 w 26"/>
                <a:gd name="T79" fmla="*/ 0 h 20"/>
                <a:gd name="T80" fmla="*/ 6 w 26"/>
                <a:gd name="T81" fmla="*/ 1 h 20"/>
                <a:gd name="T82" fmla="*/ 7 w 26"/>
                <a:gd name="T83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lnTo>
                    <a:pt x="8" y="2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5" y="1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18" y="12"/>
                  </a:lnTo>
                  <a:lnTo>
                    <a:pt x="17" y="14"/>
                  </a:lnTo>
                  <a:lnTo>
                    <a:pt x="18" y="14"/>
                  </a:lnTo>
                  <a:lnTo>
                    <a:pt x="23" y="15"/>
                  </a:lnTo>
                  <a:lnTo>
                    <a:pt x="26" y="15"/>
                  </a:lnTo>
                  <a:lnTo>
                    <a:pt x="26" y="16"/>
                  </a:lnTo>
                  <a:lnTo>
                    <a:pt x="23" y="19"/>
                  </a:lnTo>
                  <a:lnTo>
                    <a:pt x="22" y="20"/>
                  </a:lnTo>
                  <a:lnTo>
                    <a:pt x="21" y="20"/>
                  </a:lnTo>
                  <a:lnTo>
                    <a:pt x="20" y="20"/>
                  </a:lnTo>
                  <a:lnTo>
                    <a:pt x="17" y="20"/>
                  </a:lnTo>
                  <a:lnTo>
                    <a:pt x="16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0" y="20"/>
                  </a:lnTo>
                  <a:lnTo>
                    <a:pt x="8" y="19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6" y="14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" name="Freeform 244">
              <a:extLst>
                <a:ext uri="{FF2B5EF4-FFF2-40B4-BE49-F238E27FC236}">
                  <a16:creationId xmlns:a16="http://schemas.microsoft.com/office/drawing/2014/main" id="{5BD8B0AD-7D33-4F45-C2F4-A7E10FB23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635" y="4254652"/>
              <a:ext cx="22404" cy="33604"/>
            </a:xfrm>
            <a:custGeom>
              <a:avLst/>
              <a:gdLst>
                <a:gd name="T0" fmla="*/ 6 w 18"/>
                <a:gd name="T1" fmla="*/ 4 h 24"/>
                <a:gd name="T2" fmla="*/ 7 w 18"/>
                <a:gd name="T3" fmla="*/ 5 h 24"/>
                <a:gd name="T4" fmla="*/ 8 w 18"/>
                <a:gd name="T5" fmla="*/ 5 h 24"/>
                <a:gd name="T6" fmla="*/ 8 w 18"/>
                <a:gd name="T7" fmla="*/ 4 h 24"/>
                <a:gd name="T8" fmla="*/ 10 w 18"/>
                <a:gd name="T9" fmla="*/ 4 h 24"/>
                <a:gd name="T10" fmla="*/ 10 w 18"/>
                <a:gd name="T11" fmla="*/ 5 h 24"/>
                <a:gd name="T12" fmla="*/ 11 w 18"/>
                <a:gd name="T13" fmla="*/ 7 h 24"/>
                <a:gd name="T14" fmla="*/ 12 w 18"/>
                <a:gd name="T15" fmla="*/ 7 h 24"/>
                <a:gd name="T16" fmla="*/ 13 w 18"/>
                <a:gd name="T17" fmla="*/ 5 h 24"/>
                <a:gd name="T18" fmla="*/ 13 w 18"/>
                <a:gd name="T19" fmla="*/ 7 h 24"/>
                <a:gd name="T20" fmla="*/ 15 w 18"/>
                <a:gd name="T21" fmla="*/ 7 h 24"/>
                <a:gd name="T22" fmla="*/ 16 w 18"/>
                <a:gd name="T23" fmla="*/ 8 h 24"/>
                <a:gd name="T24" fmla="*/ 16 w 18"/>
                <a:gd name="T25" fmla="*/ 9 h 24"/>
                <a:gd name="T26" fmla="*/ 18 w 18"/>
                <a:gd name="T27" fmla="*/ 12 h 24"/>
                <a:gd name="T28" fmla="*/ 18 w 18"/>
                <a:gd name="T29" fmla="*/ 13 h 24"/>
                <a:gd name="T30" fmla="*/ 17 w 18"/>
                <a:gd name="T31" fmla="*/ 13 h 24"/>
                <a:gd name="T32" fmla="*/ 16 w 18"/>
                <a:gd name="T33" fmla="*/ 14 h 24"/>
                <a:gd name="T34" fmla="*/ 16 w 18"/>
                <a:gd name="T35" fmla="*/ 15 h 24"/>
                <a:gd name="T36" fmla="*/ 16 w 18"/>
                <a:gd name="T37" fmla="*/ 19 h 24"/>
                <a:gd name="T38" fmla="*/ 15 w 18"/>
                <a:gd name="T39" fmla="*/ 20 h 24"/>
                <a:gd name="T40" fmla="*/ 15 w 18"/>
                <a:gd name="T41" fmla="*/ 22 h 24"/>
                <a:gd name="T42" fmla="*/ 13 w 18"/>
                <a:gd name="T43" fmla="*/ 23 h 24"/>
                <a:gd name="T44" fmla="*/ 12 w 18"/>
                <a:gd name="T45" fmla="*/ 23 h 24"/>
                <a:gd name="T46" fmla="*/ 11 w 18"/>
                <a:gd name="T47" fmla="*/ 23 h 24"/>
                <a:gd name="T48" fmla="*/ 10 w 18"/>
                <a:gd name="T49" fmla="*/ 23 h 24"/>
                <a:gd name="T50" fmla="*/ 8 w 18"/>
                <a:gd name="T51" fmla="*/ 23 h 24"/>
                <a:gd name="T52" fmla="*/ 7 w 18"/>
                <a:gd name="T53" fmla="*/ 23 h 24"/>
                <a:gd name="T54" fmla="*/ 5 w 18"/>
                <a:gd name="T55" fmla="*/ 23 h 24"/>
                <a:gd name="T56" fmla="*/ 5 w 18"/>
                <a:gd name="T57" fmla="*/ 24 h 24"/>
                <a:gd name="T58" fmla="*/ 3 w 18"/>
                <a:gd name="T59" fmla="*/ 24 h 24"/>
                <a:gd name="T60" fmla="*/ 3 w 18"/>
                <a:gd name="T61" fmla="*/ 23 h 24"/>
                <a:gd name="T62" fmla="*/ 2 w 18"/>
                <a:gd name="T63" fmla="*/ 23 h 24"/>
                <a:gd name="T64" fmla="*/ 2 w 18"/>
                <a:gd name="T65" fmla="*/ 22 h 24"/>
                <a:gd name="T66" fmla="*/ 2 w 18"/>
                <a:gd name="T67" fmla="*/ 19 h 24"/>
                <a:gd name="T68" fmla="*/ 1 w 18"/>
                <a:gd name="T69" fmla="*/ 17 h 24"/>
                <a:gd name="T70" fmla="*/ 0 w 18"/>
                <a:gd name="T71" fmla="*/ 17 h 24"/>
                <a:gd name="T72" fmla="*/ 0 w 18"/>
                <a:gd name="T73" fmla="*/ 15 h 24"/>
                <a:gd name="T74" fmla="*/ 0 w 18"/>
                <a:gd name="T75" fmla="*/ 14 h 24"/>
                <a:gd name="T76" fmla="*/ 1 w 18"/>
                <a:gd name="T77" fmla="*/ 13 h 24"/>
                <a:gd name="T78" fmla="*/ 1 w 18"/>
                <a:gd name="T79" fmla="*/ 12 h 24"/>
                <a:gd name="T80" fmla="*/ 1 w 18"/>
                <a:gd name="T81" fmla="*/ 10 h 24"/>
                <a:gd name="T82" fmla="*/ 1 w 18"/>
                <a:gd name="T83" fmla="*/ 9 h 24"/>
                <a:gd name="T84" fmla="*/ 2 w 18"/>
                <a:gd name="T85" fmla="*/ 9 h 24"/>
                <a:gd name="T86" fmla="*/ 3 w 18"/>
                <a:gd name="T87" fmla="*/ 9 h 24"/>
                <a:gd name="T88" fmla="*/ 5 w 18"/>
                <a:gd name="T89" fmla="*/ 8 h 24"/>
                <a:gd name="T90" fmla="*/ 5 w 18"/>
                <a:gd name="T91" fmla="*/ 7 h 24"/>
                <a:gd name="T92" fmla="*/ 3 w 18"/>
                <a:gd name="T93" fmla="*/ 7 h 24"/>
                <a:gd name="T94" fmla="*/ 2 w 18"/>
                <a:gd name="T95" fmla="*/ 7 h 24"/>
                <a:gd name="T96" fmla="*/ 1 w 18"/>
                <a:gd name="T97" fmla="*/ 7 h 24"/>
                <a:gd name="T98" fmla="*/ 1 w 18"/>
                <a:gd name="T99" fmla="*/ 8 h 24"/>
                <a:gd name="T100" fmla="*/ 0 w 18"/>
                <a:gd name="T101" fmla="*/ 7 h 24"/>
                <a:gd name="T102" fmla="*/ 0 w 18"/>
                <a:gd name="T103" fmla="*/ 4 h 24"/>
                <a:gd name="T104" fmla="*/ 0 w 18"/>
                <a:gd name="T105" fmla="*/ 3 h 24"/>
                <a:gd name="T106" fmla="*/ 0 w 18"/>
                <a:gd name="T107" fmla="*/ 2 h 24"/>
                <a:gd name="T108" fmla="*/ 0 w 18"/>
                <a:gd name="T109" fmla="*/ 0 h 24"/>
                <a:gd name="T110" fmla="*/ 1 w 18"/>
                <a:gd name="T111" fmla="*/ 0 h 24"/>
                <a:gd name="T112" fmla="*/ 2 w 18"/>
                <a:gd name="T113" fmla="*/ 0 h 24"/>
                <a:gd name="T114" fmla="*/ 3 w 18"/>
                <a:gd name="T115" fmla="*/ 0 h 24"/>
                <a:gd name="T116" fmla="*/ 3 w 18"/>
                <a:gd name="T117" fmla="*/ 2 h 24"/>
                <a:gd name="T118" fmla="*/ 5 w 18"/>
                <a:gd name="T119" fmla="*/ 3 h 24"/>
                <a:gd name="T120" fmla="*/ 5 w 18"/>
                <a:gd name="T121" fmla="*/ 4 h 24"/>
                <a:gd name="T122" fmla="*/ 6 w 18"/>
                <a:gd name="T123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" h="24">
                  <a:moveTo>
                    <a:pt x="6" y="4"/>
                  </a:moveTo>
                  <a:lnTo>
                    <a:pt x="7" y="5"/>
                  </a:lnTo>
                  <a:lnTo>
                    <a:pt x="8" y="5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0" y="5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5" y="7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8" y="12"/>
                  </a:lnTo>
                  <a:lnTo>
                    <a:pt x="18" y="13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3" y="23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3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9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" name="Freeform 245">
              <a:extLst>
                <a:ext uri="{FF2B5EF4-FFF2-40B4-BE49-F238E27FC236}">
                  <a16:creationId xmlns:a16="http://schemas.microsoft.com/office/drawing/2014/main" id="{08C0AD59-860E-D8DA-06A4-F703C6920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294" y="4232250"/>
              <a:ext cx="56008" cy="33604"/>
            </a:xfrm>
            <a:custGeom>
              <a:avLst/>
              <a:gdLst>
                <a:gd name="T0" fmla="*/ 37 w 37"/>
                <a:gd name="T1" fmla="*/ 5 h 22"/>
                <a:gd name="T2" fmla="*/ 37 w 37"/>
                <a:gd name="T3" fmla="*/ 9 h 22"/>
                <a:gd name="T4" fmla="*/ 36 w 37"/>
                <a:gd name="T5" fmla="*/ 10 h 22"/>
                <a:gd name="T6" fmla="*/ 35 w 37"/>
                <a:gd name="T7" fmla="*/ 14 h 22"/>
                <a:gd name="T8" fmla="*/ 34 w 37"/>
                <a:gd name="T9" fmla="*/ 15 h 22"/>
                <a:gd name="T10" fmla="*/ 32 w 37"/>
                <a:gd name="T11" fmla="*/ 16 h 22"/>
                <a:gd name="T12" fmla="*/ 30 w 37"/>
                <a:gd name="T13" fmla="*/ 17 h 22"/>
                <a:gd name="T14" fmla="*/ 27 w 37"/>
                <a:gd name="T15" fmla="*/ 20 h 22"/>
                <a:gd name="T16" fmla="*/ 24 w 37"/>
                <a:gd name="T17" fmla="*/ 20 h 22"/>
                <a:gd name="T18" fmla="*/ 21 w 37"/>
                <a:gd name="T19" fmla="*/ 21 h 22"/>
                <a:gd name="T20" fmla="*/ 19 w 37"/>
                <a:gd name="T21" fmla="*/ 21 h 22"/>
                <a:gd name="T22" fmla="*/ 15 w 37"/>
                <a:gd name="T23" fmla="*/ 22 h 22"/>
                <a:gd name="T24" fmla="*/ 11 w 37"/>
                <a:gd name="T25" fmla="*/ 22 h 22"/>
                <a:gd name="T26" fmla="*/ 10 w 37"/>
                <a:gd name="T27" fmla="*/ 22 h 22"/>
                <a:gd name="T28" fmla="*/ 7 w 37"/>
                <a:gd name="T29" fmla="*/ 21 h 22"/>
                <a:gd name="T30" fmla="*/ 4 w 37"/>
                <a:gd name="T31" fmla="*/ 19 h 22"/>
                <a:gd name="T32" fmla="*/ 1 w 37"/>
                <a:gd name="T33" fmla="*/ 17 h 22"/>
                <a:gd name="T34" fmla="*/ 0 w 37"/>
                <a:gd name="T35" fmla="*/ 16 h 22"/>
                <a:gd name="T36" fmla="*/ 0 w 37"/>
                <a:gd name="T37" fmla="*/ 14 h 22"/>
                <a:gd name="T38" fmla="*/ 2 w 37"/>
                <a:gd name="T39" fmla="*/ 7 h 22"/>
                <a:gd name="T40" fmla="*/ 4 w 37"/>
                <a:gd name="T41" fmla="*/ 6 h 22"/>
                <a:gd name="T42" fmla="*/ 5 w 37"/>
                <a:gd name="T43" fmla="*/ 5 h 22"/>
                <a:gd name="T44" fmla="*/ 6 w 37"/>
                <a:gd name="T45" fmla="*/ 5 h 22"/>
                <a:gd name="T46" fmla="*/ 9 w 37"/>
                <a:gd name="T47" fmla="*/ 7 h 22"/>
                <a:gd name="T48" fmla="*/ 10 w 37"/>
                <a:gd name="T49" fmla="*/ 7 h 22"/>
                <a:gd name="T50" fmla="*/ 14 w 37"/>
                <a:gd name="T51" fmla="*/ 4 h 22"/>
                <a:gd name="T52" fmla="*/ 19 w 37"/>
                <a:gd name="T53" fmla="*/ 1 h 22"/>
                <a:gd name="T54" fmla="*/ 20 w 37"/>
                <a:gd name="T55" fmla="*/ 0 h 22"/>
                <a:gd name="T56" fmla="*/ 21 w 37"/>
                <a:gd name="T57" fmla="*/ 0 h 22"/>
                <a:gd name="T58" fmla="*/ 26 w 37"/>
                <a:gd name="T59" fmla="*/ 0 h 22"/>
                <a:gd name="T60" fmla="*/ 31 w 37"/>
                <a:gd name="T61" fmla="*/ 0 h 22"/>
                <a:gd name="T62" fmla="*/ 32 w 37"/>
                <a:gd name="T63" fmla="*/ 0 h 22"/>
                <a:gd name="T64" fmla="*/ 35 w 37"/>
                <a:gd name="T65" fmla="*/ 1 h 22"/>
                <a:gd name="T66" fmla="*/ 35 w 37"/>
                <a:gd name="T67" fmla="*/ 2 h 22"/>
                <a:gd name="T68" fmla="*/ 36 w 37"/>
                <a:gd name="T69" fmla="*/ 4 h 22"/>
                <a:gd name="T70" fmla="*/ 37 w 37"/>
                <a:gd name="T7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" h="22">
                  <a:moveTo>
                    <a:pt x="37" y="5"/>
                  </a:moveTo>
                  <a:lnTo>
                    <a:pt x="37" y="9"/>
                  </a:lnTo>
                  <a:lnTo>
                    <a:pt x="36" y="10"/>
                  </a:lnTo>
                  <a:lnTo>
                    <a:pt x="35" y="14"/>
                  </a:lnTo>
                  <a:lnTo>
                    <a:pt x="34" y="15"/>
                  </a:lnTo>
                  <a:lnTo>
                    <a:pt x="32" y="16"/>
                  </a:lnTo>
                  <a:lnTo>
                    <a:pt x="30" y="17"/>
                  </a:lnTo>
                  <a:lnTo>
                    <a:pt x="27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7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4" y="4"/>
                  </a:ln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2" y="0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6" y="4"/>
                  </a:lnTo>
                  <a:lnTo>
                    <a:pt x="37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" name="Freeform 246">
              <a:extLst>
                <a:ext uri="{FF2B5EF4-FFF2-40B4-BE49-F238E27FC236}">
                  <a16:creationId xmlns:a16="http://schemas.microsoft.com/office/drawing/2014/main" id="{EF49EC86-26EB-9CB8-6855-6081D678E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7902" y="4097840"/>
              <a:ext cx="16804" cy="11200"/>
            </a:xfrm>
            <a:custGeom>
              <a:avLst/>
              <a:gdLst>
                <a:gd name="T0" fmla="*/ 8 w 8"/>
                <a:gd name="T1" fmla="*/ 4 h 9"/>
                <a:gd name="T2" fmla="*/ 8 w 8"/>
                <a:gd name="T3" fmla="*/ 5 h 9"/>
                <a:gd name="T4" fmla="*/ 8 w 8"/>
                <a:gd name="T5" fmla="*/ 7 h 9"/>
                <a:gd name="T6" fmla="*/ 7 w 8"/>
                <a:gd name="T7" fmla="*/ 7 h 9"/>
                <a:gd name="T8" fmla="*/ 6 w 8"/>
                <a:gd name="T9" fmla="*/ 5 h 9"/>
                <a:gd name="T10" fmla="*/ 5 w 8"/>
                <a:gd name="T11" fmla="*/ 5 h 9"/>
                <a:gd name="T12" fmla="*/ 3 w 8"/>
                <a:gd name="T13" fmla="*/ 5 h 9"/>
                <a:gd name="T14" fmla="*/ 3 w 8"/>
                <a:gd name="T15" fmla="*/ 7 h 9"/>
                <a:gd name="T16" fmla="*/ 3 w 8"/>
                <a:gd name="T17" fmla="*/ 8 h 9"/>
                <a:gd name="T18" fmla="*/ 2 w 8"/>
                <a:gd name="T19" fmla="*/ 9 h 9"/>
                <a:gd name="T20" fmla="*/ 1 w 8"/>
                <a:gd name="T21" fmla="*/ 9 h 9"/>
                <a:gd name="T22" fmla="*/ 0 w 8"/>
                <a:gd name="T23" fmla="*/ 9 h 9"/>
                <a:gd name="T24" fmla="*/ 0 w 8"/>
                <a:gd name="T25" fmla="*/ 8 h 9"/>
                <a:gd name="T26" fmla="*/ 0 w 8"/>
                <a:gd name="T27" fmla="*/ 7 h 9"/>
                <a:gd name="T28" fmla="*/ 0 w 8"/>
                <a:gd name="T29" fmla="*/ 5 h 9"/>
                <a:gd name="T30" fmla="*/ 0 w 8"/>
                <a:gd name="T31" fmla="*/ 4 h 9"/>
                <a:gd name="T32" fmla="*/ 1 w 8"/>
                <a:gd name="T33" fmla="*/ 3 h 9"/>
                <a:gd name="T34" fmla="*/ 2 w 8"/>
                <a:gd name="T35" fmla="*/ 3 h 9"/>
                <a:gd name="T36" fmla="*/ 2 w 8"/>
                <a:gd name="T37" fmla="*/ 2 h 9"/>
                <a:gd name="T38" fmla="*/ 3 w 8"/>
                <a:gd name="T39" fmla="*/ 0 h 9"/>
                <a:gd name="T40" fmla="*/ 5 w 8"/>
                <a:gd name="T41" fmla="*/ 0 h 9"/>
                <a:gd name="T42" fmla="*/ 5 w 8"/>
                <a:gd name="T43" fmla="*/ 2 h 9"/>
                <a:gd name="T44" fmla="*/ 6 w 8"/>
                <a:gd name="T45" fmla="*/ 2 h 9"/>
                <a:gd name="T46" fmla="*/ 7 w 8"/>
                <a:gd name="T47" fmla="*/ 3 h 9"/>
                <a:gd name="T48" fmla="*/ 8 w 8"/>
                <a:gd name="T4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" h="9">
                  <a:moveTo>
                    <a:pt x="8" y="4"/>
                  </a:moveTo>
                  <a:lnTo>
                    <a:pt x="8" y="5"/>
                  </a:lnTo>
                  <a:lnTo>
                    <a:pt x="8" y="7"/>
                  </a:lnTo>
                  <a:lnTo>
                    <a:pt x="7" y="7"/>
                  </a:lnTo>
                  <a:lnTo>
                    <a:pt x="6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3" y="8"/>
                  </a:lnTo>
                  <a:lnTo>
                    <a:pt x="2" y="9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8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" name="Freeform 247">
              <a:extLst>
                <a:ext uri="{FF2B5EF4-FFF2-40B4-BE49-F238E27FC236}">
                  <a16:creationId xmlns:a16="http://schemas.microsoft.com/office/drawing/2014/main" id="{49445D95-223A-AE14-F8A9-E7AFCA508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903" y="4075431"/>
              <a:ext cx="33604" cy="22404"/>
            </a:xfrm>
            <a:custGeom>
              <a:avLst/>
              <a:gdLst>
                <a:gd name="T0" fmla="*/ 22 w 23"/>
                <a:gd name="T1" fmla="*/ 3 h 19"/>
                <a:gd name="T2" fmla="*/ 23 w 23"/>
                <a:gd name="T3" fmla="*/ 5 h 19"/>
                <a:gd name="T4" fmla="*/ 22 w 23"/>
                <a:gd name="T5" fmla="*/ 6 h 19"/>
                <a:gd name="T6" fmla="*/ 20 w 23"/>
                <a:gd name="T7" fmla="*/ 5 h 19"/>
                <a:gd name="T8" fmla="*/ 19 w 23"/>
                <a:gd name="T9" fmla="*/ 6 h 19"/>
                <a:gd name="T10" fmla="*/ 19 w 23"/>
                <a:gd name="T11" fmla="*/ 8 h 19"/>
                <a:gd name="T12" fmla="*/ 22 w 23"/>
                <a:gd name="T13" fmla="*/ 9 h 19"/>
                <a:gd name="T14" fmla="*/ 22 w 23"/>
                <a:gd name="T15" fmla="*/ 11 h 19"/>
                <a:gd name="T16" fmla="*/ 20 w 23"/>
                <a:gd name="T17" fmla="*/ 13 h 19"/>
                <a:gd name="T18" fmla="*/ 19 w 23"/>
                <a:gd name="T19" fmla="*/ 16 h 19"/>
                <a:gd name="T20" fmla="*/ 17 w 23"/>
                <a:gd name="T21" fmla="*/ 18 h 19"/>
                <a:gd name="T22" fmla="*/ 14 w 23"/>
                <a:gd name="T23" fmla="*/ 19 h 19"/>
                <a:gd name="T24" fmla="*/ 13 w 23"/>
                <a:gd name="T25" fmla="*/ 16 h 19"/>
                <a:gd name="T26" fmla="*/ 12 w 23"/>
                <a:gd name="T27" fmla="*/ 14 h 19"/>
                <a:gd name="T28" fmla="*/ 10 w 23"/>
                <a:gd name="T29" fmla="*/ 15 h 19"/>
                <a:gd name="T30" fmla="*/ 8 w 23"/>
                <a:gd name="T31" fmla="*/ 15 h 19"/>
                <a:gd name="T32" fmla="*/ 7 w 23"/>
                <a:gd name="T33" fmla="*/ 14 h 19"/>
                <a:gd name="T34" fmla="*/ 5 w 23"/>
                <a:gd name="T35" fmla="*/ 13 h 19"/>
                <a:gd name="T36" fmla="*/ 3 w 23"/>
                <a:gd name="T37" fmla="*/ 14 h 19"/>
                <a:gd name="T38" fmla="*/ 0 w 23"/>
                <a:gd name="T39" fmla="*/ 14 h 19"/>
                <a:gd name="T40" fmla="*/ 2 w 23"/>
                <a:gd name="T41" fmla="*/ 13 h 19"/>
                <a:gd name="T42" fmla="*/ 2 w 23"/>
                <a:gd name="T43" fmla="*/ 8 h 19"/>
                <a:gd name="T44" fmla="*/ 4 w 23"/>
                <a:gd name="T45" fmla="*/ 5 h 19"/>
                <a:gd name="T46" fmla="*/ 8 w 23"/>
                <a:gd name="T47" fmla="*/ 4 h 19"/>
                <a:gd name="T48" fmla="*/ 10 w 23"/>
                <a:gd name="T49" fmla="*/ 5 h 19"/>
                <a:gd name="T50" fmla="*/ 13 w 23"/>
                <a:gd name="T51" fmla="*/ 6 h 19"/>
                <a:gd name="T52" fmla="*/ 14 w 23"/>
                <a:gd name="T53" fmla="*/ 8 h 19"/>
                <a:gd name="T54" fmla="*/ 14 w 23"/>
                <a:gd name="T55" fmla="*/ 5 h 19"/>
                <a:gd name="T56" fmla="*/ 15 w 23"/>
                <a:gd name="T57" fmla="*/ 4 h 19"/>
                <a:gd name="T58" fmla="*/ 13 w 23"/>
                <a:gd name="T59" fmla="*/ 4 h 19"/>
                <a:gd name="T60" fmla="*/ 13 w 23"/>
                <a:gd name="T61" fmla="*/ 1 h 19"/>
                <a:gd name="T62" fmla="*/ 15 w 23"/>
                <a:gd name="T63" fmla="*/ 1 h 19"/>
                <a:gd name="T64" fmla="*/ 19 w 23"/>
                <a:gd name="T65" fmla="*/ 3 h 19"/>
                <a:gd name="T66" fmla="*/ 20 w 23"/>
                <a:gd name="T67" fmla="*/ 0 h 19"/>
                <a:gd name="T68" fmla="*/ 22 w 23"/>
                <a:gd name="T69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" h="19">
                  <a:moveTo>
                    <a:pt x="22" y="1"/>
                  </a:moveTo>
                  <a:lnTo>
                    <a:pt x="22" y="3"/>
                  </a:lnTo>
                  <a:lnTo>
                    <a:pt x="22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20" y="6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0" y="13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8" y="18"/>
                  </a:lnTo>
                  <a:lnTo>
                    <a:pt x="17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3" y="18"/>
                  </a:lnTo>
                  <a:lnTo>
                    <a:pt x="13" y="16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8"/>
                  </a:lnTo>
                  <a:lnTo>
                    <a:pt x="3" y="8"/>
                  </a:lnTo>
                  <a:lnTo>
                    <a:pt x="4" y="5"/>
                  </a:lnTo>
                  <a:lnTo>
                    <a:pt x="7" y="4"/>
                  </a:lnTo>
                  <a:lnTo>
                    <a:pt x="8" y="4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4" y="8"/>
                  </a:lnTo>
                  <a:lnTo>
                    <a:pt x="14" y="6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19" y="3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" name="Freeform 248">
              <a:extLst>
                <a:ext uri="{FF2B5EF4-FFF2-40B4-BE49-F238E27FC236}">
                  <a16:creationId xmlns:a16="http://schemas.microsoft.com/office/drawing/2014/main" id="{DA49B571-55E8-C542-22B8-D610A62EF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107" y="4053031"/>
              <a:ext cx="5602" cy="11200"/>
            </a:xfrm>
            <a:custGeom>
              <a:avLst/>
              <a:gdLst>
                <a:gd name="T0" fmla="*/ 4 w 5"/>
                <a:gd name="T1" fmla="*/ 6 h 6"/>
                <a:gd name="T2" fmla="*/ 1 w 5"/>
                <a:gd name="T3" fmla="*/ 6 h 6"/>
                <a:gd name="T4" fmla="*/ 0 w 5"/>
                <a:gd name="T5" fmla="*/ 6 h 6"/>
                <a:gd name="T6" fmla="*/ 0 w 5"/>
                <a:gd name="T7" fmla="*/ 5 h 6"/>
                <a:gd name="T8" fmla="*/ 0 w 5"/>
                <a:gd name="T9" fmla="*/ 3 h 6"/>
                <a:gd name="T10" fmla="*/ 1 w 5"/>
                <a:gd name="T11" fmla="*/ 3 h 6"/>
                <a:gd name="T12" fmla="*/ 1 w 5"/>
                <a:gd name="T13" fmla="*/ 1 h 6"/>
                <a:gd name="T14" fmla="*/ 2 w 5"/>
                <a:gd name="T15" fmla="*/ 0 h 6"/>
                <a:gd name="T16" fmla="*/ 2 w 5"/>
                <a:gd name="T17" fmla="*/ 1 h 6"/>
                <a:gd name="T18" fmla="*/ 2 w 5"/>
                <a:gd name="T19" fmla="*/ 2 h 6"/>
                <a:gd name="T20" fmla="*/ 4 w 5"/>
                <a:gd name="T21" fmla="*/ 3 h 6"/>
                <a:gd name="T22" fmla="*/ 5 w 5"/>
                <a:gd name="T23" fmla="*/ 3 h 6"/>
                <a:gd name="T24" fmla="*/ 5 w 5"/>
                <a:gd name="T25" fmla="*/ 5 h 6"/>
                <a:gd name="T26" fmla="*/ 4 w 5"/>
                <a:gd name="T2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" name="Freeform 249">
              <a:extLst>
                <a:ext uri="{FF2B5EF4-FFF2-40B4-BE49-F238E27FC236}">
                  <a16:creationId xmlns:a16="http://schemas.microsoft.com/office/drawing/2014/main" id="{D3150189-919D-2D41-47F2-CC9263878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037" y="3913011"/>
              <a:ext cx="11200" cy="11200"/>
            </a:xfrm>
            <a:custGeom>
              <a:avLst/>
              <a:gdLst>
                <a:gd name="T0" fmla="*/ 5 w 9"/>
                <a:gd name="T1" fmla="*/ 9 h 9"/>
                <a:gd name="T2" fmla="*/ 4 w 9"/>
                <a:gd name="T3" fmla="*/ 9 h 9"/>
                <a:gd name="T4" fmla="*/ 3 w 9"/>
                <a:gd name="T5" fmla="*/ 9 h 9"/>
                <a:gd name="T6" fmla="*/ 1 w 9"/>
                <a:gd name="T7" fmla="*/ 8 h 9"/>
                <a:gd name="T8" fmla="*/ 0 w 9"/>
                <a:gd name="T9" fmla="*/ 8 h 9"/>
                <a:gd name="T10" fmla="*/ 0 w 9"/>
                <a:gd name="T11" fmla="*/ 7 h 9"/>
                <a:gd name="T12" fmla="*/ 3 w 9"/>
                <a:gd name="T13" fmla="*/ 4 h 9"/>
                <a:gd name="T14" fmla="*/ 4 w 9"/>
                <a:gd name="T15" fmla="*/ 3 h 9"/>
                <a:gd name="T16" fmla="*/ 5 w 9"/>
                <a:gd name="T17" fmla="*/ 0 h 9"/>
                <a:gd name="T18" fmla="*/ 6 w 9"/>
                <a:gd name="T19" fmla="*/ 0 h 9"/>
                <a:gd name="T20" fmla="*/ 6 w 9"/>
                <a:gd name="T21" fmla="*/ 2 h 9"/>
                <a:gd name="T22" fmla="*/ 8 w 9"/>
                <a:gd name="T23" fmla="*/ 4 h 9"/>
                <a:gd name="T24" fmla="*/ 9 w 9"/>
                <a:gd name="T25" fmla="*/ 7 h 9"/>
                <a:gd name="T26" fmla="*/ 8 w 9"/>
                <a:gd name="T27" fmla="*/ 8 h 9"/>
                <a:gd name="T28" fmla="*/ 5 w 9"/>
                <a:gd name="T2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9">
                  <a:moveTo>
                    <a:pt x="5" y="9"/>
                  </a:moveTo>
                  <a:lnTo>
                    <a:pt x="4" y="9"/>
                  </a:lnTo>
                  <a:lnTo>
                    <a:pt x="3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4"/>
                  </a:lnTo>
                  <a:lnTo>
                    <a:pt x="9" y="7"/>
                  </a:lnTo>
                  <a:lnTo>
                    <a:pt x="8" y="8"/>
                  </a:lnTo>
                  <a:lnTo>
                    <a:pt x="5" y="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" name="Freeform 250">
              <a:extLst>
                <a:ext uri="{FF2B5EF4-FFF2-40B4-BE49-F238E27FC236}">
                  <a16:creationId xmlns:a16="http://schemas.microsoft.com/office/drawing/2014/main" id="{48993360-53E3-874F-7003-411D8442A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231" y="3901811"/>
              <a:ext cx="11200" cy="16804"/>
            </a:xfrm>
            <a:custGeom>
              <a:avLst/>
              <a:gdLst>
                <a:gd name="T0" fmla="*/ 5 w 8"/>
                <a:gd name="T1" fmla="*/ 10 h 10"/>
                <a:gd name="T2" fmla="*/ 3 w 8"/>
                <a:gd name="T3" fmla="*/ 10 h 10"/>
                <a:gd name="T4" fmla="*/ 2 w 8"/>
                <a:gd name="T5" fmla="*/ 10 h 10"/>
                <a:gd name="T6" fmla="*/ 1 w 8"/>
                <a:gd name="T7" fmla="*/ 9 h 10"/>
                <a:gd name="T8" fmla="*/ 0 w 8"/>
                <a:gd name="T9" fmla="*/ 7 h 10"/>
                <a:gd name="T10" fmla="*/ 0 w 8"/>
                <a:gd name="T11" fmla="*/ 6 h 10"/>
                <a:gd name="T12" fmla="*/ 3 w 8"/>
                <a:gd name="T13" fmla="*/ 2 h 10"/>
                <a:gd name="T14" fmla="*/ 5 w 8"/>
                <a:gd name="T15" fmla="*/ 1 h 10"/>
                <a:gd name="T16" fmla="*/ 5 w 8"/>
                <a:gd name="T17" fmla="*/ 0 h 10"/>
                <a:gd name="T18" fmla="*/ 6 w 8"/>
                <a:gd name="T19" fmla="*/ 2 h 10"/>
                <a:gd name="T20" fmla="*/ 7 w 8"/>
                <a:gd name="T21" fmla="*/ 4 h 10"/>
                <a:gd name="T22" fmla="*/ 8 w 8"/>
                <a:gd name="T23" fmla="*/ 5 h 10"/>
                <a:gd name="T24" fmla="*/ 8 w 8"/>
                <a:gd name="T25" fmla="*/ 6 h 10"/>
                <a:gd name="T26" fmla="*/ 6 w 8"/>
                <a:gd name="T27" fmla="*/ 9 h 10"/>
                <a:gd name="T28" fmla="*/ 5 w 8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0">
                  <a:moveTo>
                    <a:pt x="5" y="10"/>
                  </a:moveTo>
                  <a:lnTo>
                    <a:pt x="3" y="10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2"/>
                  </a:lnTo>
                  <a:lnTo>
                    <a:pt x="7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6" y="9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Freeform 251">
              <a:extLst>
                <a:ext uri="{FF2B5EF4-FFF2-40B4-BE49-F238E27FC236}">
                  <a16:creationId xmlns:a16="http://schemas.microsoft.com/office/drawing/2014/main" id="{50DF8CFA-A57C-7965-D3C6-7EFBBC991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020" y="3873810"/>
              <a:ext cx="50408" cy="28005"/>
            </a:xfrm>
            <a:custGeom>
              <a:avLst/>
              <a:gdLst>
                <a:gd name="T0" fmla="*/ 34 w 35"/>
                <a:gd name="T1" fmla="*/ 6 h 18"/>
                <a:gd name="T2" fmla="*/ 29 w 35"/>
                <a:gd name="T3" fmla="*/ 11 h 18"/>
                <a:gd name="T4" fmla="*/ 25 w 35"/>
                <a:gd name="T5" fmla="*/ 13 h 18"/>
                <a:gd name="T6" fmla="*/ 24 w 35"/>
                <a:gd name="T7" fmla="*/ 15 h 18"/>
                <a:gd name="T8" fmla="*/ 19 w 35"/>
                <a:gd name="T9" fmla="*/ 17 h 18"/>
                <a:gd name="T10" fmla="*/ 18 w 35"/>
                <a:gd name="T11" fmla="*/ 18 h 18"/>
                <a:gd name="T12" fmla="*/ 16 w 35"/>
                <a:gd name="T13" fmla="*/ 18 h 18"/>
                <a:gd name="T14" fmla="*/ 13 w 35"/>
                <a:gd name="T15" fmla="*/ 18 h 18"/>
                <a:gd name="T16" fmla="*/ 11 w 35"/>
                <a:gd name="T17" fmla="*/ 18 h 18"/>
                <a:gd name="T18" fmla="*/ 9 w 35"/>
                <a:gd name="T19" fmla="*/ 18 h 18"/>
                <a:gd name="T20" fmla="*/ 5 w 35"/>
                <a:gd name="T21" fmla="*/ 17 h 18"/>
                <a:gd name="T22" fmla="*/ 4 w 35"/>
                <a:gd name="T23" fmla="*/ 17 h 18"/>
                <a:gd name="T24" fmla="*/ 3 w 35"/>
                <a:gd name="T25" fmla="*/ 13 h 18"/>
                <a:gd name="T26" fmla="*/ 1 w 35"/>
                <a:gd name="T27" fmla="*/ 12 h 18"/>
                <a:gd name="T28" fmla="*/ 0 w 35"/>
                <a:gd name="T29" fmla="*/ 11 h 18"/>
                <a:gd name="T30" fmla="*/ 1 w 35"/>
                <a:gd name="T31" fmla="*/ 7 h 18"/>
                <a:gd name="T32" fmla="*/ 1 w 35"/>
                <a:gd name="T33" fmla="*/ 6 h 18"/>
                <a:gd name="T34" fmla="*/ 1 w 35"/>
                <a:gd name="T35" fmla="*/ 5 h 18"/>
                <a:gd name="T36" fmla="*/ 5 w 35"/>
                <a:gd name="T37" fmla="*/ 5 h 18"/>
                <a:gd name="T38" fmla="*/ 6 w 35"/>
                <a:gd name="T39" fmla="*/ 5 h 18"/>
                <a:gd name="T40" fmla="*/ 11 w 35"/>
                <a:gd name="T41" fmla="*/ 7 h 18"/>
                <a:gd name="T42" fmla="*/ 15 w 35"/>
                <a:gd name="T43" fmla="*/ 8 h 18"/>
                <a:gd name="T44" fmla="*/ 16 w 35"/>
                <a:gd name="T45" fmla="*/ 8 h 18"/>
                <a:gd name="T46" fmla="*/ 14 w 35"/>
                <a:gd name="T47" fmla="*/ 5 h 18"/>
                <a:gd name="T48" fmla="*/ 14 w 35"/>
                <a:gd name="T49" fmla="*/ 3 h 18"/>
                <a:gd name="T50" fmla="*/ 16 w 35"/>
                <a:gd name="T51" fmla="*/ 2 h 18"/>
                <a:gd name="T52" fmla="*/ 18 w 35"/>
                <a:gd name="T53" fmla="*/ 1 h 18"/>
                <a:gd name="T54" fmla="*/ 21 w 35"/>
                <a:gd name="T55" fmla="*/ 1 h 18"/>
                <a:gd name="T56" fmla="*/ 23 w 35"/>
                <a:gd name="T57" fmla="*/ 0 h 18"/>
                <a:gd name="T58" fmla="*/ 24 w 35"/>
                <a:gd name="T59" fmla="*/ 0 h 18"/>
                <a:gd name="T60" fmla="*/ 26 w 35"/>
                <a:gd name="T61" fmla="*/ 1 h 18"/>
                <a:gd name="T62" fmla="*/ 30 w 35"/>
                <a:gd name="T63" fmla="*/ 2 h 18"/>
                <a:gd name="T64" fmla="*/ 31 w 35"/>
                <a:gd name="T65" fmla="*/ 2 h 18"/>
                <a:gd name="T66" fmla="*/ 34 w 35"/>
                <a:gd name="T67" fmla="*/ 3 h 18"/>
                <a:gd name="T68" fmla="*/ 35 w 35"/>
                <a:gd name="T69" fmla="*/ 3 h 18"/>
                <a:gd name="T70" fmla="*/ 35 w 35"/>
                <a:gd name="T71" fmla="*/ 5 h 18"/>
                <a:gd name="T72" fmla="*/ 34 w 35"/>
                <a:gd name="T73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" h="18">
                  <a:moveTo>
                    <a:pt x="34" y="6"/>
                  </a:moveTo>
                  <a:lnTo>
                    <a:pt x="29" y="11"/>
                  </a:lnTo>
                  <a:lnTo>
                    <a:pt x="25" y="13"/>
                  </a:lnTo>
                  <a:lnTo>
                    <a:pt x="24" y="15"/>
                  </a:lnTo>
                  <a:lnTo>
                    <a:pt x="19" y="17"/>
                  </a:lnTo>
                  <a:lnTo>
                    <a:pt x="18" y="18"/>
                  </a:lnTo>
                  <a:lnTo>
                    <a:pt x="16" y="18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5" y="5"/>
                  </a:lnTo>
                  <a:lnTo>
                    <a:pt x="6" y="5"/>
                  </a:lnTo>
                  <a:lnTo>
                    <a:pt x="11" y="7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6" y="1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4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" name="Freeform 252">
              <a:extLst>
                <a:ext uri="{FF2B5EF4-FFF2-40B4-BE49-F238E27FC236}">
                  <a16:creationId xmlns:a16="http://schemas.microsoft.com/office/drawing/2014/main" id="{012B8351-286E-8632-EF19-010276EC5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418" y="3862608"/>
              <a:ext cx="11200" cy="11200"/>
            </a:xfrm>
            <a:custGeom>
              <a:avLst/>
              <a:gdLst>
                <a:gd name="T0" fmla="*/ 3 w 7"/>
                <a:gd name="T1" fmla="*/ 6 h 7"/>
                <a:gd name="T2" fmla="*/ 2 w 7"/>
                <a:gd name="T3" fmla="*/ 7 h 7"/>
                <a:gd name="T4" fmla="*/ 0 w 7"/>
                <a:gd name="T5" fmla="*/ 5 h 7"/>
                <a:gd name="T6" fmla="*/ 0 w 7"/>
                <a:gd name="T7" fmla="*/ 4 h 7"/>
                <a:gd name="T8" fmla="*/ 3 w 7"/>
                <a:gd name="T9" fmla="*/ 1 h 7"/>
                <a:gd name="T10" fmla="*/ 4 w 7"/>
                <a:gd name="T11" fmla="*/ 1 h 7"/>
                <a:gd name="T12" fmla="*/ 5 w 7"/>
                <a:gd name="T13" fmla="*/ 0 h 7"/>
                <a:gd name="T14" fmla="*/ 5 w 7"/>
                <a:gd name="T15" fmla="*/ 1 h 7"/>
                <a:gd name="T16" fmla="*/ 7 w 7"/>
                <a:gd name="T17" fmla="*/ 4 h 7"/>
                <a:gd name="T18" fmla="*/ 7 w 7"/>
                <a:gd name="T19" fmla="*/ 5 h 7"/>
                <a:gd name="T20" fmla="*/ 3 w 7"/>
                <a:gd name="T2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7">
                  <a:moveTo>
                    <a:pt x="3" y="6"/>
                  </a:moveTo>
                  <a:lnTo>
                    <a:pt x="2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7" y="4"/>
                  </a:lnTo>
                  <a:lnTo>
                    <a:pt x="7" y="5"/>
                  </a:lnTo>
                  <a:lnTo>
                    <a:pt x="3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" name="Freeform 253">
              <a:extLst>
                <a:ext uri="{FF2B5EF4-FFF2-40B4-BE49-F238E27FC236}">
                  <a16:creationId xmlns:a16="http://schemas.microsoft.com/office/drawing/2014/main" id="{06014539-F50C-3425-A96D-298AF8B3E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828" y="3604094"/>
              <a:ext cx="280031" cy="218425"/>
            </a:xfrm>
            <a:custGeom>
              <a:avLst/>
              <a:gdLst>
                <a:gd name="T0" fmla="*/ 123 w 203"/>
                <a:gd name="T1" fmla="*/ 3 h 159"/>
                <a:gd name="T2" fmla="*/ 142 w 203"/>
                <a:gd name="T3" fmla="*/ 9 h 159"/>
                <a:gd name="T4" fmla="*/ 154 w 203"/>
                <a:gd name="T5" fmla="*/ 10 h 159"/>
                <a:gd name="T6" fmla="*/ 170 w 203"/>
                <a:gd name="T7" fmla="*/ 10 h 159"/>
                <a:gd name="T8" fmla="*/ 183 w 203"/>
                <a:gd name="T9" fmla="*/ 9 h 159"/>
                <a:gd name="T10" fmla="*/ 189 w 203"/>
                <a:gd name="T11" fmla="*/ 17 h 159"/>
                <a:gd name="T12" fmla="*/ 187 w 203"/>
                <a:gd name="T13" fmla="*/ 27 h 159"/>
                <a:gd name="T14" fmla="*/ 188 w 203"/>
                <a:gd name="T15" fmla="*/ 37 h 159"/>
                <a:gd name="T16" fmla="*/ 180 w 203"/>
                <a:gd name="T17" fmla="*/ 39 h 159"/>
                <a:gd name="T18" fmla="*/ 182 w 203"/>
                <a:gd name="T19" fmla="*/ 43 h 159"/>
                <a:gd name="T20" fmla="*/ 178 w 203"/>
                <a:gd name="T21" fmla="*/ 48 h 159"/>
                <a:gd name="T22" fmla="*/ 183 w 203"/>
                <a:gd name="T23" fmla="*/ 55 h 159"/>
                <a:gd name="T24" fmla="*/ 180 w 203"/>
                <a:gd name="T25" fmla="*/ 62 h 159"/>
                <a:gd name="T26" fmla="*/ 170 w 203"/>
                <a:gd name="T27" fmla="*/ 67 h 159"/>
                <a:gd name="T28" fmla="*/ 164 w 203"/>
                <a:gd name="T29" fmla="*/ 74 h 159"/>
                <a:gd name="T30" fmla="*/ 167 w 203"/>
                <a:gd name="T31" fmla="*/ 87 h 159"/>
                <a:gd name="T32" fmla="*/ 173 w 203"/>
                <a:gd name="T33" fmla="*/ 94 h 159"/>
                <a:gd name="T34" fmla="*/ 180 w 203"/>
                <a:gd name="T35" fmla="*/ 99 h 159"/>
                <a:gd name="T36" fmla="*/ 188 w 203"/>
                <a:gd name="T37" fmla="*/ 108 h 159"/>
                <a:gd name="T38" fmla="*/ 195 w 203"/>
                <a:gd name="T39" fmla="*/ 117 h 159"/>
                <a:gd name="T40" fmla="*/ 190 w 203"/>
                <a:gd name="T41" fmla="*/ 120 h 159"/>
                <a:gd name="T42" fmla="*/ 198 w 203"/>
                <a:gd name="T43" fmla="*/ 125 h 159"/>
                <a:gd name="T44" fmla="*/ 190 w 203"/>
                <a:gd name="T45" fmla="*/ 130 h 159"/>
                <a:gd name="T46" fmla="*/ 203 w 203"/>
                <a:gd name="T47" fmla="*/ 135 h 159"/>
                <a:gd name="T48" fmla="*/ 185 w 203"/>
                <a:gd name="T49" fmla="*/ 142 h 159"/>
                <a:gd name="T50" fmla="*/ 164 w 203"/>
                <a:gd name="T51" fmla="*/ 133 h 159"/>
                <a:gd name="T52" fmla="*/ 149 w 203"/>
                <a:gd name="T53" fmla="*/ 138 h 159"/>
                <a:gd name="T54" fmla="*/ 148 w 203"/>
                <a:gd name="T55" fmla="*/ 143 h 159"/>
                <a:gd name="T56" fmla="*/ 137 w 203"/>
                <a:gd name="T57" fmla="*/ 147 h 159"/>
                <a:gd name="T58" fmla="*/ 140 w 203"/>
                <a:gd name="T59" fmla="*/ 152 h 159"/>
                <a:gd name="T60" fmla="*/ 135 w 203"/>
                <a:gd name="T61" fmla="*/ 154 h 159"/>
                <a:gd name="T62" fmla="*/ 122 w 203"/>
                <a:gd name="T63" fmla="*/ 158 h 159"/>
                <a:gd name="T64" fmla="*/ 113 w 203"/>
                <a:gd name="T65" fmla="*/ 154 h 159"/>
                <a:gd name="T66" fmla="*/ 105 w 203"/>
                <a:gd name="T67" fmla="*/ 150 h 159"/>
                <a:gd name="T68" fmla="*/ 97 w 203"/>
                <a:gd name="T69" fmla="*/ 150 h 159"/>
                <a:gd name="T70" fmla="*/ 88 w 203"/>
                <a:gd name="T71" fmla="*/ 143 h 159"/>
                <a:gd name="T72" fmla="*/ 75 w 203"/>
                <a:gd name="T73" fmla="*/ 134 h 159"/>
                <a:gd name="T74" fmla="*/ 62 w 203"/>
                <a:gd name="T75" fmla="*/ 130 h 159"/>
                <a:gd name="T76" fmla="*/ 43 w 203"/>
                <a:gd name="T77" fmla="*/ 123 h 159"/>
                <a:gd name="T78" fmla="*/ 34 w 203"/>
                <a:gd name="T79" fmla="*/ 118 h 159"/>
                <a:gd name="T80" fmla="*/ 28 w 203"/>
                <a:gd name="T81" fmla="*/ 110 h 159"/>
                <a:gd name="T82" fmla="*/ 20 w 203"/>
                <a:gd name="T83" fmla="*/ 102 h 159"/>
                <a:gd name="T84" fmla="*/ 23 w 203"/>
                <a:gd name="T85" fmla="*/ 89 h 159"/>
                <a:gd name="T86" fmla="*/ 8 w 203"/>
                <a:gd name="T87" fmla="*/ 78 h 159"/>
                <a:gd name="T88" fmla="*/ 0 w 203"/>
                <a:gd name="T89" fmla="*/ 64 h 159"/>
                <a:gd name="T90" fmla="*/ 8 w 203"/>
                <a:gd name="T91" fmla="*/ 54 h 159"/>
                <a:gd name="T92" fmla="*/ 3 w 203"/>
                <a:gd name="T93" fmla="*/ 39 h 159"/>
                <a:gd name="T94" fmla="*/ 15 w 203"/>
                <a:gd name="T95" fmla="*/ 34 h 159"/>
                <a:gd name="T96" fmla="*/ 30 w 203"/>
                <a:gd name="T97" fmla="*/ 29 h 159"/>
                <a:gd name="T98" fmla="*/ 42 w 203"/>
                <a:gd name="T99" fmla="*/ 27 h 159"/>
                <a:gd name="T100" fmla="*/ 57 w 203"/>
                <a:gd name="T101" fmla="*/ 22 h 159"/>
                <a:gd name="T102" fmla="*/ 59 w 203"/>
                <a:gd name="T103" fmla="*/ 13 h 159"/>
                <a:gd name="T104" fmla="*/ 67 w 203"/>
                <a:gd name="T105" fmla="*/ 10 h 159"/>
                <a:gd name="T106" fmla="*/ 73 w 203"/>
                <a:gd name="T107" fmla="*/ 4 h 159"/>
                <a:gd name="T108" fmla="*/ 83 w 203"/>
                <a:gd name="T109" fmla="*/ 8 h 159"/>
                <a:gd name="T110" fmla="*/ 90 w 203"/>
                <a:gd name="T111" fmla="*/ 7 h 159"/>
                <a:gd name="T112" fmla="*/ 98 w 203"/>
                <a:gd name="T113" fmla="*/ 5 h 159"/>
                <a:gd name="T114" fmla="*/ 107 w 203"/>
                <a:gd name="T115" fmla="*/ 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3" h="159">
                  <a:moveTo>
                    <a:pt x="112" y="0"/>
                  </a:moveTo>
                  <a:lnTo>
                    <a:pt x="112" y="2"/>
                  </a:lnTo>
                  <a:lnTo>
                    <a:pt x="113" y="2"/>
                  </a:lnTo>
                  <a:lnTo>
                    <a:pt x="114" y="2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18" y="2"/>
                  </a:lnTo>
                  <a:lnTo>
                    <a:pt x="119" y="0"/>
                  </a:lnTo>
                  <a:lnTo>
                    <a:pt x="122" y="2"/>
                  </a:lnTo>
                  <a:lnTo>
                    <a:pt x="123" y="3"/>
                  </a:lnTo>
                  <a:lnTo>
                    <a:pt x="125" y="5"/>
                  </a:lnTo>
                  <a:lnTo>
                    <a:pt x="127" y="7"/>
                  </a:lnTo>
                  <a:lnTo>
                    <a:pt x="129" y="7"/>
                  </a:lnTo>
                  <a:lnTo>
                    <a:pt x="132" y="5"/>
                  </a:lnTo>
                  <a:lnTo>
                    <a:pt x="134" y="5"/>
                  </a:lnTo>
                  <a:lnTo>
                    <a:pt x="137" y="5"/>
                  </a:lnTo>
                  <a:lnTo>
                    <a:pt x="138" y="7"/>
                  </a:lnTo>
                  <a:lnTo>
                    <a:pt x="139" y="8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3" y="9"/>
                  </a:lnTo>
                  <a:lnTo>
                    <a:pt x="144" y="9"/>
                  </a:lnTo>
                  <a:lnTo>
                    <a:pt x="147" y="8"/>
                  </a:lnTo>
                  <a:lnTo>
                    <a:pt x="149" y="7"/>
                  </a:lnTo>
                  <a:lnTo>
                    <a:pt x="150" y="7"/>
                  </a:lnTo>
                  <a:lnTo>
                    <a:pt x="152" y="7"/>
                  </a:lnTo>
                  <a:lnTo>
                    <a:pt x="152" y="8"/>
                  </a:lnTo>
                  <a:lnTo>
                    <a:pt x="152" y="9"/>
                  </a:lnTo>
                  <a:lnTo>
                    <a:pt x="154" y="9"/>
                  </a:lnTo>
                  <a:lnTo>
                    <a:pt x="154" y="10"/>
                  </a:lnTo>
                  <a:lnTo>
                    <a:pt x="155" y="12"/>
                  </a:lnTo>
                  <a:lnTo>
                    <a:pt x="157" y="10"/>
                  </a:lnTo>
                  <a:lnTo>
                    <a:pt x="158" y="10"/>
                  </a:lnTo>
                  <a:lnTo>
                    <a:pt x="160" y="10"/>
                  </a:lnTo>
                  <a:lnTo>
                    <a:pt x="162" y="10"/>
                  </a:lnTo>
                  <a:lnTo>
                    <a:pt x="163" y="10"/>
                  </a:lnTo>
                  <a:lnTo>
                    <a:pt x="164" y="10"/>
                  </a:lnTo>
                  <a:lnTo>
                    <a:pt x="168" y="10"/>
                  </a:lnTo>
                  <a:lnTo>
                    <a:pt x="169" y="9"/>
                  </a:lnTo>
                  <a:lnTo>
                    <a:pt x="170" y="10"/>
                  </a:lnTo>
                  <a:lnTo>
                    <a:pt x="172" y="10"/>
                  </a:lnTo>
                  <a:lnTo>
                    <a:pt x="173" y="10"/>
                  </a:lnTo>
                  <a:lnTo>
                    <a:pt x="174" y="9"/>
                  </a:lnTo>
                  <a:lnTo>
                    <a:pt x="178" y="7"/>
                  </a:lnTo>
                  <a:lnTo>
                    <a:pt x="179" y="7"/>
                  </a:lnTo>
                  <a:lnTo>
                    <a:pt x="178" y="8"/>
                  </a:lnTo>
                  <a:lnTo>
                    <a:pt x="178" y="9"/>
                  </a:lnTo>
                  <a:lnTo>
                    <a:pt x="179" y="8"/>
                  </a:lnTo>
                  <a:lnTo>
                    <a:pt x="180" y="8"/>
                  </a:lnTo>
                  <a:lnTo>
                    <a:pt x="183" y="9"/>
                  </a:lnTo>
                  <a:lnTo>
                    <a:pt x="184" y="10"/>
                  </a:lnTo>
                  <a:lnTo>
                    <a:pt x="185" y="12"/>
                  </a:lnTo>
                  <a:lnTo>
                    <a:pt x="187" y="12"/>
                  </a:lnTo>
                  <a:lnTo>
                    <a:pt x="188" y="12"/>
                  </a:lnTo>
                  <a:lnTo>
                    <a:pt x="188" y="13"/>
                  </a:lnTo>
                  <a:lnTo>
                    <a:pt x="188" y="14"/>
                  </a:lnTo>
                  <a:lnTo>
                    <a:pt x="188" y="15"/>
                  </a:lnTo>
                  <a:lnTo>
                    <a:pt x="189" y="15"/>
                  </a:lnTo>
                  <a:lnTo>
                    <a:pt x="190" y="17"/>
                  </a:lnTo>
                  <a:lnTo>
                    <a:pt x="189" y="17"/>
                  </a:lnTo>
                  <a:lnTo>
                    <a:pt x="190" y="18"/>
                  </a:lnTo>
                  <a:lnTo>
                    <a:pt x="190" y="19"/>
                  </a:lnTo>
                  <a:lnTo>
                    <a:pt x="190" y="20"/>
                  </a:lnTo>
                  <a:lnTo>
                    <a:pt x="190" y="22"/>
                  </a:lnTo>
                  <a:lnTo>
                    <a:pt x="189" y="23"/>
                  </a:lnTo>
                  <a:lnTo>
                    <a:pt x="188" y="23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7"/>
                  </a:lnTo>
                  <a:lnTo>
                    <a:pt x="187" y="27"/>
                  </a:lnTo>
                  <a:lnTo>
                    <a:pt x="185" y="28"/>
                  </a:lnTo>
                  <a:lnTo>
                    <a:pt x="185" y="29"/>
                  </a:lnTo>
                  <a:lnTo>
                    <a:pt x="185" y="30"/>
                  </a:lnTo>
                  <a:lnTo>
                    <a:pt x="187" y="30"/>
                  </a:lnTo>
                  <a:lnTo>
                    <a:pt x="187" y="32"/>
                  </a:lnTo>
                  <a:lnTo>
                    <a:pt x="188" y="33"/>
                  </a:lnTo>
                  <a:lnTo>
                    <a:pt x="187" y="33"/>
                  </a:lnTo>
                  <a:lnTo>
                    <a:pt x="187" y="34"/>
                  </a:lnTo>
                  <a:lnTo>
                    <a:pt x="188" y="34"/>
                  </a:lnTo>
                  <a:lnTo>
                    <a:pt x="188" y="37"/>
                  </a:lnTo>
                  <a:lnTo>
                    <a:pt x="187" y="37"/>
                  </a:lnTo>
                  <a:lnTo>
                    <a:pt x="185" y="37"/>
                  </a:lnTo>
                  <a:lnTo>
                    <a:pt x="185" y="38"/>
                  </a:lnTo>
                  <a:lnTo>
                    <a:pt x="183" y="37"/>
                  </a:lnTo>
                  <a:lnTo>
                    <a:pt x="180" y="37"/>
                  </a:lnTo>
                  <a:lnTo>
                    <a:pt x="179" y="37"/>
                  </a:lnTo>
                  <a:lnTo>
                    <a:pt x="178" y="35"/>
                  </a:lnTo>
                  <a:lnTo>
                    <a:pt x="178" y="37"/>
                  </a:lnTo>
                  <a:lnTo>
                    <a:pt x="179" y="38"/>
                  </a:lnTo>
                  <a:lnTo>
                    <a:pt x="180" y="39"/>
                  </a:lnTo>
                  <a:lnTo>
                    <a:pt x="182" y="39"/>
                  </a:lnTo>
                  <a:lnTo>
                    <a:pt x="183" y="40"/>
                  </a:lnTo>
                  <a:lnTo>
                    <a:pt x="182" y="40"/>
                  </a:lnTo>
                  <a:lnTo>
                    <a:pt x="180" y="40"/>
                  </a:lnTo>
                  <a:lnTo>
                    <a:pt x="179" y="40"/>
                  </a:lnTo>
                  <a:lnTo>
                    <a:pt x="178" y="42"/>
                  </a:lnTo>
                  <a:lnTo>
                    <a:pt x="179" y="42"/>
                  </a:lnTo>
                  <a:lnTo>
                    <a:pt x="180" y="42"/>
                  </a:lnTo>
                  <a:lnTo>
                    <a:pt x="182" y="42"/>
                  </a:lnTo>
                  <a:lnTo>
                    <a:pt x="182" y="43"/>
                  </a:lnTo>
                  <a:lnTo>
                    <a:pt x="180" y="43"/>
                  </a:lnTo>
                  <a:lnTo>
                    <a:pt x="180" y="44"/>
                  </a:lnTo>
                  <a:lnTo>
                    <a:pt x="179" y="44"/>
                  </a:lnTo>
                  <a:lnTo>
                    <a:pt x="178" y="44"/>
                  </a:lnTo>
                  <a:lnTo>
                    <a:pt x="177" y="44"/>
                  </a:lnTo>
                  <a:lnTo>
                    <a:pt x="177" y="45"/>
                  </a:lnTo>
                  <a:lnTo>
                    <a:pt x="179" y="45"/>
                  </a:lnTo>
                  <a:lnTo>
                    <a:pt x="178" y="47"/>
                  </a:lnTo>
                  <a:lnTo>
                    <a:pt x="177" y="47"/>
                  </a:lnTo>
                  <a:lnTo>
                    <a:pt x="178" y="48"/>
                  </a:lnTo>
                  <a:lnTo>
                    <a:pt x="179" y="48"/>
                  </a:lnTo>
                  <a:lnTo>
                    <a:pt x="179" y="49"/>
                  </a:lnTo>
                  <a:lnTo>
                    <a:pt x="178" y="49"/>
                  </a:lnTo>
                  <a:lnTo>
                    <a:pt x="177" y="49"/>
                  </a:lnTo>
                  <a:lnTo>
                    <a:pt x="177" y="50"/>
                  </a:lnTo>
                  <a:lnTo>
                    <a:pt x="178" y="52"/>
                  </a:lnTo>
                  <a:lnTo>
                    <a:pt x="179" y="52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3" y="55"/>
                  </a:lnTo>
                  <a:lnTo>
                    <a:pt x="184" y="57"/>
                  </a:lnTo>
                  <a:lnTo>
                    <a:pt x="183" y="58"/>
                  </a:lnTo>
                  <a:lnTo>
                    <a:pt x="183" y="59"/>
                  </a:lnTo>
                  <a:lnTo>
                    <a:pt x="180" y="58"/>
                  </a:lnTo>
                  <a:lnTo>
                    <a:pt x="179" y="58"/>
                  </a:lnTo>
                  <a:lnTo>
                    <a:pt x="178" y="58"/>
                  </a:lnTo>
                  <a:lnTo>
                    <a:pt x="178" y="59"/>
                  </a:lnTo>
                  <a:lnTo>
                    <a:pt x="179" y="59"/>
                  </a:lnTo>
                  <a:lnTo>
                    <a:pt x="180" y="60"/>
                  </a:lnTo>
                  <a:lnTo>
                    <a:pt x="180" y="62"/>
                  </a:lnTo>
                  <a:lnTo>
                    <a:pt x="179" y="63"/>
                  </a:lnTo>
                  <a:lnTo>
                    <a:pt x="178" y="64"/>
                  </a:lnTo>
                  <a:lnTo>
                    <a:pt x="177" y="64"/>
                  </a:lnTo>
                  <a:lnTo>
                    <a:pt x="175" y="63"/>
                  </a:lnTo>
                  <a:lnTo>
                    <a:pt x="175" y="64"/>
                  </a:lnTo>
                  <a:lnTo>
                    <a:pt x="174" y="64"/>
                  </a:lnTo>
                  <a:lnTo>
                    <a:pt x="173" y="65"/>
                  </a:lnTo>
                  <a:lnTo>
                    <a:pt x="172" y="65"/>
                  </a:lnTo>
                  <a:lnTo>
                    <a:pt x="170" y="65"/>
                  </a:lnTo>
                  <a:lnTo>
                    <a:pt x="170" y="67"/>
                  </a:lnTo>
                  <a:lnTo>
                    <a:pt x="169" y="67"/>
                  </a:lnTo>
                  <a:lnTo>
                    <a:pt x="168" y="67"/>
                  </a:lnTo>
                  <a:lnTo>
                    <a:pt x="167" y="68"/>
                  </a:lnTo>
                  <a:lnTo>
                    <a:pt x="167" y="70"/>
                  </a:lnTo>
                  <a:lnTo>
                    <a:pt x="168" y="72"/>
                  </a:lnTo>
                  <a:lnTo>
                    <a:pt x="168" y="73"/>
                  </a:lnTo>
                  <a:lnTo>
                    <a:pt x="167" y="73"/>
                  </a:lnTo>
                  <a:lnTo>
                    <a:pt x="165" y="73"/>
                  </a:lnTo>
                  <a:lnTo>
                    <a:pt x="165" y="74"/>
                  </a:lnTo>
                  <a:lnTo>
                    <a:pt x="164" y="74"/>
                  </a:lnTo>
                  <a:lnTo>
                    <a:pt x="164" y="75"/>
                  </a:lnTo>
                  <a:lnTo>
                    <a:pt x="163" y="77"/>
                  </a:lnTo>
                  <a:lnTo>
                    <a:pt x="163" y="78"/>
                  </a:lnTo>
                  <a:lnTo>
                    <a:pt x="163" y="80"/>
                  </a:lnTo>
                  <a:lnTo>
                    <a:pt x="163" y="82"/>
                  </a:lnTo>
                  <a:lnTo>
                    <a:pt x="163" y="83"/>
                  </a:lnTo>
                  <a:lnTo>
                    <a:pt x="164" y="84"/>
                  </a:lnTo>
                  <a:lnTo>
                    <a:pt x="165" y="84"/>
                  </a:lnTo>
                  <a:lnTo>
                    <a:pt x="167" y="85"/>
                  </a:lnTo>
                  <a:lnTo>
                    <a:pt x="167" y="87"/>
                  </a:lnTo>
                  <a:lnTo>
                    <a:pt x="167" y="88"/>
                  </a:lnTo>
                  <a:lnTo>
                    <a:pt x="168" y="89"/>
                  </a:lnTo>
                  <a:lnTo>
                    <a:pt x="168" y="90"/>
                  </a:lnTo>
                  <a:lnTo>
                    <a:pt x="168" y="92"/>
                  </a:lnTo>
                  <a:lnTo>
                    <a:pt x="169" y="92"/>
                  </a:lnTo>
                  <a:lnTo>
                    <a:pt x="170" y="93"/>
                  </a:lnTo>
                  <a:lnTo>
                    <a:pt x="170" y="94"/>
                  </a:lnTo>
                  <a:lnTo>
                    <a:pt x="172" y="95"/>
                  </a:lnTo>
                  <a:lnTo>
                    <a:pt x="173" y="95"/>
                  </a:lnTo>
                  <a:lnTo>
                    <a:pt x="173" y="94"/>
                  </a:lnTo>
                  <a:lnTo>
                    <a:pt x="174" y="94"/>
                  </a:lnTo>
                  <a:lnTo>
                    <a:pt x="175" y="95"/>
                  </a:lnTo>
                  <a:lnTo>
                    <a:pt x="177" y="95"/>
                  </a:lnTo>
                  <a:lnTo>
                    <a:pt x="177" y="97"/>
                  </a:lnTo>
                  <a:lnTo>
                    <a:pt x="178" y="97"/>
                  </a:lnTo>
                  <a:lnTo>
                    <a:pt x="179" y="97"/>
                  </a:lnTo>
                  <a:lnTo>
                    <a:pt x="180" y="97"/>
                  </a:lnTo>
                  <a:lnTo>
                    <a:pt x="182" y="98"/>
                  </a:lnTo>
                  <a:lnTo>
                    <a:pt x="182" y="99"/>
                  </a:lnTo>
                  <a:lnTo>
                    <a:pt x="180" y="99"/>
                  </a:lnTo>
                  <a:lnTo>
                    <a:pt x="180" y="100"/>
                  </a:lnTo>
                  <a:lnTo>
                    <a:pt x="182" y="102"/>
                  </a:lnTo>
                  <a:lnTo>
                    <a:pt x="182" y="103"/>
                  </a:lnTo>
                  <a:lnTo>
                    <a:pt x="182" y="104"/>
                  </a:lnTo>
                  <a:lnTo>
                    <a:pt x="183" y="104"/>
                  </a:lnTo>
                  <a:lnTo>
                    <a:pt x="184" y="104"/>
                  </a:lnTo>
                  <a:lnTo>
                    <a:pt x="185" y="104"/>
                  </a:lnTo>
                  <a:lnTo>
                    <a:pt x="185" y="105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8" y="109"/>
                  </a:lnTo>
                  <a:lnTo>
                    <a:pt x="190" y="112"/>
                  </a:lnTo>
                  <a:lnTo>
                    <a:pt x="192" y="113"/>
                  </a:lnTo>
                  <a:lnTo>
                    <a:pt x="190" y="114"/>
                  </a:lnTo>
                  <a:lnTo>
                    <a:pt x="190" y="115"/>
                  </a:lnTo>
                  <a:lnTo>
                    <a:pt x="192" y="115"/>
                  </a:lnTo>
                  <a:lnTo>
                    <a:pt x="194" y="115"/>
                  </a:lnTo>
                  <a:lnTo>
                    <a:pt x="195" y="114"/>
                  </a:lnTo>
                  <a:lnTo>
                    <a:pt x="195" y="115"/>
                  </a:lnTo>
                  <a:lnTo>
                    <a:pt x="195" y="117"/>
                  </a:lnTo>
                  <a:lnTo>
                    <a:pt x="194" y="118"/>
                  </a:lnTo>
                  <a:lnTo>
                    <a:pt x="193" y="118"/>
                  </a:lnTo>
                  <a:lnTo>
                    <a:pt x="192" y="117"/>
                  </a:lnTo>
                  <a:lnTo>
                    <a:pt x="190" y="117"/>
                  </a:lnTo>
                  <a:lnTo>
                    <a:pt x="189" y="117"/>
                  </a:lnTo>
                  <a:lnTo>
                    <a:pt x="189" y="118"/>
                  </a:lnTo>
                  <a:lnTo>
                    <a:pt x="192" y="118"/>
                  </a:lnTo>
                  <a:lnTo>
                    <a:pt x="192" y="119"/>
                  </a:lnTo>
                  <a:lnTo>
                    <a:pt x="190" y="119"/>
                  </a:lnTo>
                  <a:lnTo>
                    <a:pt x="190" y="120"/>
                  </a:lnTo>
                  <a:lnTo>
                    <a:pt x="192" y="122"/>
                  </a:lnTo>
                  <a:lnTo>
                    <a:pt x="192" y="123"/>
                  </a:lnTo>
                  <a:lnTo>
                    <a:pt x="192" y="124"/>
                  </a:lnTo>
                  <a:lnTo>
                    <a:pt x="193" y="123"/>
                  </a:lnTo>
                  <a:lnTo>
                    <a:pt x="194" y="123"/>
                  </a:lnTo>
                  <a:lnTo>
                    <a:pt x="195" y="123"/>
                  </a:lnTo>
                  <a:lnTo>
                    <a:pt x="195" y="124"/>
                  </a:lnTo>
                  <a:lnTo>
                    <a:pt x="197" y="124"/>
                  </a:lnTo>
                  <a:lnTo>
                    <a:pt x="198" y="124"/>
                  </a:lnTo>
                  <a:lnTo>
                    <a:pt x="198" y="125"/>
                  </a:lnTo>
                  <a:lnTo>
                    <a:pt x="199" y="127"/>
                  </a:lnTo>
                  <a:lnTo>
                    <a:pt x="199" y="128"/>
                  </a:lnTo>
                  <a:lnTo>
                    <a:pt x="198" y="129"/>
                  </a:lnTo>
                  <a:lnTo>
                    <a:pt x="197" y="129"/>
                  </a:lnTo>
                  <a:lnTo>
                    <a:pt x="194" y="129"/>
                  </a:lnTo>
                  <a:lnTo>
                    <a:pt x="192" y="128"/>
                  </a:lnTo>
                  <a:lnTo>
                    <a:pt x="190" y="128"/>
                  </a:lnTo>
                  <a:lnTo>
                    <a:pt x="189" y="129"/>
                  </a:lnTo>
                  <a:lnTo>
                    <a:pt x="189" y="130"/>
                  </a:lnTo>
                  <a:lnTo>
                    <a:pt x="190" y="130"/>
                  </a:lnTo>
                  <a:lnTo>
                    <a:pt x="192" y="132"/>
                  </a:lnTo>
                  <a:lnTo>
                    <a:pt x="193" y="132"/>
                  </a:lnTo>
                  <a:lnTo>
                    <a:pt x="195" y="133"/>
                  </a:lnTo>
                  <a:lnTo>
                    <a:pt x="197" y="133"/>
                  </a:lnTo>
                  <a:lnTo>
                    <a:pt x="197" y="134"/>
                  </a:lnTo>
                  <a:lnTo>
                    <a:pt x="198" y="134"/>
                  </a:lnTo>
                  <a:lnTo>
                    <a:pt x="199" y="134"/>
                  </a:lnTo>
                  <a:lnTo>
                    <a:pt x="202" y="134"/>
                  </a:lnTo>
                  <a:lnTo>
                    <a:pt x="203" y="134"/>
                  </a:lnTo>
                  <a:lnTo>
                    <a:pt x="203" y="135"/>
                  </a:lnTo>
                  <a:lnTo>
                    <a:pt x="200" y="137"/>
                  </a:lnTo>
                  <a:lnTo>
                    <a:pt x="198" y="139"/>
                  </a:lnTo>
                  <a:lnTo>
                    <a:pt x="197" y="140"/>
                  </a:lnTo>
                  <a:lnTo>
                    <a:pt x="194" y="143"/>
                  </a:lnTo>
                  <a:lnTo>
                    <a:pt x="190" y="145"/>
                  </a:lnTo>
                  <a:lnTo>
                    <a:pt x="189" y="145"/>
                  </a:lnTo>
                  <a:lnTo>
                    <a:pt x="188" y="145"/>
                  </a:lnTo>
                  <a:lnTo>
                    <a:pt x="187" y="144"/>
                  </a:lnTo>
                  <a:lnTo>
                    <a:pt x="187" y="143"/>
                  </a:lnTo>
                  <a:lnTo>
                    <a:pt x="185" y="142"/>
                  </a:lnTo>
                  <a:lnTo>
                    <a:pt x="184" y="142"/>
                  </a:lnTo>
                  <a:lnTo>
                    <a:pt x="182" y="140"/>
                  </a:lnTo>
                  <a:lnTo>
                    <a:pt x="182" y="139"/>
                  </a:lnTo>
                  <a:lnTo>
                    <a:pt x="178" y="139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0" y="137"/>
                  </a:lnTo>
                  <a:lnTo>
                    <a:pt x="167" y="135"/>
                  </a:lnTo>
                  <a:lnTo>
                    <a:pt x="164" y="133"/>
                  </a:lnTo>
                  <a:lnTo>
                    <a:pt x="163" y="133"/>
                  </a:lnTo>
                  <a:lnTo>
                    <a:pt x="160" y="132"/>
                  </a:lnTo>
                  <a:lnTo>
                    <a:pt x="159" y="133"/>
                  </a:lnTo>
                  <a:lnTo>
                    <a:pt x="157" y="133"/>
                  </a:lnTo>
                  <a:lnTo>
                    <a:pt x="155" y="134"/>
                  </a:lnTo>
                  <a:lnTo>
                    <a:pt x="153" y="135"/>
                  </a:lnTo>
                  <a:lnTo>
                    <a:pt x="150" y="137"/>
                  </a:lnTo>
                  <a:lnTo>
                    <a:pt x="149" y="137"/>
                  </a:lnTo>
                  <a:lnTo>
                    <a:pt x="148" y="138"/>
                  </a:lnTo>
                  <a:lnTo>
                    <a:pt x="149" y="138"/>
                  </a:lnTo>
                  <a:lnTo>
                    <a:pt x="150" y="138"/>
                  </a:lnTo>
                  <a:lnTo>
                    <a:pt x="152" y="138"/>
                  </a:lnTo>
                  <a:lnTo>
                    <a:pt x="152" y="137"/>
                  </a:lnTo>
                  <a:lnTo>
                    <a:pt x="154" y="137"/>
                  </a:lnTo>
                  <a:lnTo>
                    <a:pt x="155" y="137"/>
                  </a:lnTo>
                  <a:lnTo>
                    <a:pt x="155" y="138"/>
                  </a:lnTo>
                  <a:lnTo>
                    <a:pt x="152" y="139"/>
                  </a:lnTo>
                  <a:lnTo>
                    <a:pt x="149" y="140"/>
                  </a:lnTo>
                  <a:lnTo>
                    <a:pt x="148" y="142"/>
                  </a:lnTo>
                  <a:lnTo>
                    <a:pt x="148" y="143"/>
                  </a:lnTo>
                  <a:lnTo>
                    <a:pt x="149" y="143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4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9" y="145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4" y="147"/>
                  </a:lnTo>
                  <a:lnTo>
                    <a:pt x="134" y="148"/>
                  </a:lnTo>
                  <a:lnTo>
                    <a:pt x="135" y="148"/>
                  </a:lnTo>
                  <a:lnTo>
                    <a:pt x="137" y="148"/>
                  </a:lnTo>
                  <a:lnTo>
                    <a:pt x="138" y="148"/>
                  </a:lnTo>
                  <a:lnTo>
                    <a:pt x="138" y="149"/>
                  </a:lnTo>
                  <a:lnTo>
                    <a:pt x="139" y="150"/>
                  </a:lnTo>
                  <a:lnTo>
                    <a:pt x="140" y="150"/>
                  </a:lnTo>
                  <a:lnTo>
                    <a:pt x="140" y="152"/>
                  </a:lnTo>
                  <a:lnTo>
                    <a:pt x="139" y="152"/>
                  </a:lnTo>
                  <a:lnTo>
                    <a:pt x="138" y="152"/>
                  </a:lnTo>
                  <a:lnTo>
                    <a:pt x="137" y="150"/>
                  </a:lnTo>
                  <a:lnTo>
                    <a:pt x="135" y="150"/>
                  </a:lnTo>
                  <a:lnTo>
                    <a:pt x="133" y="150"/>
                  </a:lnTo>
                  <a:lnTo>
                    <a:pt x="132" y="150"/>
                  </a:lnTo>
                  <a:lnTo>
                    <a:pt x="132" y="152"/>
                  </a:lnTo>
                  <a:lnTo>
                    <a:pt x="133" y="153"/>
                  </a:lnTo>
                  <a:lnTo>
                    <a:pt x="135" y="153"/>
                  </a:lnTo>
                  <a:lnTo>
                    <a:pt x="135" y="154"/>
                  </a:lnTo>
                  <a:lnTo>
                    <a:pt x="134" y="155"/>
                  </a:lnTo>
                  <a:lnTo>
                    <a:pt x="133" y="155"/>
                  </a:lnTo>
                  <a:lnTo>
                    <a:pt x="132" y="155"/>
                  </a:lnTo>
                  <a:lnTo>
                    <a:pt x="130" y="157"/>
                  </a:lnTo>
                  <a:lnTo>
                    <a:pt x="128" y="158"/>
                  </a:lnTo>
                  <a:lnTo>
                    <a:pt x="127" y="157"/>
                  </a:lnTo>
                  <a:lnTo>
                    <a:pt x="125" y="157"/>
                  </a:lnTo>
                  <a:lnTo>
                    <a:pt x="124" y="157"/>
                  </a:lnTo>
                  <a:lnTo>
                    <a:pt x="123" y="157"/>
                  </a:lnTo>
                  <a:lnTo>
                    <a:pt x="122" y="158"/>
                  </a:lnTo>
                  <a:lnTo>
                    <a:pt x="122" y="159"/>
                  </a:lnTo>
                  <a:lnTo>
                    <a:pt x="120" y="159"/>
                  </a:lnTo>
                  <a:lnTo>
                    <a:pt x="119" y="159"/>
                  </a:lnTo>
                  <a:lnTo>
                    <a:pt x="118" y="159"/>
                  </a:lnTo>
                  <a:lnTo>
                    <a:pt x="118" y="158"/>
                  </a:lnTo>
                  <a:lnTo>
                    <a:pt x="117" y="158"/>
                  </a:lnTo>
                  <a:lnTo>
                    <a:pt x="115" y="158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3" y="154"/>
                  </a:lnTo>
                  <a:lnTo>
                    <a:pt x="112" y="153"/>
                  </a:lnTo>
                  <a:lnTo>
                    <a:pt x="110" y="153"/>
                  </a:lnTo>
                  <a:lnTo>
                    <a:pt x="110" y="154"/>
                  </a:lnTo>
                  <a:lnTo>
                    <a:pt x="109" y="155"/>
                  </a:lnTo>
                  <a:lnTo>
                    <a:pt x="108" y="155"/>
                  </a:lnTo>
                  <a:lnTo>
                    <a:pt x="107" y="155"/>
                  </a:lnTo>
                  <a:lnTo>
                    <a:pt x="105" y="154"/>
                  </a:lnTo>
                  <a:lnTo>
                    <a:pt x="105" y="153"/>
                  </a:lnTo>
                  <a:lnTo>
                    <a:pt x="105" y="152"/>
                  </a:lnTo>
                  <a:lnTo>
                    <a:pt x="105" y="150"/>
                  </a:lnTo>
                  <a:lnTo>
                    <a:pt x="104" y="150"/>
                  </a:lnTo>
                  <a:lnTo>
                    <a:pt x="103" y="152"/>
                  </a:lnTo>
                  <a:lnTo>
                    <a:pt x="103" y="153"/>
                  </a:lnTo>
                  <a:lnTo>
                    <a:pt x="102" y="153"/>
                  </a:lnTo>
                  <a:lnTo>
                    <a:pt x="100" y="153"/>
                  </a:lnTo>
                  <a:lnTo>
                    <a:pt x="99" y="153"/>
                  </a:lnTo>
                  <a:lnTo>
                    <a:pt x="98" y="153"/>
                  </a:lnTo>
                  <a:lnTo>
                    <a:pt x="98" y="152"/>
                  </a:lnTo>
                  <a:lnTo>
                    <a:pt x="98" y="150"/>
                  </a:lnTo>
                  <a:lnTo>
                    <a:pt x="97" y="150"/>
                  </a:lnTo>
                  <a:lnTo>
                    <a:pt x="95" y="150"/>
                  </a:lnTo>
                  <a:lnTo>
                    <a:pt x="94" y="149"/>
                  </a:lnTo>
                  <a:lnTo>
                    <a:pt x="94" y="148"/>
                  </a:lnTo>
                  <a:lnTo>
                    <a:pt x="93" y="148"/>
                  </a:lnTo>
                  <a:lnTo>
                    <a:pt x="93" y="147"/>
                  </a:lnTo>
                  <a:lnTo>
                    <a:pt x="92" y="145"/>
                  </a:lnTo>
                  <a:lnTo>
                    <a:pt x="92" y="144"/>
                  </a:lnTo>
                  <a:lnTo>
                    <a:pt x="90" y="144"/>
                  </a:lnTo>
                  <a:lnTo>
                    <a:pt x="89" y="143"/>
                  </a:lnTo>
                  <a:lnTo>
                    <a:pt x="88" y="143"/>
                  </a:lnTo>
                  <a:lnTo>
                    <a:pt x="88" y="142"/>
                  </a:lnTo>
                  <a:lnTo>
                    <a:pt x="87" y="140"/>
                  </a:lnTo>
                  <a:lnTo>
                    <a:pt x="85" y="138"/>
                  </a:lnTo>
                  <a:lnTo>
                    <a:pt x="84" y="137"/>
                  </a:lnTo>
                  <a:lnTo>
                    <a:pt x="83" y="135"/>
                  </a:lnTo>
                  <a:lnTo>
                    <a:pt x="80" y="134"/>
                  </a:lnTo>
                  <a:lnTo>
                    <a:pt x="78" y="133"/>
                  </a:lnTo>
                  <a:lnTo>
                    <a:pt x="78" y="134"/>
                  </a:lnTo>
                  <a:lnTo>
                    <a:pt x="77" y="134"/>
                  </a:lnTo>
                  <a:lnTo>
                    <a:pt x="75" y="134"/>
                  </a:lnTo>
                  <a:lnTo>
                    <a:pt x="74" y="133"/>
                  </a:lnTo>
                  <a:lnTo>
                    <a:pt x="73" y="133"/>
                  </a:lnTo>
                  <a:lnTo>
                    <a:pt x="72" y="133"/>
                  </a:lnTo>
                  <a:lnTo>
                    <a:pt x="70" y="133"/>
                  </a:lnTo>
                  <a:lnTo>
                    <a:pt x="69" y="133"/>
                  </a:lnTo>
                  <a:lnTo>
                    <a:pt x="68" y="133"/>
                  </a:lnTo>
                  <a:lnTo>
                    <a:pt x="67" y="132"/>
                  </a:lnTo>
                  <a:lnTo>
                    <a:pt x="65" y="130"/>
                  </a:lnTo>
                  <a:lnTo>
                    <a:pt x="63" y="130"/>
                  </a:lnTo>
                  <a:lnTo>
                    <a:pt x="62" y="130"/>
                  </a:lnTo>
                  <a:lnTo>
                    <a:pt x="59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3" y="129"/>
                  </a:lnTo>
                  <a:lnTo>
                    <a:pt x="50" y="129"/>
                  </a:lnTo>
                  <a:lnTo>
                    <a:pt x="49" y="128"/>
                  </a:lnTo>
                  <a:lnTo>
                    <a:pt x="48" y="128"/>
                  </a:lnTo>
                  <a:lnTo>
                    <a:pt x="47" y="127"/>
                  </a:lnTo>
                  <a:lnTo>
                    <a:pt x="44" y="124"/>
                  </a:lnTo>
                  <a:lnTo>
                    <a:pt x="43" y="123"/>
                  </a:lnTo>
                  <a:lnTo>
                    <a:pt x="42" y="123"/>
                  </a:lnTo>
                  <a:lnTo>
                    <a:pt x="42" y="124"/>
                  </a:lnTo>
                  <a:lnTo>
                    <a:pt x="40" y="123"/>
                  </a:lnTo>
                  <a:lnTo>
                    <a:pt x="40" y="122"/>
                  </a:lnTo>
                  <a:lnTo>
                    <a:pt x="39" y="120"/>
                  </a:lnTo>
                  <a:lnTo>
                    <a:pt x="38" y="120"/>
                  </a:lnTo>
                  <a:lnTo>
                    <a:pt x="37" y="120"/>
                  </a:lnTo>
                  <a:lnTo>
                    <a:pt x="35" y="120"/>
                  </a:lnTo>
                  <a:lnTo>
                    <a:pt x="34" y="119"/>
                  </a:lnTo>
                  <a:lnTo>
                    <a:pt x="34" y="118"/>
                  </a:lnTo>
                  <a:lnTo>
                    <a:pt x="34" y="117"/>
                  </a:lnTo>
                  <a:lnTo>
                    <a:pt x="34" y="115"/>
                  </a:lnTo>
                  <a:lnTo>
                    <a:pt x="33" y="114"/>
                  </a:lnTo>
                  <a:lnTo>
                    <a:pt x="32" y="113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9" y="112"/>
                  </a:lnTo>
                  <a:lnTo>
                    <a:pt x="29" y="113"/>
                  </a:lnTo>
                  <a:lnTo>
                    <a:pt x="28" y="112"/>
                  </a:lnTo>
                  <a:lnTo>
                    <a:pt x="28" y="110"/>
                  </a:lnTo>
                  <a:lnTo>
                    <a:pt x="29" y="110"/>
                  </a:lnTo>
                  <a:lnTo>
                    <a:pt x="28" y="108"/>
                  </a:lnTo>
                  <a:lnTo>
                    <a:pt x="28" y="107"/>
                  </a:lnTo>
                  <a:lnTo>
                    <a:pt x="27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3" y="103"/>
                  </a:lnTo>
                  <a:lnTo>
                    <a:pt x="23" y="102"/>
                  </a:lnTo>
                  <a:lnTo>
                    <a:pt x="22" y="102"/>
                  </a:lnTo>
                  <a:lnTo>
                    <a:pt x="20" y="102"/>
                  </a:lnTo>
                  <a:lnTo>
                    <a:pt x="19" y="103"/>
                  </a:lnTo>
                  <a:lnTo>
                    <a:pt x="19" y="102"/>
                  </a:lnTo>
                  <a:lnTo>
                    <a:pt x="20" y="100"/>
                  </a:lnTo>
                  <a:lnTo>
                    <a:pt x="20" y="99"/>
                  </a:lnTo>
                  <a:lnTo>
                    <a:pt x="20" y="97"/>
                  </a:lnTo>
                  <a:lnTo>
                    <a:pt x="22" y="95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4" y="90"/>
                  </a:lnTo>
                  <a:lnTo>
                    <a:pt x="23" y="89"/>
                  </a:lnTo>
                  <a:lnTo>
                    <a:pt x="20" y="87"/>
                  </a:lnTo>
                  <a:lnTo>
                    <a:pt x="19" y="85"/>
                  </a:lnTo>
                  <a:lnTo>
                    <a:pt x="18" y="84"/>
                  </a:lnTo>
                  <a:lnTo>
                    <a:pt x="14" y="83"/>
                  </a:lnTo>
                  <a:lnTo>
                    <a:pt x="13" y="83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79"/>
                  </a:lnTo>
                  <a:lnTo>
                    <a:pt x="9" y="78"/>
                  </a:lnTo>
                  <a:lnTo>
                    <a:pt x="8" y="78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5" y="78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2" y="74"/>
                  </a:lnTo>
                  <a:lnTo>
                    <a:pt x="0" y="70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3" y="63"/>
                  </a:lnTo>
                  <a:lnTo>
                    <a:pt x="3" y="62"/>
                  </a:lnTo>
                  <a:lnTo>
                    <a:pt x="4" y="62"/>
                  </a:lnTo>
                  <a:lnTo>
                    <a:pt x="5" y="63"/>
                  </a:lnTo>
                  <a:lnTo>
                    <a:pt x="5" y="62"/>
                  </a:lnTo>
                  <a:lnTo>
                    <a:pt x="5" y="60"/>
                  </a:lnTo>
                  <a:lnTo>
                    <a:pt x="5" y="59"/>
                  </a:lnTo>
                  <a:lnTo>
                    <a:pt x="7" y="55"/>
                  </a:lnTo>
                  <a:lnTo>
                    <a:pt x="7" y="54"/>
                  </a:lnTo>
                  <a:lnTo>
                    <a:pt x="8" y="54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8" y="52"/>
                  </a:lnTo>
                  <a:lnTo>
                    <a:pt x="7" y="50"/>
                  </a:lnTo>
                  <a:lnTo>
                    <a:pt x="5" y="49"/>
                  </a:lnTo>
                  <a:lnTo>
                    <a:pt x="4" y="47"/>
                  </a:lnTo>
                  <a:lnTo>
                    <a:pt x="4" y="44"/>
                  </a:lnTo>
                  <a:lnTo>
                    <a:pt x="4" y="43"/>
                  </a:lnTo>
                  <a:lnTo>
                    <a:pt x="3" y="42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3" y="37"/>
                  </a:lnTo>
                  <a:lnTo>
                    <a:pt x="5" y="35"/>
                  </a:lnTo>
                  <a:lnTo>
                    <a:pt x="8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3" y="35"/>
                  </a:lnTo>
                  <a:lnTo>
                    <a:pt x="13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3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20" y="30"/>
                  </a:lnTo>
                  <a:lnTo>
                    <a:pt x="22" y="30"/>
                  </a:lnTo>
                  <a:lnTo>
                    <a:pt x="23" y="30"/>
                  </a:lnTo>
                  <a:lnTo>
                    <a:pt x="24" y="30"/>
                  </a:lnTo>
                  <a:lnTo>
                    <a:pt x="25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3" y="28"/>
                  </a:lnTo>
                  <a:lnTo>
                    <a:pt x="34" y="28"/>
                  </a:lnTo>
                  <a:lnTo>
                    <a:pt x="35" y="28"/>
                  </a:lnTo>
                  <a:lnTo>
                    <a:pt x="35" y="29"/>
                  </a:lnTo>
                  <a:lnTo>
                    <a:pt x="37" y="29"/>
                  </a:lnTo>
                  <a:lnTo>
                    <a:pt x="37" y="28"/>
                  </a:lnTo>
                  <a:lnTo>
                    <a:pt x="38" y="27"/>
                  </a:lnTo>
                  <a:lnTo>
                    <a:pt x="39" y="27"/>
                  </a:lnTo>
                  <a:lnTo>
                    <a:pt x="40" y="25"/>
                  </a:lnTo>
                  <a:lnTo>
                    <a:pt x="42" y="27"/>
                  </a:lnTo>
                  <a:lnTo>
                    <a:pt x="43" y="27"/>
                  </a:lnTo>
                  <a:lnTo>
                    <a:pt x="43" y="28"/>
                  </a:lnTo>
                  <a:lnTo>
                    <a:pt x="44" y="28"/>
                  </a:lnTo>
                  <a:lnTo>
                    <a:pt x="45" y="27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53" y="24"/>
                  </a:lnTo>
                  <a:lnTo>
                    <a:pt x="54" y="23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9" y="19"/>
                  </a:lnTo>
                  <a:lnTo>
                    <a:pt x="58" y="18"/>
                  </a:lnTo>
                  <a:lnTo>
                    <a:pt x="58" y="17"/>
                  </a:lnTo>
                  <a:lnTo>
                    <a:pt x="59" y="15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4"/>
                  </a:lnTo>
                  <a:lnTo>
                    <a:pt x="59" y="13"/>
                  </a:lnTo>
                  <a:lnTo>
                    <a:pt x="59" y="12"/>
                  </a:lnTo>
                  <a:lnTo>
                    <a:pt x="60" y="12"/>
                  </a:lnTo>
                  <a:lnTo>
                    <a:pt x="62" y="12"/>
                  </a:lnTo>
                  <a:lnTo>
                    <a:pt x="63" y="9"/>
                  </a:lnTo>
                  <a:lnTo>
                    <a:pt x="63" y="8"/>
                  </a:lnTo>
                  <a:lnTo>
                    <a:pt x="64" y="8"/>
                  </a:lnTo>
                  <a:lnTo>
                    <a:pt x="65" y="9"/>
                  </a:lnTo>
                  <a:lnTo>
                    <a:pt x="67" y="8"/>
                  </a:lnTo>
                  <a:lnTo>
                    <a:pt x="67" y="9"/>
                  </a:lnTo>
                  <a:lnTo>
                    <a:pt x="67" y="10"/>
                  </a:lnTo>
                  <a:lnTo>
                    <a:pt x="68" y="9"/>
                  </a:lnTo>
                  <a:lnTo>
                    <a:pt x="69" y="9"/>
                  </a:lnTo>
                  <a:lnTo>
                    <a:pt x="70" y="9"/>
                  </a:lnTo>
                  <a:lnTo>
                    <a:pt x="72" y="9"/>
                  </a:lnTo>
                  <a:lnTo>
                    <a:pt x="73" y="9"/>
                  </a:lnTo>
                  <a:lnTo>
                    <a:pt x="73" y="8"/>
                  </a:lnTo>
                  <a:lnTo>
                    <a:pt x="73" y="7"/>
                  </a:lnTo>
                  <a:lnTo>
                    <a:pt x="72" y="7"/>
                  </a:lnTo>
                  <a:lnTo>
                    <a:pt x="73" y="5"/>
                  </a:lnTo>
                  <a:lnTo>
                    <a:pt x="73" y="4"/>
                  </a:lnTo>
                  <a:lnTo>
                    <a:pt x="72" y="3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7" y="3"/>
                  </a:lnTo>
                  <a:lnTo>
                    <a:pt x="80" y="3"/>
                  </a:lnTo>
                  <a:lnTo>
                    <a:pt x="80" y="4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2" y="8"/>
                  </a:lnTo>
                  <a:lnTo>
                    <a:pt x="83" y="8"/>
                  </a:lnTo>
                  <a:lnTo>
                    <a:pt x="84" y="7"/>
                  </a:lnTo>
                  <a:lnTo>
                    <a:pt x="84" y="5"/>
                  </a:lnTo>
                  <a:lnTo>
                    <a:pt x="84" y="4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2" y="9"/>
                  </a:lnTo>
                  <a:lnTo>
                    <a:pt x="92" y="10"/>
                  </a:lnTo>
                  <a:lnTo>
                    <a:pt x="93" y="10"/>
                  </a:lnTo>
                  <a:lnTo>
                    <a:pt x="93" y="12"/>
                  </a:lnTo>
                  <a:lnTo>
                    <a:pt x="94" y="12"/>
                  </a:lnTo>
                  <a:lnTo>
                    <a:pt x="95" y="9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7" y="7"/>
                  </a:lnTo>
                  <a:lnTo>
                    <a:pt x="98" y="5"/>
                  </a:lnTo>
                  <a:lnTo>
                    <a:pt x="100" y="5"/>
                  </a:lnTo>
                  <a:lnTo>
                    <a:pt x="102" y="5"/>
                  </a:lnTo>
                  <a:lnTo>
                    <a:pt x="102" y="4"/>
                  </a:lnTo>
                  <a:lnTo>
                    <a:pt x="102" y="3"/>
                  </a:lnTo>
                  <a:lnTo>
                    <a:pt x="103" y="3"/>
                  </a:lnTo>
                  <a:lnTo>
                    <a:pt x="103" y="2"/>
                  </a:lnTo>
                  <a:lnTo>
                    <a:pt x="104" y="2"/>
                  </a:lnTo>
                  <a:lnTo>
                    <a:pt x="104" y="0"/>
                  </a:lnTo>
                  <a:lnTo>
                    <a:pt x="105" y="0"/>
                  </a:lnTo>
                  <a:lnTo>
                    <a:pt x="107" y="2"/>
                  </a:lnTo>
                  <a:lnTo>
                    <a:pt x="108" y="3"/>
                  </a:lnTo>
                  <a:lnTo>
                    <a:pt x="109" y="0"/>
                  </a:lnTo>
                  <a:lnTo>
                    <a:pt x="11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" name="Freeform 254">
              <a:extLst>
                <a:ext uri="{FF2B5EF4-FFF2-40B4-BE49-F238E27FC236}">
                  <a16:creationId xmlns:a16="http://schemas.microsoft.com/office/drawing/2014/main" id="{7E65E88F-74F2-D36D-9072-ECF0B18BF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827" y="3840206"/>
              <a:ext cx="44805" cy="33604"/>
            </a:xfrm>
            <a:custGeom>
              <a:avLst/>
              <a:gdLst>
                <a:gd name="T0" fmla="*/ 27 w 30"/>
                <a:gd name="T1" fmla="*/ 2 h 26"/>
                <a:gd name="T2" fmla="*/ 29 w 30"/>
                <a:gd name="T3" fmla="*/ 5 h 26"/>
                <a:gd name="T4" fmla="*/ 30 w 30"/>
                <a:gd name="T5" fmla="*/ 6 h 26"/>
                <a:gd name="T6" fmla="*/ 30 w 30"/>
                <a:gd name="T7" fmla="*/ 7 h 26"/>
                <a:gd name="T8" fmla="*/ 30 w 30"/>
                <a:gd name="T9" fmla="*/ 8 h 26"/>
                <a:gd name="T10" fmla="*/ 30 w 30"/>
                <a:gd name="T11" fmla="*/ 11 h 26"/>
                <a:gd name="T12" fmla="*/ 29 w 30"/>
                <a:gd name="T13" fmla="*/ 13 h 26"/>
                <a:gd name="T14" fmla="*/ 29 w 30"/>
                <a:gd name="T15" fmla="*/ 15 h 26"/>
                <a:gd name="T16" fmla="*/ 27 w 30"/>
                <a:gd name="T17" fmla="*/ 16 h 26"/>
                <a:gd name="T18" fmla="*/ 26 w 30"/>
                <a:gd name="T19" fmla="*/ 18 h 26"/>
                <a:gd name="T20" fmla="*/ 25 w 30"/>
                <a:gd name="T21" fmla="*/ 20 h 26"/>
                <a:gd name="T22" fmla="*/ 24 w 30"/>
                <a:gd name="T23" fmla="*/ 20 h 26"/>
                <a:gd name="T24" fmla="*/ 22 w 30"/>
                <a:gd name="T25" fmla="*/ 21 h 26"/>
                <a:gd name="T26" fmla="*/ 21 w 30"/>
                <a:gd name="T27" fmla="*/ 21 h 26"/>
                <a:gd name="T28" fmla="*/ 19 w 30"/>
                <a:gd name="T29" fmla="*/ 22 h 26"/>
                <a:gd name="T30" fmla="*/ 17 w 30"/>
                <a:gd name="T31" fmla="*/ 22 h 26"/>
                <a:gd name="T32" fmla="*/ 16 w 30"/>
                <a:gd name="T33" fmla="*/ 25 h 26"/>
                <a:gd name="T34" fmla="*/ 15 w 30"/>
                <a:gd name="T35" fmla="*/ 25 h 26"/>
                <a:gd name="T36" fmla="*/ 14 w 30"/>
                <a:gd name="T37" fmla="*/ 26 h 26"/>
                <a:gd name="T38" fmla="*/ 12 w 30"/>
                <a:gd name="T39" fmla="*/ 25 h 26"/>
                <a:gd name="T40" fmla="*/ 11 w 30"/>
                <a:gd name="T41" fmla="*/ 22 h 26"/>
                <a:gd name="T42" fmla="*/ 11 w 30"/>
                <a:gd name="T43" fmla="*/ 20 h 26"/>
                <a:gd name="T44" fmla="*/ 10 w 30"/>
                <a:gd name="T45" fmla="*/ 18 h 26"/>
                <a:gd name="T46" fmla="*/ 9 w 30"/>
                <a:gd name="T47" fmla="*/ 18 h 26"/>
                <a:gd name="T48" fmla="*/ 7 w 30"/>
                <a:gd name="T49" fmla="*/ 17 h 26"/>
                <a:gd name="T50" fmla="*/ 6 w 30"/>
                <a:gd name="T51" fmla="*/ 17 h 26"/>
                <a:gd name="T52" fmla="*/ 5 w 30"/>
                <a:gd name="T53" fmla="*/ 17 h 26"/>
                <a:gd name="T54" fmla="*/ 4 w 30"/>
                <a:gd name="T55" fmla="*/ 16 h 26"/>
                <a:gd name="T56" fmla="*/ 2 w 30"/>
                <a:gd name="T57" fmla="*/ 15 h 26"/>
                <a:gd name="T58" fmla="*/ 2 w 30"/>
                <a:gd name="T59" fmla="*/ 13 h 26"/>
                <a:gd name="T60" fmla="*/ 2 w 30"/>
                <a:gd name="T61" fmla="*/ 11 h 26"/>
                <a:gd name="T62" fmla="*/ 1 w 30"/>
                <a:gd name="T63" fmla="*/ 10 h 26"/>
                <a:gd name="T64" fmla="*/ 1 w 30"/>
                <a:gd name="T65" fmla="*/ 8 h 26"/>
                <a:gd name="T66" fmla="*/ 1 w 30"/>
                <a:gd name="T67" fmla="*/ 7 h 26"/>
                <a:gd name="T68" fmla="*/ 0 w 30"/>
                <a:gd name="T69" fmla="*/ 3 h 26"/>
                <a:gd name="T70" fmla="*/ 1 w 30"/>
                <a:gd name="T71" fmla="*/ 3 h 26"/>
                <a:gd name="T72" fmla="*/ 1 w 30"/>
                <a:gd name="T73" fmla="*/ 2 h 26"/>
                <a:gd name="T74" fmla="*/ 4 w 30"/>
                <a:gd name="T75" fmla="*/ 1 h 26"/>
                <a:gd name="T76" fmla="*/ 5 w 30"/>
                <a:gd name="T77" fmla="*/ 1 h 26"/>
                <a:gd name="T78" fmla="*/ 7 w 30"/>
                <a:gd name="T79" fmla="*/ 1 h 26"/>
                <a:gd name="T80" fmla="*/ 10 w 30"/>
                <a:gd name="T81" fmla="*/ 1 h 26"/>
                <a:gd name="T82" fmla="*/ 11 w 30"/>
                <a:gd name="T83" fmla="*/ 1 h 26"/>
                <a:gd name="T84" fmla="*/ 11 w 30"/>
                <a:gd name="T85" fmla="*/ 2 h 26"/>
                <a:gd name="T86" fmla="*/ 12 w 30"/>
                <a:gd name="T87" fmla="*/ 2 h 26"/>
                <a:gd name="T88" fmla="*/ 14 w 30"/>
                <a:gd name="T89" fmla="*/ 2 h 26"/>
                <a:gd name="T90" fmla="*/ 15 w 30"/>
                <a:gd name="T91" fmla="*/ 2 h 26"/>
                <a:gd name="T92" fmla="*/ 16 w 30"/>
                <a:gd name="T93" fmla="*/ 1 h 26"/>
                <a:gd name="T94" fmla="*/ 17 w 30"/>
                <a:gd name="T95" fmla="*/ 1 h 26"/>
                <a:gd name="T96" fmla="*/ 20 w 30"/>
                <a:gd name="T97" fmla="*/ 0 h 26"/>
                <a:gd name="T98" fmla="*/ 21 w 30"/>
                <a:gd name="T99" fmla="*/ 0 h 26"/>
                <a:gd name="T100" fmla="*/ 25 w 30"/>
                <a:gd name="T101" fmla="*/ 0 h 26"/>
                <a:gd name="T102" fmla="*/ 26 w 30"/>
                <a:gd name="T103" fmla="*/ 1 h 26"/>
                <a:gd name="T104" fmla="*/ 27 w 30"/>
                <a:gd name="T10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" h="26">
                  <a:moveTo>
                    <a:pt x="27" y="2"/>
                  </a:moveTo>
                  <a:lnTo>
                    <a:pt x="29" y="5"/>
                  </a:lnTo>
                  <a:lnTo>
                    <a:pt x="30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9" y="13"/>
                  </a:lnTo>
                  <a:lnTo>
                    <a:pt x="29" y="15"/>
                  </a:lnTo>
                  <a:lnTo>
                    <a:pt x="27" y="16"/>
                  </a:lnTo>
                  <a:lnTo>
                    <a:pt x="26" y="18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2"/>
                  </a:lnTo>
                  <a:lnTo>
                    <a:pt x="17" y="22"/>
                  </a:lnTo>
                  <a:lnTo>
                    <a:pt x="16" y="25"/>
                  </a:lnTo>
                  <a:lnTo>
                    <a:pt x="15" y="25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4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5" y="0"/>
                  </a:lnTo>
                  <a:lnTo>
                    <a:pt x="26" y="1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" name="Freeform 255">
              <a:extLst>
                <a:ext uri="{FF2B5EF4-FFF2-40B4-BE49-F238E27FC236}">
                  <a16:creationId xmlns:a16="http://schemas.microsoft.com/office/drawing/2014/main" id="{11BA2BF2-24B8-EC14-1F7F-9C3893838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2046" y="3559287"/>
              <a:ext cx="22404" cy="11200"/>
            </a:xfrm>
            <a:custGeom>
              <a:avLst/>
              <a:gdLst>
                <a:gd name="T0" fmla="*/ 14 w 19"/>
                <a:gd name="T1" fmla="*/ 2 h 9"/>
                <a:gd name="T2" fmla="*/ 14 w 19"/>
                <a:gd name="T3" fmla="*/ 3 h 9"/>
                <a:gd name="T4" fmla="*/ 15 w 19"/>
                <a:gd name="T5" fmla="*/ 2 h 9"/>
                <a:gd name="T6" fmla="*/ 16 w 19"/>
                <a:gd name="T7" fmla="*/ 3 h 9"/>
                <a:gd name="T8" fmla="*/ 18 w 19"/>
                <a:gd name="T9" fmla="*/ 2 h 9"/>
                <a:gd name="T10" fmla="*/ 18 w 19"/>
                <a:gd name="T11" fmla="*/ 3 h 9"/>
                <a:gd name="T12" fmla="*/ 19 w 19"/>
                <a:gd name="T13" fmla="*/ 4 h 9"/>
                <a:gd name="T14" fmla="*/ 19 w 19"/>
                <a:gd name="T15" fmla="*/ 5 h 9"/>
                <a:gd name="T16" fmla="*/ 19 w 19"/>
                <a:gd name="T17" fmla="*/ 7 h 9"/>
                <a:gd name="T18" fmla="*/ 18 w 19"/>
                <a:gd name="T19" fmla="*/ 8 h 9"/>
                <a:gd name="T20" fmla="*/ 18 w 19"/>
                <a:gd name="T21" fmla="*/ 9 h 9"/>
                <a:gd name="T22" fmla="*/ 16 w 19"/>
                <a:gd name="T23" fmla="*/ 9 h 9"/>
                <a:gd name="T24" fmla="*/ 15 w 19"/>
                <a:gd name="T25" fmla="*/ 9 h 9"/>
                <a:gd name="T26" fmla="*/ 14 w 19"/>
                <a:gd name="T27" fmla="*/ 9 h 9"/>
                <a:gd name="T28" fmla="*/ 11 w 19"/>
                <a:gd name="T29" fmla="*/ 8 h 9"/>
                <a:gd name="T30" fmla="*/ 9 w 19"/>
                <a:gd name="T31" fmla="*/ 8 h 9"/>
                <a:gd name="T32" fmla="*/ 6 w 19"/>
                <a:gd name="T33" fmla="*/ 9 h 9"/>
                <a:gd name="T34" fmla="*/ 5 w 19"/>
                <a:gd name="T35" fmla="*/ 9 h 9"/>
                <a:gd name="T36" fmla="*/ 4 w 19"/>
                <a:gd name="T37" fmla="*/ 8 h 9"/>
                <a:gd name="T38" fmla="*/ 3 w 19"/>
                <a:gd name="T39" fmla="*/ 8 h 9"/>
                <a:gd name="T40" fmla="*/ 1 w 19"/>
                <a:gd name="T41" fmla="*/ 8 h 9"/>
                <a:gd name="T42" fmla="*/ 1 w 19"/>
                <a:gd name="T43" fmla="*/ 7 h 9"/>
                <a:gd name="T44" fmla="*/ 0 w 19"/>
                <a:gd name="T45" fmla="*/ 7 h 9"/>
                <a:gd name="T46" fmla="*/ 0 w 19"/>
                <a:gd name="T47" fmla="*/ 5 h 9"/>
                <a:gd name="T48" fmla="*/ 0 w 19"/>
                <a:gd name="T49" fmla="*/ 4 h 9"/>
                <a:gd name="T50" fmla="*/ 0 w 19"/>
                <a:gd name="T51" fmla="*/ 3 h 9"/>
                <a:gd name="T52" fmla="*/ 1 w 19"/>
                <a:gd name="T53" fmla="*/ 3 h 9"/>
                <a:gd name="T54" fmla="*/ 3 w 19"/>
                <a:gd name="T55" fmla="*/ 3 h 9"/>
                <a:gd name="T56" fmla="*/ 4 w 19"/>
                <a:gd name="T57" fmla="*/ 4 h 9"/>
                <a:gd name="T58" fmla="*/ 5 w 19"/>
                <a:gd name="T59" fmla="*/ 5 h 9"/>
                <a:gd name="T60" fmla="*/ 6 w 19"/>
                <a:gd name="T61" fmla="*/ 7 h 9"/>
                <a:gd name="T62" fmla="*/ 8 w 19"/>
                <a:gd name="T63" fmla="*/ 7 h 9"/>
                <a:gd name="T64" fmla="*/ 9 w 19"/>
                <a:gd name="T65" fmla="*/ 5 h 9"/>
                <a:gd name="T66" fmla="*/ 9 w 19"/>
                <a:gd name="T67" fmla="*/ 4 h 9"/>
                <a:gd name="T68" fmla="*/ 9 w 19"/>
                <a:gd name="T69" fmla="*/ 3 h 9"/>
                <a:gd name="T70" fmla="*/ 10 w 19"/>
                <a:gd name="T71" fmla="*/ 2 h 9"/>
                <a:gd name="T72" fmla="*/ 10 w 19"/>
                <a:gd name="T73" fmla="*/ 0 h 9"/>
                <a:gd name="T74" fmla="*/ 11 w 19"/>
                <a:gd name="T75" fmla="*/ 0 h 9"/>
                <a:gd name="T76" fmla="*/ 13 w 19"/>
                <a:gd name="T77" fmla="*/ 2 h 9"/>
                <a:gd name="T78" fmla="*/ 14 w 19"/>
                <a:gd name="T7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9">
                  <a:moveTo>
                    <a:pt x="14" y="2"/>
                  </a:moveTo>
                  <a:lnTo>
                    <a:pt x="14" y="3"/>
                  </a:lnTo>
                  <a:lnTo>
                    <a:pt x="15" y="2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9" y="8"/>
                  </a:lnTo>
                  <a:lnTo>
                    <a:pt x="6" y="9"/>
                  </a:lnTo>
                  <a:lnTo>
                    <a:pt x="5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5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" name="Freeform 256">
              <a:extLst>
                <a:ext uri="{FF2B5EF4-FFF2-40B4-BE49-F238E27FC236}">
                  <a16:creationId xmlns:a16="http://schemas.microsoft.com/office/drawing/2014/main" id="{AAE70B07-58CC-859D-37ED-2C275F3A5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992" y="3728196"/>
              <a:ext cx="28005" cy="28005"/>
            </a:xfrm>
            <a:custGeom>
              <a:avLst/>
              <a:gdLst>
                <a:gd name="T0" fmla="*/ 12 w 20"/>
                <a:gd name="T1" fmla="*/ 1 h 19"/>
                <a:gd name="T2" fmla="*/ 14 w 20"/>
                <a:gd name="T3" fmla="*/ 2 h 19"/>
                <a:gd name="T4" fmla="*/ 14 w 20"/>
                <a:gd name="T5" fmla="*/ 5 h 19"/>
                <a:gd name="T6" fmla="*/ 15 w 20"/>
                <a:gd name="T7" fmla="*/ 6 h 19"/>
                <a:gd name="T8" fmla="*/ 16 w 20"/>
                <a:gd name="T9" fmla="*/ 7 h 19"/>
                <a:gd name="T10" fmla="*/ 19 w 20"/>
                <a:gd name="T11" fmla="*/ 10 h 19"/>
                <a:gd name="T12" fmla="*/ 20 w 20"/>
                <a:gd name="T13" fmla="*/ 11 h 19"/>
                <a:gd name="T14" fmla="*/ 20 w 20"/>
                <a:gd name="T15" fmla="*/ 12 h 19"/>
                <a:gd name="T16" fmla="*/ 20 w 20"/>
                <a:gd name="T17" fmla="*/ 14 h 19"/>
                <a:gd name="T18" fmla="*/ 19 w 20"/>
                <a:gd name="T19" fmla="*/ 15 h 19"/>
                <a:gd name="T20" fmla="*/ 17 w 20"/>
                <a:gd name="T21" fmla="*/ 17 h 19"/>
                <a:gd name="T22" fmla="*/ 16 w 20"/>
                <a:gd name="T23" fmla="*/ 17 h 19"/>
                <a:gd name="T24" fmla="*/ 15 w 20"/>
                <a:gd name="T25" fmla="*/ 17 h 19"/>
                <a:gd name="T26" fmla="*/ 15 w 20"/>
                <a:gd name="T27" fmla="*/ 19 h 19"/>
                <a:gd name="T28" fmla="*/ 14 w 20"/>
                <a:gd name="T29" fmla="*/ 19 h 19"/>
                <a:gd name="T30" fmla="*/ 12 w 20"/>
                <a:gd name="T31" fmla="*/ 17 h 19"/>
                <a:gd name="T32" fmla="*/ 12 w 20"/>
                <a:gd name="T33" fmla="*/ 16 h 19"/>
                <a:gd name="T34" fmla="*/ 11 w 20"/>
                <a:gd name="T35" fmla="*/ 16 h 19"/>
                <a:gd name="T36" fmla="*/ 11 w 20"/>
                <a:gd name="T37" fmla="*/ 15 h 19"/>
                <a:gd name="T38" fmla="*/ 10 w 20"/>
                <a:gd name="T39" fmla="*/ 15 h 19"/>
                <a:gd name="T40" fmla="*/ 9 w 20"/>
                <a:gd name="T41" fmla="*/ 15 h 19"/>
                <a:gd name="T42" fmla="*/ 6 w 20"/>
                <a:gd name="T43" fmla="*/ 17 h 19"/>
                <a:gd name="T44" fmla="*/ 5 w 20"/>
                <a:gd name="T45" fmla="*/ 17 h 19"/>
                <a:gd name="T46" fmla="*/ 4 w 20"/>
                <a:gd name="T47" fmla="*/ 16 h 19"/>
                <a:gd name="T48" fmla="*/ 4 w 20"/>
                <a:gd name="T49" fmla="*/ 15 h 19"/>
                <a:gd name="T50" fmla="*/ 2 w 20"/>
                <a:gd name="T51" fmla="*/ 15 h 19"/>
                <a:gd name="T52" fmla="*/ 1 w 20"/>
                <a:gd name="T53" fmla="*/ 14 h 19"/>
                <a:gd name="T54" fmla="*/ 0 w 20"/>
                <a:gd name="T55" fmla="*/ 12 h 19"/>
                <a:gd name="T56" fmla="*/ 0 w 20"/>
                <a:gd name="T57" fmla="*/ 10 h 19"/>
                <a:gd name="T58" fmla="*/ 0 w 20"/>
                <a:gd name="T59" fmla="*/ 7 h 19"/>
                <a:gd name="T60" fmla="*/ 1 w 20"/>
                <a:gd name="T61" fmla="*/ 6 h 19"/>
                <a:gd name="T62" fmla="*/ 2 w 20"/>
                <a:gd name="T63" fmla="*/ 6 h 19"/>
                <a:gd name="T64" fmla="*/ 2 w 20"/>
                <a:gd name="T65" fmla="*/ 5 h 19"/>
                <a:gd name="T66" fmla="*/ 2 w 20"/>
                <a:gd name="T67" fmla="*/ 4 h 19"/>
                <a:gd name="T68" fmla="*/ 2 w 20"/>
                <a:gd name="T69" fmla="*/ 2 h 19"/>
                <a:gd name="T70" fmla="*/ 4 w 20"/>
                <a:gd name="T71" fmla="*/ 2 h 19"/>
                <a:gd name="T72" fmla="*/ 5 w 20"/>
                <a:gd name="T73" fmla="*/ 1 h 19"/>
                <a:gd name="T74" fmla="*/ 6 w 20"/>
                <a:gd name="T75" fmla="*/ 1 h 19"/>
                <a:gd name="T76" fmla="*/ 7 w 20"/>
                <a:gd name="T77" fmla="*/ 1 h 19"/>
                <a:gd name="T78" fmla="*/ 10 w 20"/>
                <a:gd name="T79" fmla="*/ 0 h 19"/>
                <a:gd name="T80" fmla="*/ 12 w 20"/>
                <a:gd name="T81" fmla="*/ 0 h 19"/>
                <a:gd name="T82" fmla="*/ 12 w 20"/>
                <a:gd name="T8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" h="19">
                  <a:moveTo>
                    <a:pt x="12" y="1"/>
                  </a:moveTo>
                  <a:lnTo>
                    <a:pt x="14" y="2"/>
                  </a:lnTo>
                  <a:lnTo>
                    <a:pt x="14" y="5"/>
                  </a:lnTo>
                  <a:lnTo>
                    <a:pt x="15" y="6"/>
                  </a:lnTo>
                  <a:lnTo>
                    <a:pt x="16" y="7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19" y="15"/>
                  </a:lnTo>
                  <a:lnTo>
                    <a:pt x="17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2" y="17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" name="Freeform 257">
              <a:extLst>
                <a:ext uri="{FF2B5EF4-FFF2-40B4-BE49-F238E27FC236}">
                  <a16:creationId xmlns:a16="http://schemas.microsoft.com/office/drawing/2014/main" id="{1A0D7323-FC19-1297-F375-F8DE017A6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2586" y="3438139"/>
              <a:ext cx="319237" cy="459252"/>
            </a:xfrm>
            <a:custGeom>
              <a:avLst/>
              <a:gdLst>
                <a:gd name="T0" fmla="*/ 186 w 227"/>
                <a:gd name="T1" fmla="*/ 10 h 327"/>
                <a:gd name="T2" fmla="*/ 196 w 227"/>
                <a:gd name="T3" fmla="*/ 12 h 327"/>
                <a:gd name="T4" fmla="*/ 206 w 227"/>
                <a:gd name="T5" fmla="*/ 15 h 327"/>
                <a:gd name="T6" fmla="*/ 216 w 227"/>
                <a:gd name="T7" fmla="*/ 19 h 327"/>
                <a:gd name="T8" fmla="*/ 215 w 227"/>
                <a:gd name="T9" fmla="*/ 34 h 327"/>
                <a:gd name="T10" fmla="*/ 215 w 227"/>
                <a:gd name="T11" fmla="*/ 48 h 327"/>
                <a:gd name="T12" fmla="*/ 218 w 227"/>
                <a:gd name="T13" fmla="*/ 53 h 327"/>
                <a:gd name="T14" fmla="*/ 225 w 227"/>
                <a:gd name="T15" fmla="*/ 64 h 327"/>
                <a:gd name="T16" fmla="*/ 206 w 227"/>
                <a:gd name="T17" fmla="*/ 64 h 327"/>
                <a:gd name="T18" fmla="*/ 199 w 227"/>
                <a:gd name="T19" fmla="*/ 82 h 327"/>
                <a:gd name="T20" fmla="*/ 195 w 227"/>
                <a:gd name="T21" fmla="*/ 105 h 327"/>
                <a:gd name="T22" fmla="*/ 201 w 227"/>
                <a:gd name="T23" fmla="*/ 114 h 327"/>
                <a:gd name="T24" fmla="*/ 197 w 227"/>
                <a:gd name="T25" fmla="*/ 128 h 327"/>
                <a:gd name="T26" fmla="*/ 187 w 227"/>
                <a:gd name="T27" fmla="*/ 140 h 327"/>
                <a:gd name="T28" fmla="*/ 175 w 227"/>
                <a:gd name="T29" fmla="*/ 158 h 327"/>
                <a:gd name="T30" fmla="*/ 152 w 227"/>
                <a:gd name="T31" fmla="*/ 164 h 327"/>
                <a:gd name="T32" fmla="*/ 139 w 227"/>
                <a:gd name="T33" fmla="*/ 184 h 327"/>
                <a:gd name="T34" fmla="*/ 144 w 227"/>
                <a:gd name="T35" fmla="*/ 197 h 327"/>
                <a:gd name="T36" fmla="*/ 129 w 227"/>
                <a:gd name="T37" fmla="*/ 199 h 327"/>
                <a:gd name="T38" fmla="*/ 120 w 227"/>
                <a:gd name="T39" fmla="*/ 227 h 327"/>
                <a:gd name="T40" fmla="*/ 122 w 227"/>
                <a:gd name="T41" fmla="*/ 239 h 327"/>
                <a:gd name="T42" fmla="*/ 134 w 227"/>
                <a:gd name="T43" fmla="*/ 254 h 327"/>
                <a:gd name="T44" fmla="*/ 127 w 227"/>
                <a:gd name="T45" fmla="*/ 258 h 327"/>
                <a:gd name="T46" fmla="*/ 140 w 227"/>
                <a:gd name="T47" fmla="*/ 273 h 327"/>
                <a:gd name="T48" fmla="*/ 130 w 227"/>
                <a:gd name="T49" fmla="*/ 284 h 327"/>
                <a:gd name="T50" fmla="*/ 115 w 227"/>
                <a:gd name="T51" fmla="*/ 298 h 327"/>
                <a:gd name="T52" fmla="*/ 111 w 227"/>
                <a:gd name="T53" fmla="*/ 315 h 327"/>
                <a:gd name="T54" fmla="*/ 100 w 227"/>
                <a:gd name="T55" fmla="*/ 323 h 327"/>
                <a:gd name="T56" fmla="*/ 95 w 227"/>
                <a:gd name="T57" fmla="*/ 319 h 327"/>
                <a:gd name="T58" fmla="*/ 91 w 227"/>
                <a:gd name="T59" fmla="*/ 303 h 327"/>
                <a:gd name="T60" fmla="*/ 85 w 227"/>
                <a:gd name="T61" fmla="*/ 300 h 327"/>
                <a:gd name="T62" fmla="*/ 75 w 227"/>
                <a:gd name="T63" fmla="*/ 285 h 327"/>
                <a:gd name="T64" fmla="*/ 72 w 227"/>
                <a:gd name="T65" fmla="*/ 273 h 327"/>
                <a:gd name="T66" fmla="*/ 61 w 227"/>
                <a:gd name="T67" fmla="*/ 258 h 327"/>
                <a:gd name="T68" fmla="*/ 34 w 227"/>
                <a:gd name="T69" fmla="*/ 239 h 327"/>
                <a:gd name="T70" fmla="*/ 20 w 227"/>
                <a:gd name="T71" fmla="*/ 254 h 327"/>
                <a:gd name="T72" fmla="*/ 27 w 227"/>
                <a:gd name="T73" fmla="*/ 233 h 327"/>
                <a:gd name="T74" fmla="*/ 12 w 227"/>
                <a:gd name="T75" fmla="*/ 223 h 327"/>
                <a:gd name="T76" fmla="*/ 6 w 227"/>
                <a:gd name="T77" fmla="*/ 219 h 327"/>
                <a:gd name="T78" fmla="*/ 10 w 227"/>
                <a:gd name="T79" fmla="*/ 215 h 327"/>
                <a:gd name="T80" fmla="*/ 32 w 227"/>
                <a:gd name="T81" fmla="*/ 189 h 327"/>
                <a:gd name="T82" fmla="*/ 36 w 227"/>
                <a:gd name="T83" fmla="*/ 157 h 327"/>
                <a:gd name="T84" fmla="*/ 35 w 227"/>
                <a:gd name="T85" fmla="*/ 127 h 327"/>
                <a:gd name="T86" fmla="*/ 24 w 227"/>
                <a:gd name="T87" fmla="*/ 114 h 327"/>
                <a:gd name="T88" fmla="*/ 14 w 227"/>
                <a:gd name="T89" fmla="*/ 98 h 327"/>
                <a:gd name="T90" fmla="*/ 19 w 227"/>
                <a:gd name="T91" fmla="*/ 77 h 327"/>
                <a:gd name="T92" fmla="*/ 25 w 227"/>
                <a:gd name="T93" fmla="*/ 60 h 327"/>
                <a:gd name="T94" fmla="*/ 34 w 227"/>
                <a:gd name="T95" fmla="*/ 47 h 327"/>
                <a:gd name="T96" fmla="*/ 41 w 227"/>
                <a:gd name="T97" fmla="*/ 43 h 327"/>
                <a:gd name="T98" fmla="*/ 65 w 227"/>
                <a:gd name="T99" fmla="*/ 37 h 327"/>
                <a:gd name="T100" fmla="*/ 90 w 227"/>
                <a:gd name="T101" fmla="*/ 25 h 327"/>
                <a:gd name="T102" fmla="*/ 94 w 227"/>
                <a:gd name="T103" fmla="*/ 18 h 327"/>
                <a:gd name="T104" fmla="*/ 112 w 227"/>
                <a:gd name="T105" fmla="*/ 22 h 327"/>
                <a:gd name="T106" fmla="*/ 132 w 227"/>
                <a:gd name="T107" fmla="*/ 27 h 327"/>
                <a:gd name="T108" fmla="*/ 142 w 227"/>
                <a:gd name="T109" fmla="*/ 25 h 327"/>
                <a:gd name="T110" fmla="*/ 159 w 227"/>
                <a:gd name="T111" fmla="*/ 23 h 327"/>
                <a:gd name="T112" fmla="*/ 164 w 227"/>
                <a:gd name="T113" fmla="*/ 19 h 327"/>
                <a:gd name="T114" fmla="*/ 167 w 227"/>
                <a:gd name="T115" fmla="*/ 13 h 327"/>
                <a:gd name="T116" fmla="*/ 175 w 227"/>
                <a:gd name="T117" fmla="*/ 8 h 327"/>
                <a:gd name="T118" fmla="*/ 180 w 227"/>
                <a:gd name="T119" fmla="*/ 8 h 327"/>
                <a:gd name="T120" fmla="*/ 187 w 227"/>
                <a:gd name="T121" fmla="*/ 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7" h="327">
                  <a:moveTo>
                    <a:pt x="187" y="5"/>
                  </a:moveTo>
                  <a:lnTo>
                    <a:pt x="189" y="5"/>
                  </a:lnTo>
                  <a:lnTo>
                    <a:pt x="189" y="3"/>
                  </a:lnTo>
                  <a:lnTo>
                    <a:pt x="190" y="3"/>
                  </a:lnTo>
                  <a:lnTo>
                    <a:pt x="190" y="4"/>
                  </a:lnTo>
                  <a:lnTo>
                    <a:pt x="190" y="5"/>
                  </a:lnTo>
                  <a:lnTo>
                    <a:pt x="189" y="5"/>
                  </a:lnTo>
                  <a:lnTo>
                    <a:pt x="189" y="7"/>
                  </a:lnTo>
                  <a:lnTo>
                    <a:pt x="187" y="7"/>
                  </a:lnTo>
                  <a:lnTo>
                    <a:pt x="186" y="8"/>
                  </a:lnTo>
                  <a:lnTo>
                    <a:pt x="186" y="9"/>
                  </a:lnTo>
                  <a:lnTo>
                    <a:pt x="186" y="10"/>
                  </a:lnTo>
                  <a:lnTo>
                    <a:pt x="187" y="10"/>
                  </a:lnTo>
                  <a:lnTo>
                    <a:pt x="186" y="10"/>
                  </a:lnTo>
                  <a:lnTo>
                    <a:pt x="186" y="12"/>
                  </a:lnTo>
                  <a:lnTo>
                    <a:pt x="187" y="13"/>
                  </a:lnTo>
                  <a:lnTo>
                    <a:pt x="189" y="13"/>
                  </a:lnTo>
                  <a:lnTo>
                    <a:pt x="190" y="13"/>
                  </a:lnTo>
                  <a:lnTo>
                    <a:pt x="191" y="12"/>
                  </a:lnTo>
                  <a:lnTo>
                    <a:pt x="191" y="13"/>
                  </a:lnTo>
                  <a:lnTo>
                    <a:pt x="192" y="13"/>
                  </a:lnTo>
                  <a:lnTo>
                    <a:pt x="192" y="12"/>
                  </a:lnTo>
                  <a:lnTo>
                    <a:pt x="192" y="10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9"/>
                  </a:lnTo>
                  <a:lnTo>
                    <a:pt x="196" y="10"/>
                  </a:lnTo>
                  <a:lnTo>
                    <a:pt x="196" y="12"/>
                  </a:lnTo>
                  <a:lnTo>
                    <a:pt x="196" y="13"/>
                  </a:lnTo>
                  <a:lnTo>
                    <a:pt x="195" y="14"/>
                  </a:lnTo>
                  <a:lnTo>
                    <a:pt x="195" y="15"/>
                  </a:lnTo>
                  <a:lnTo>
                    <a:pt x="196" y="15"/>
                  </a:lnTo>
                  <a:lnTo>
                    <a:pt x="197" y="15"/>
                  </a:lnTo>
                  <a:lnTo>
                    <a:pt x="199" y="14"/>
                  </a:lnTo>
                  <a:lnTo>
                    <a:pt x="200" y="14"/>
                  </a:lnTo>
                  <a:lnTo>
                    <a:pt x="200" y="15"/>
                  </a:lnTo>
                  <a:lnTo>
                    <a:pt x="200" y="17"/>
                  </a:lnTo>
                  <a:lnTo>
                    <a:pt x="200" y="18"/>
                  </a:lnTo>
                  <a:lnTo>
                    <a:pt x="201" y="17"/>
                  </a:lnTo>
                  <a:lnTo>
                    <a:pt x="202" y="15"/>
                  </a:lnTo>
                  <a:lnTo>
                    <a:pt x="204" y="15"/>
                  </a:lnTo>
                  <a:lnTo>
                    <a:pt x="206" y="15"/>
                  </a:lnTo>
                  <a:lnTo>
                    <a:pt x="206" y="14"/>
                  </a:lnTo>
                  <a:lnTo>
                    <a:pt x="207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10" y="14"/>
                  </a:lnTo>
                  <a:lnTo>
                    <a:pt x="210" y="13"/>
                  </a:lnTo>
                  <a:lnTo>
                    <a:pt x="211" y="13"/>
                  </a:lnTo>
                  <a:lnTo>
                    <a:pt x="212" y="13"/>
                  </a:lnTo>
                  <a:lnTo>
                    <a:pt x="213" y="13"/>
                  </a:lnTo>
                  <a:lnTo>
                    <a:pt x="213" y="14"/>
                  </a:lnTo>
                  <a:lnTo>
                    <a:pt x="213" y="15"/>
                  </a:lnTo>
                  <a:lnTo>
                    <a:pt x="215" y="17"/>
                  </a:lnTo>
                  <a:lnTo>
                    <a:pt x="215" y="18"/>
                  </a:lnTo>
                  <a:lnTo>
                    <a:pt x="216" y="19"/>
                  </a:lnTo>
                  <a:lnTo>
                    <a:pt x="216" y="20"/>
                  </a:lnTo>
                  <a:lnTo>
                    <a:pt x="216" y="22"/>
                  </a:lnTo>
                  <a:lnTo>
                    <a:pt x="215" y="22"/>
                  </a:lnTo>
                  <a:lnTo>
                    <a:pt x="215" y="23"/>
                  </a:lnTo>
                  <a:lnTo>
                    <a:pt x="215" y="24"/>
                  </a:lnTo>
                  <a:lnTo>
                    <a:pt x="216" y="24"/>
                  </a:lnTo>
                  <a:lnTo>
                    <a:pt x="217" y="23"/>
                  </a:lnTo>
                  <a:lnTo>
                    <a:pt x="217" y="24"/>
                  </a:lnTo>
                  <a:lnTo>
                    <a:pt x="217" y="25"/>
                  </a:lnTo>
                  <a:lnTo>
                    <a:pt x="217" y="27"/>
                  </a:lnTo>
                  <a:lnTo>
                    <a:pt x="216" y="29"/>
                  </a:lnTo>
                  <a:lnTo>
                    <a:pt x="216" y="32"/>
                  </a:lnTo>
                  <a:lnTo>
                    <a:pt x="216" y="33"/>
                  </a:lnTo>
                  <a:lnTo>
                    <a:pt x="215" y="34"/>
                  </a:lnTo>
                  <a:lnTo>
                    <a:pt x="215" y="35"/>
                  </a:lnTo>
                  <a:lnTo>
                    <a:pt x="216" y="35"/>
                  </a:lnTo>
                  <a:lnTo>
                    <a:pt x="217" y="35"/>
                  </a:lnTo>
                  <a:lnTo>
                    <a:pt x="217" y="38"/>
                  </a:lnTo>
                  <a:lnTo>
                    <a:pt x="216" y="39"/>
                  </a:lnTo>
                  <a:lnTo>
                    <a:pt x="213" y="40"/>
                  </a:lnTo>
                  <a:lnTo>
                    <a:pt x="213" y="42"/>
                  </a:lnTo>
                  <a:lnTo>
                    <a:pt x="212" y="43"/>
                  </a:lnTo>
                  <a:lnTo>
                    <a:pt x="212" y="44"/>
                  </a:lnTo>
                  <a:lnTo>
                    <a:pt x="213" y="44"/>
                  </a:lnTo>
                  <a:lnTo>
                    <a:pt x="215" y="44"/>
                  </a:lnTo>
                  <a:lnTo>
                    <a:pt x="215" y="45"/>
                  </a:lnTo>
                  <a:lnTo>
                    <a:pt x="215" y="47"/>
                  </a:lnTo>
                  <a:lnTo>
                    <a:pt x="215" y="48"/>
                  </a:lnTo>
                  <a:lnTo>
                    <a:pt x="216" y="48"/>
                  </a:lnTo>
                  <a:lnTo>
                    <a:pt x="216" y="49"/>
                  </a:lnTo>
                  <a:lnTo>
                    <a:pt x="216" y="50"/>
                  </a:lnTo>
                  <a:lnTo>
                    <a:pt x="217" y="50"/>
                  </a:lnTo>
                  <a:lnTo>
                    <a:pt x="217" y="49"/>
                  </a:lnTo>
                  <a:lnTo>
                    <a:pt x="218" y="49"/>
                  </a:lnTo>
                  <a:lnTo>
                    <a:pt x="220" y="49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2" y="49"/>
                  </a:lnTo>
                  <a:lnTo>
                    <a:pt x="222" y="50"/>
                  </a:lnTo>
                  <a:lnTo>
                    <a:pt x="221" y="52"/>
                  </a:lnTo>
                  <a:lnTo>
                    <a:pt x="218" y="52"/>
                  </a:lnTo>
                  <a:lnTo>
                    <a:pt x="218" y="53"/>
                  </a:lnTo>
                  <a:lnTo>
                    <a:pt x="218" y="54"/>
                  </a:lnTo>
                  <a:lnTo>
                    <a:pt x="217" y="54"/>
                  </a:lnTo>
                  <a:lnTo>
                    <a:pt x="217" y="55"/>
                  </a:lnTo>
                  <a:lnTo>
                    <a:pt x="216" y="55"/>
                  </a:lnTo>
                  <a:lnTo>
                    <a:pt x="216" y="58"/>
                  </a:lnTo>
                  <a:lnTo>
                    <a:pt x="216" y="59"/>
                  </a:lnTo>
                  <a:lnTo>
                    <a:pt x="217" y="59"/>
                  </a:lnTo>
                  <a:lnTo>
                    <a:pt x="218" y="60"/>
                  </a:lnTo>
                  <a:lnTo>
                    <a:pt x="220" y="59"/>
                  </a:lnTo>
                  <a:lnTo>
                    <a:pt x="221" y="59"/>
                  </a:lnTo>
                  <a:lnTo>
                    <a:pt x="222" y="60"/>
                  </a:lnTo>
                  <a:lnTo>
                    <a:pt x="223" y="60"/>
                  </a:lnTo>
                  <a:lnTo>
                    <a:pt x="223" y="63"/>
                  </a:lnTo>
                  <a:lnTo>
                    <a:pt x="225" y="64"/>
                  </a:lnTo>
                  <a:lnTo>
                    <a:pt x="226" y="67"/>
                  </a:lnTo>
                  <a:lnTo>
                    <a:pt x="227" y="67"/>
                  </a:lnTo>
                  <a:lnTo>
                    <a:pt x="227" y="68"/>
                  </a:lnTo>
                  <a:lnTo>
                    <a:pt x="225" y="69"/>
                  </a:lnTo>
                  <a:lnTo>
                    <a:pt x="221" y="69"/>
                  </a:lnTo>
                  <a:lnTo>
                    <a:pt x="221" y="68"/>
                  </a:lnTo>
                  <a:lnTo>
                    <a:pt x="220" y="67"/>
                  </a:lnTo>
                  <a:lnTo>
                    <a:pt x="218" y="65"/>
                  </a:lnTo>
                  <a:lnTo>
                    <a:pt x="215" y="64"/>
                  </a:lnTo>
                  <a:lnTo>
                    <a:pt x="212" y="64"/>
                  </a:lnTo>
                  <a:lnTo>
                    <a:pt x="211" y="64"/>
                  </a:lnTo>
                  <a:lnTo>
                    <a:pt x="208" y="63"/>
                  </a:lnTo>
                  <a:lnTo>
                    <a:pt x="207" y="63"/>
                  </a:lnTo>
                  <a:lnTo>
                    <a:pt x="206" y="64"/>
                  </a:lnTo>
                  <a:lnTo>
                    <a:pt x="205" y="65"/>
                  </a:lnTo>
                  <a:lnTo>
                    <a:pt x="204" y="67"/>
                  </a:lnTo>
                  <a:lnTo>
                    <a:pt x="204" y="68"/>
                  </a:lnTo>
                  <a:lnTo>
                    <a:pt x="202" y="69"/>
                  </a:lnTo>
                  <a:lnTo>
                    <a:pt x="202" y="70"/>
                  </a:lnTo>
                  <a:lnTo>
                    <a:pt x="202" y="73"/>
                  </a:lnTo>
                  <a:lnTo>
                    <a:pt x="201" y="73"/>
                  </a:lnTo>
                  <a:lnTo>
                    <a:pt x="201" y="74"/>
                  </a:lnTo>
                  <a:lnTo>
                    <a:pt x="200" y="75"/>
                  </a:lnTo>
                  <a:lnTo>
                    <a:pt x="200" y="74"/>
                  </a:lnTo>
                  <a:lnTo>
                    <a:pt x="199" y="75"/>
                  </a:lnTo>
                  <a:lnTo>
                    <a:pt x="199" y="78"/>
                  </a:lnTo>
                  <a:lnTo>
                    <a:pt x="199" y="79"/>
                  </a:lnTo>
                  <a:lnTo>
                    <a:pt x="199" y="82"/>
                  </a:lnTo>
                  <a:lnTo>
                    <a:pt x="199" y="83"/>
                  </a:lnTo>
                  <a:lnTo>
                    <a:pt x="197" y="84"/>
                  </a:lnTo>
                  <a:lnTo>
                    <a:pt x="196" y="87"/>
                  </a:lnTo>
                  <a:lnTo>
                    <a:pt x="196" y="88"/>
                  </a:lnTo>
                  <a:lnTo>
                    <a:pt x="197" y="89"/>
                  </a:lnTo>
                  <a:lnTo>
                    <a:pt x="197" y="90"/>
                  </a:lnTo>
                  <a:lnTo>
                    <a:pt x="197" y="93"/>
                  </a:lnTo>
                  <a:lnTo>
                    <a:pt x="197" y="95"/>
                  </a:lnTo>
                  <a:lnTo>
                    <a:pt x="196" y="99"/>
                  </a:lnTo>
                  <a:lnTo>
                    <a:pt x="196" y="100"/>
                  </a:lnTo>
                  <a:lnTo>
                    <a:pt x="196" y="102"/>
                  </a:lnTo>
                  <a:lnTo>
                    <a:pt x="195" y="103"/>
                  </a:lnTo>
                  <a:lnTo>
                    <a:pt x="195" y="104"/>
                  </a:lnTo>
                  <a:lnTo>
                    <a:pt x="195" y="105"/>
                  </a:lnTo>
                  <a:lnTo>
                    <a:pt x="196" y="107"/>
                  </a:lnTo>
                  <a:lnTo>
                    <a:pt x="197" y="105"/>
                  </a:lnTo>
                  <a:lnTo>
                    <a:pt x="199" y="105"/>
                  </a:lnTo>
                  <a:lnTo>
                    <a:pt x="200" y="107"/>
                  </a:lnTo>
                  <a:lnTo>
                    <a:pt x="200" y="108"/>
                  </a:lnTo>
                  <a:lnTo>
                    <a:pt x="200" y="109"/>
                  </a:lnTo>
                  <a:lnTo>
                    <a:pt x="201" y="109"/>
                  </a:lnTo>
                  <a:lnTo>
                    <a:pt x="201" y="110"/>
                  </a:lnTo>
                  <a:lnTo>
                    <a:pt x="200" y="112"/>
                  </a:lnTo>
                  <a:lnTo>
                    <a:pt x="199" y="112"/>
                  </a:lnTo>
                  <a:lnTo>
                    <a:pt x="199" y="113"/>
                  </a:lnTo>
                  <a:lnTo>
                    <a:pt x="199" y="114"/>
                  </a:lnTo>
                  <a:lnTo>
                    <a:pt x="200" y="114"/>
                  </a:lnTo>
                  <a:lnTo>
                    <a:pt x="201" y="114"/>
                  </a:lnTo>
                  <a:lnTo>
                    <a:pt x="202" y="115"/>
                  </a:lnTo>
                  <a:lnTo>
                    <a:pt x="201" y="115"/>
                  </a:lnTo>
                  <a:lnTo>
                    <a:pt x="200" y="115"/>
                  </a:lnTo>
                  <a:lnTo>
                    <a:pt x="199" y="115"/>
                  </a:lnTo>
                  <a:lnTo>
                    <a:pt x="199" y="118"/>
                  </a:lnTo>
                  <a:lnTo>
                    <a:pt x="199" y="119"/>
                  </a:lnTo>
                  <a:lnTo>
                    <a:pt x="200" y="120"/>
                  </a:lnTo>
                  <a:lnTo>
                    <a:pt x="200" y="122"/>
                  </a:lnTo>
                  <a:lnTo>
                    <a:pt x="199" y="123"/>
                  </a:lnTo>
                  <a:lnTo>
                    <a:pt x="199" y="124"/>
                  </a:lnTo>
                  <a:lnTo>
                    <a:pt x="200" y="124"/>
                  </a:lnTo>
                  <a:lnTo>
                    <a:pt x="200" y="127"/>
                  </a:lnTo>
                  <a:lnTo>
                    <a:pt x="199" y="127"/>
                  </a:lnTo>
                  <a:lnTo>
                    <a:pt x="197" y="128"/>
                  </a:lnTo>
                  <a:lnTo>
                    <a:pt x="197" y="129"/>
                  </a:lnTo>
                  <a:lnTo>
                    <a:pt x="196" y="129"/>
                  </a:lnTo>
                  <a:lnTo>
                    <a:pt x="196" y="130"/>
                  </a:lnTo>
                  <a:lnTo>
                    <a:pt x="196" y="132"/>
                  </a:lnTo>
                  <a:lnTo>
                    <a:pt x="195" y="133"/>
                  </a:lnTo>
                  <a:lnTo>
                    <a:pt x="195" y="134"/>
                  </a:lnTo>
                  <a:lnTo>
                    <a:pt x="194" y="135"/>
                  </a:lnTo>
                  <a:lnTo>
                    <a:pt x="192" y="137"/>
                  </a:lnTo>
                  <a:lnTo>
                    <a:pt x="191" y="137"/>
                  </a:lnTo>
                  <a:lnTo>
                    <a:pt x="190" y="137"/>
                  </a:lnTo>
                  <a:lnTo>
                    <a:pt x="189" y="137"/>
                  </a:lnTo>
                  <a:lnTo>
                    <a:pt x="189" y="138"/>
                  </a:lnTo>
                  <a:lnTo>
                    <a:pt x="187" y="139"/>
                  </a:lnTo>
                  <a:lnTo>
                    <a:pt x="187" y="140"/>
                  </a:lnTo>
                  <a:lnTo>
                    <a:pt x="186" y="142"/>
                  </a:lnTo>
                  <a:lnTo>
                    <a:pt x="185" y="144"/>
                  </a:lnTo>
                  <a:lnTo>
                    <a:pt x="184" y="144"/>
                  </a:lnTo>
                  <a:lnTo>
                    <a:pt x="184" y="145"/>
                  </a:lnTo>
                  <a:lnTo>
                    <a:pt x="184" y="147"/>
                  </a:lnTo>
                  <a:lnTo>
                    <a:pt x="184" y="148"/>
                  </a:lnTo>
                  <a:lnTo>
                    <a:pt x="182" y="150"/>
                  </a:lnTo>
                  <a:lnTo>
                    <a:pt x="181" y="152"/>
                  </a:lnTo>
                  <a:lnTo>
                    <a:pt x="180" y="153"/>
                  </a:lnTo>
                  <a:lnTo>
                    <a:pt x="179" y="154"/>
                  </a:lnTo>
                  <a:lnTo>
                    <a:pt x="177" y="154"/>
                  </a:lnTo>
                  <a:lnTo>
                    <a:pt x="176" y="155"/>
                  </a:lnTo>
                  <a:lnTo>
                    <a:pt x="176" y="158"/>
                  </a:lnTo>
                  <a:lnTo>
                    <a:pt x="175" y="158"/>
                  </a:lnTo>
                  <a:lnTo>
                    <a:pt x="175" y="155"/>
                  </a:lnTo>
                  <a:lnTo>
                    <a:pt x="176" y="154"/>
                  </a:lnTo>
                  <a:lnTo>
                    <a:pt x="175" y="153"/>
                  </a:lnTo>
                  <a:lnTo>
                    <a:pt x="172" y="155"/>
                  </a:lnTo>
                  <a:lnTo>
                    <a:pt x="171" y="157"/>
                  </a:lnTo>
                  <a:lnTo>
                    <a:pt x="170" y="158"/>
                  </a:lnTo>
                  <a:lnTo>
                    <a:pt x="169" y="159"/>
                  </a:lnTo>
                  <a:lnTo>
                    <a:pt x="167" y="159"/>
                  </a:lnTo>
                  <a:lnTo>
                    <a:pt x="165" y="160"/>
                  </a:lnTo>
                  <a:lnTo>
                    <a:pt x="164" y="160"/>
                  </a:lnTo>
                  <a:lnTo>
                    <a:pt x="160" y="162"/>
                  </a:lnTo>
                  <a:lnTo>
                    <a:pt x="157" y="163"/>
                  </a:lnTo>
                  <a:lnTo>
                    <a:pt x="155" y="164"/>
                  </a:lnTo>
                  <a:lnTo>
                    <a:pt x="152" y="164"/>
                  </a:lnTo>
                  <a:lnTo>
                    <a:pt x="151" y="165"/>
                  </a:lnTo>
                  <a:lnTo>
                    <a:pt x="150" y="167"/>
                  </a:lnTo>
                  <a:lnTo>
                    <a:pt x="147" y="169"/>
                  </a:lnTo>
                  <a:lnTo>
                    <a:pt x="146" y="172"/>
                  </a:lnTo>
                  <a:lnTo>
                    <a:pt x="145" y="173"/>
                  </a:lnTo>
                  <a:lnTo>
                    <a:pt x="145" y="174"/>
                  </a:lnTo>
                  <a:lnTo>
                    <a:pt x="145" y="175"/>
                  </a:lnTo>
                  <a:lnTo>
                    <a:pt x="144" y="177"/>
                  </a:lnTo>
                  <a:lnTo>
                    <a:pt x="142" y="179"/>
                  </a:lnTo>
                  <a:lnTo>
                    <a:pt x="141" y="180"/>
                  </a:lnTo>
                  <a:lnTo>
                    <a:pt x="140" y="180"/>
                  </a:lnTo>
                  <a:lnTo>
                    <a:pt x="139" y="180"/>
                  </a:lnTo>
                  <a:lnTo>
                    <a:pt x="139" y="182"/>
                  </a:lnTo>
                  <a:lnTo>
                    <a:pt x="139" y="184"/>
                  </a:lnTo>
                  <a:lnTo>
                    <a:pt x="137" y="184"/>
                  </a:lnTo>
                  <a:lnTo>
                    <a:pt x="137" y="185"/>
                  </a:lnTo>
                  <a:lnTo>
                    <a:pt x="136" y="185"/>
                  </a:lnTo>
                  <a:lnTo>
                    <a:pt x="135" y="187"/>
                  </a:lnTo>
                  <a:lnTo>
                    <a:pt x="135" y="188"/>
                  </a:lnTo>
                  <a:lnTo>
                    <a:pt x="135" y="190"/>
                  </a:lnTo>
                  <a:lnTo>
                    <a:pt x="136" y="193"/>
                  </a:lnTo>
                  <a:lnTo>
                    <a:pt x="137" y="193"/>
                  </a:lnTo>
                  <a:lnTo>
                    <a:pt x="139" y="194"/>
                  </a:lnTo>
                  <a:lnTo>
                    <a:pt x="140" y="195"/>
                  </a:lnTo>
                  <a:lnTo>
                    <a:pt x="142" y="195"/>
                  </a:lnTo>
                  <a:lnTo>
                    <a:pt x="144" y="195"/>
                  </a:lnTo>
                  <a:lnTo>
                    <a:pt x="145" y="195"/>
                  </a:lnTo>
                  <a:lnTo>
                    <a:pt x="144" y="197"/>
                  </a:lnTo>
                  <a:lnTo>
                    <a:pt x="145" y="198"/>
                  </a:lnTo>
                  <a:lnTo>
                    <a:pt x="145" y="199"/>
                  </a:lnTo>
                  <a:lnTo>
                    <a:pt x="142" y="199"/>
                  </a:lnTo>
                  <a:lnTo>
                    <a:pt x="141" y="199"/>
                  </a:lnTo>
                  <a:lnTo>
                    <a:pt x="141" y="200"/>
                  </a:lnTo>
                  <a:lnTo>
                    <a:pt x="139" y="199"/>
                  </a:lnTo>
                  <a:lnTo>
                    <a:pt x="137" y="198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197"/>
                  </a:lnTo>
                  <a:lnTo>
                    <a:pt x="132" y="198"/>
                  </a:lnTo>
                  <a:lnTo>
                    <a:pt x="131" y="198"/>
                  </a:lnTo>
                  <a:lnTo>
                    <a:pt x="130" y="199"/>
                  </a:lnTo>
                  <a:lnTo>
                    <a:pt x="129" y="199"/>
                  </a:lnTo>
                  <a:lnTo>
                    <a:pt x="127" y="200"/>
                  </a:lnTo>
                  <a:lnTo>
                    <a:pt x="126" y="200"/>
                  </a:lnTo>
                  <a:lnTo>
                    <a:pt x="125" y="202"/>
                  </a:lnTo>
                  <a:lnTo>
                    <a:pt x="122" y="205"/>
                  </a:lnTo>
                  <a:lnTo>
                    <a:pt x="119" y="209"/>
                  </a:lnTo>
                  <a:lnTo>
                    <a:pt x="117" y="213"/>
                  </a:lnTo>
                  <a:lnTo>
                    <a:pt x="116" y="217"/>
                  </a:lnTo>
                  <a:lnTo>
                    <a:pt x="115" y="220"/>
                  </a:lnTo>
                  <a:lnTo>
                    <a:pt x="116" y="222"/>
                  </a:lnTo>
                  <a:lnTo>
                    <a:pt x="116" y="223"/>
                  </a:lnTo>
                  <a:lnTo>
                    <a:pt x="117" y="223"/>
                  </a:lnTo>
                  <a:lnTo>
                    <a:pt x="119" y="224"/>
                  </a:lnTo>
                  <a:lnTo>
                    <a:pt x="119" y="225"/>
                  </a:lnTo>
                  <a:lnTo>
                    <a:pt x="120" y="227"/>
                  </a:lnTo>
                  <a:lnTo>
                    <a:pt x="121" y="228"/>
                  </a:lnTo>
                  <a:lnTo>
                    <a:pt x="121" y="229"/>
                  </a:lnTo>
                  <a:lnTo>
                    <a:pt x="124" y="229"/>
                  </a:lnTo>
                  <a:lnTo>
                    <a:pt x="125" y="230"/>
                  </a:lnTo>
                  <a:lnTo>
                    <a:pt x="127" y="233"/>
                  </a:lnTo>
                  <a:lnTo>
                    <a:pt x="129" y="233"/>
                  </a:lnTo>
                  <a:lnTo>
                    <a:pt x="129" y="234"/>
                  </a:lnTo>
                  <a:lnTo>
                    <a:pt x="129" y="235"/>
                  </a:lnTo>
                  <a:lnTo>
                    <a:pt x="129" y="237"/>
                  </a:lnTo>
                  <a:lnTo>
                    <a:pt x="127" y="237"/>
                  </a:lnTo>
                  <a:lnTo>
                    <a:pt x="126" y="237"/>
                  </a:lnTo>
                  <a:lnTo>
                    <a:pt x="124" y="237"/>
                  </a:lnTo>
                  <a:lnTo>
                    <a:pt x="122" y="237"/>
                  </a:lnTo>
                  <a:lnTo>
                    <a:pt x="122" y="239"/>
                  </a:lnTo>
                  <a:lnTo>
                    <a:pt x="122" y="240"/>
                  </a:lnTo>
                  <a:lnTo>
                    <a:pt x="122" y="242"/>
                  </a:lnTo>
                  <a:lnTo>
                    <a:pt x="122" y="243"/>
                  </a:lnTo>
                  <a:lnTo>
                    <a:pt x="122" y="245"/>
                  </a:lnTo>
                  <a:lnTo>
                    <a:pt x="122" y="248"/>
                  </a:lnTo>
                  <a:lnTo>
                    <a:pt x="124" y="248"/>
                  </a:lnTo>
                  <a:lnTo>
                    <a:pt x="124" y="249"/>
                  </a:lnTo>
                  <a:lnTo>
                    <a:pt x="125" y="250"/>
                  </a:lnTo>
                  <a:lnTo>
                    <a:pt x="126" y="252"/>
                  </a:lnTo>
                  <a:lnTo>
                    <a:pt x="129" y="253"/>
                  </a:lnTo>
                  <a:lnTo>
                    <a:pt x="131" y="253"/>
                  </a:lnTo>
                  <a:lnTo>
                    <a:pt x="132" y="253"/>
                  </a:lnTo>
                  <a:lnTo>
                    <a:pt x="134" y="253"/>
                  </a:lnTo>
                  <a:lnTo>
                    <a:pt x="134" y="254"/>
                  </a:lnTo>
                  <a:lnTo>
                    <a:pt x="132" y="254"/>
                  </a:lnTo>
                  <a:lnTo>
                    <a:pt x="132" y="255"/>
                  </a:lnTo>
                  <a:lnTo>
                    <a:pt x="134" y="257"/>
                  </a:lnTo>
                  <a:lnTo>
                    <a:pt x="136" y="257"/>
                  </a:lnTo>
                  <a:lnTo>
                    <a:pt x="137" y="258"/>
                  </a:lnTo>
                  <a:lnTo>
                    <a:pt x="140" y="259"/>
                  </a:lnTo>
                  <a:lnTo>
                    <a:pt x="140" y="260"/>
                  </a:lnTo>
                  <a:lnTo>
                    <a:pt x="139" y="260"/>
                  </a:lnTo>
                  <a:lnTo>
                    <a:pt x="136" y="260"/>
                  </a:lnTo>
                  <a:lnTo>
                    <a:pt x="135" y="259"/>
                  </a:lnTo>
                  <a:lnTo>
                    <a:pt x="132" y="259"/>
                  </a:lnTo>
                  <a:lnTo>
                    <a:pt x="131" y="259"/>
                  </a:lnTo>
                  <a:lnTo>
                    <a:pt x="130" y="259"/>
                  </a:lnTo>
                  <a:lnTo>
                    <a:pt x="127" y="258"/>
                  </a:lnTo>
                  <a:lnTo>
                    <a:pt x="126" y="258"/>
                  </a:lnTo>
                  <a:lnTo>
                    <a:pt x="125" y="259"/>
                  </a:lnTo>
                  <a:lnTo>
                    <a:pt x="125" y="260"/>
                  </a:lnTo>
                  <a:lnTo>
                    <a:pt x="125" y="263"/>
                  </a:lnTo>
                  <a:lnTo>
                    <a:pt x="126" y="264"/>
                  </a:lnTo>
                  <a:lnTo>
                    <a:pt x="127" y="265"/>
                  </a:lnTo>
                  <a:lnTo>
                    <a:pt x="129" y="267"/>
                  </a:lnTo>
                  <a:lnTo>
                    <a:pt x="130" y="267"/>
                  </a:lnTo>
                  <a:lnTo>
                    <a:pt x="136" y="267"/>
                  </a:lnTo>
                  <a:lnTo>
                    <a:pt x="137" y="267"/>
                  </a:lnTo>
                  <a:lnTo>
                    <a:pt x="140" y="269"/>
                  </a:lnTo>
                  <a:lnTo>
                    <a:pt x="140" y="270"/>
                  </a:lnTo>
                  <a:lnTo>
                    <a:pt x="141" y="273"/>
                  </a:lnTo>
                  <a:lnTo>
                    <a:pt x="140" y="273"/>
                  </a:lnTo>
                  <a:lnTo>
                    <a:pt x="140" y="274"/>
                  </a:lnTo>
                  <a:lnTo>
                    <a:pt x="139" y="274"/>
                  </a:lnTo>
                  <a:lnTo>
                    <a:pt x="139" y="275"/>
                  </a:lnTo>
                  <a:lnTo>
                    <a:pt x="139" y="277"/>
                  </a:lnTo>
                  <a:lnTo>
                    <a:pt x="140" y="278"/>
                  </a:lnTo>
                  <a:lnTo>
                    <a:pt x="141" y="279"/>
                  </a:lnTo>
                  <a:lnTo>
                    <a:pt x="142" y="280"/>
                  </a:lnTo>
                  <a:lnTo>
                    <a:pt x="141" y="282"/>
                  </a:lnTo>
                  <a:lnTo>
                    <a:pt x="140" y="283"/>
                  </a:lnTo>
                  <a:lnTo>
                    <a:pt x="137" y="283"/>
                  </a:lnTo>
                  <a:lnTo>
                    <a:pt x="136" y="283"/>
                  </a:lnTo>
                  <a:lnTo>
                    <a:pt x="134" y="283"/>
                  </a:lnTo>
                  <a:lnTo>
                    <a:pt x="132" y="283"/>
                  </a:lnTo>
                  <a:lnTo>
                    <a:pt x="130" y="284"/>
                  </a:lnTo>
                  <a:lnTo>
                    <a:pt x="129" y="284"/>
                  </a:lnTo>
                  <a:lnTo>
                    <a:pt x="126" y="284"/>
                  </a:lnTo>
                  <a:lnTo>
                    <a:pt x="125" y="287"/>
                  </a:lnTo>
                  <a:lnTo>
                    <a:pt x="124" y="288"/>
                  </a:lnTo>
                  <a:lnTo>
                    <a:pt x="122" y="289"/>
                  </a:lnTo>
                  <a:lnTo>
                    <a:pt x="121" y="289"/>
                  </a:lnTo>
                  <a:lnTo>
                    <a:pt x="119" y="289"/>
                  </a:lnTo>
                  <a:lnTo>
                    <a:pt x="117" y="289"/>
                  </a:lnTo>
                  <a:lnTo>
                    <a:pt x="117" y="292"/>
                  </a:lnTo>
                  <a:lnTo>
                    <a:pt x="116" y="293"/>
                  </a:lnTo>
                  <a:lnTo>
                    <a:pt x="116" y="294"/>
                  </a:lnTo>
                  <a:lnTo>
                    <a:pt x="116" y="297"/>
                  </a:lnTo>
                  <a:lnTo>
                    <a:pt x="115" y="297"/>
                  </a:lnTo>
                  <a:lnTo>
                    <a:pt x="115" y="298"/>
                  </a:lnTo>
                  <a:lnTo>
                    <a:pt x="114" y="298"/>
                  </a:lnTo>
                  <a:lnTo>
                    <a:pt x="112" y="298"/>
                  </a:lnTo>
                  <a:lnTo>
                    <a:pt x="112" y="299"/>
                  </a:lnTo>
                  <a:lnTo>
                    <a:pt x="114" y="299"/>
                  </a:lnTo>
                  <a:lnTo>
                    <a:pt x="114" y="300"/>
                  </a:lnTo>
                  <a:lnTo>
                    <a:pt x="114" y="302"/>
                  </a:lnTo>
                  <a:lnTo>
                    <a:pt x="112" y="303"/>
                  </a:lnTo>
                  <a:lnTo>
                    <a:pt x="111" y="305"/>
                  </a:lnTo>
                  <a:lnTo>
                    <a:pt x="110" y="307"/>
                  </a:lnTo>
                  <a:lnTo>
                    <a:pt x="110" y="308"/>
                  </a:lnTo>
                  <a:lnTo>
                    <a:pt x="110" y="309"/>
                  </a:lnTo>
                  <a:lnTo>
                    <a:pt x="110" y="312"/>
                  </a:lnTo>
                  <a:lnTo>
                    <a:pt x="110" y="313"/>
                  </a:lnTo>
                  <a:lnTo>
                    <a:pt x="111" y="315"/>
                  </a:lnTo>
                  <a:lnTo>
                    <a:pt x="111" y="317"/>
                  </a:lnTo>
                  <a:lnTo>
                    <a:pt x="111" y="318"/>
                  </a:lnTo>
                  <a:lnTo>
                    <a:pt x="111" y="319"/>
                  </a:lnTo>
                  <a:lnTo>
                    <a:pt x="112" y="320"/>
                  </a:lnTo>
                  <a:lnTo>
                    <a:pt x="114" y="322"/>
                  </a:lnTo>
                  <a:lnTo>
                    <a:pt x="112" y="323"/>
                  </a:lnTo>
                  <a:lnTo>
                    <a:pt x="110" y="323"/>
                  </a:lnTo>
                  <a:lnTo>
                    <a:pt x="109" y="323"/>
                  </a:lnTo>
                  <a:lnTo>
                    <a:pt x="107" y="322"/>
                  </a:lnTo>
                  <a:lnTo>
                    <a:pt x="106" y="322"/>
                  </a:lnTo>
                  <a:lnTo>
                    <a:pt x="105" y="322"/>
                  </a:lnTo>
                  <a:lnTo>
                    <a:pt x="104" y="322"/>
                  </a:lnTo>
                  <a:lnTo>
                    <a:pt x="101" y="322"/>
                  </a:lnTo>
                  <a:lnTo>
                    <a:pt x="100" y="323"/>
                  </a:lnTo>
                  <a:lnTo>
                    <a:pt x="100" y="324"/>
                  </a:lnTo>
                  <a:lnTo>
                    <a:pt x="99" y="324"/>
                  </a:lnTo>
                  <a:lnTo>
                    <a:pt x="99" y="325"/>
                  </a:lnTo>
                  <a:lnTo>
                    <a:pt x="97" y="327"/>
                  </a:lnTo>
                  <a:lnTo>
                    <a:pt x="96" y="327"/>
                  </a:lnTo>
                  <a:lnTo>
                    <a:pt x="95" y="327"/>
                  </a:lnTo>
                  <a:lnTo>
                    <a:pt x="95" y="325"/>
                  </a:lnTo>
                  <a:lnTo>
                    <a:pt x="96" y="325"/>
                  </a:lnTo>
                  <a:lnTo>
                    <a:pt x="96" y="324"/>
                  </a:lnTo>
                  <a:lnTo>
                    <a:pt x="96" y="323"/>
                  </a:lnTo>
                  <a:lnTo>
                    <a:pt x="96" y="322"/>
                  </a:lnTo>
                  <a:lnTo>
                    <a:pt x="95" y="322"/>
                  </a:lnTo>
                  <a:lnTo>
                    <a:pt x="94" y="320"/>
                  </a:lnTo>
                  <a:lnTo>
                    <a:pt x="95" y="319"/>
                  </a:lnTo>
                  <a:lnTo>
                    <a:pt x="95" y="318"/>
                  </a:lnTo>
                  <a:lnTo>
                    <a:pt x="96" y="318"/>
                  </a:lnTo>
                  <a:lnTo>
                    <a:pt x="95" y="317"/>
                  </a:lnTo>
                  <a:lnTo>
                    <a:pt x="96" y="315"/>
                  </a:lnTo>
                  <a:lnTo>
                    <a:pt x="96" y="314"/>
                  </a:lnTo>
                  <a:lnTo>
                    <a:pt x="96" y="313"/>
                  </a:lnTo>
                  <a:lnTo>
                    <a:pt x="96" y="312"/>
                  </a:lnTo>
                  <a:lnTo>
                    <a:pt x="96" y="310"/>
                  </a:lnTo>
                  <a:lnTo>
                    <a:pt x="96" y="309"/>
                  </a:lnTo>
                  <a:lnTo>
                    <a:pt x="96" y="307"/>
                  </a:lnTo>
                  <a:lnTo>
                    <a:pt x="94" y="307"/>
                  </a:lnTo>
                  <a:lnTo>
                    <a:pt x="92" y="305"/>
                  </a:lnTo>
                  <a:lnTo>
                    <a:pt x="91" y="304"/>
                  </a:lnTo>
                  <a:lnTo>
                    <a:pt x="91" y="303"/>
                  </a:lnTo>
                  <a:lnTo>
                    <a:pt x="92" y="300"/>
                  </a:lnTo>
                  <a:lnTo>
                    <a:pt x="92" y="298"/>
                  </a:lnTo>
                  <a:lnTo>
                    <a:pt x="92" y="297"/>
                  </a:lnTo>
                  <a:lnTo>
                    <a:pt x="91" y="297"/>
                  </a:lnTo>
                  <a:lnTo>
                    <a:pt x="91" y="298"/>
                  </a:lnTo>
                  <a:lnTo>
                    <a:pt x="90" y="299"/>
                  </a:lnTo>
                  <a:lnTo>
                    <a:pt x="89" y="299"/>
                  </a:lnTo>
                  <a:lnTo>
                    <a:pt x="89" y="298"/>
                  </a:lnTo>
                  <a:lnTo>
                    <a:pt x="89" y="297"/>
                  </a:lnTo>
                  <a:lnTo>
                    <a:pt x="87" y="297"/>
                  </a:lnTo>
                  <a:lnTo>
                    <a:pt x="86" y="297"/>
                  </a:lnTo>
                  <a:lnTo>
                    <a:pt x="86" y="298"/>
                  </a:lnTo>
                  <a:lnTo>
                    <a:pt x="86" y="299"/>
                  </a:lnTo>
                  <a:lnTo>
                    <a:pt x="85" y="300"/>
                  </a:lnTo>
                  <a:lnTo>
                    <a:pt x="84" y="300"/>
                  </a:lnTo>
                  <a:lnTo>
                    <a:pt x="84" y="298"/>
                  </a:lnTo>
                  <a:lnTo>
                    <a:pt x="82" y="297"/>
                  </a:lnTo>
                  <a:lnTo>
                    <a:pt x="80" y="297"/>
                  </a:lnTo>
                  <a:lnTo>
                    <a:pt x="80" y="295"/>
                  </a:lnTo>
                  <a:lnTo>
                    <a:pt x="80" y="294"/>
                  </a:lnTo>
                  <a:lnTo>
                    <a:pt x="80" y="293"/>
                  </a:lnTo>
                  <a:lnTo>
                    <a:pt x="79" y="293"/>
                  </a:lnTo>
                  <a:lnTo>
                    <a:pt x="77" y="293"/>
                  </a:lnTo>
                  <a:lnTo>
                    <a:pt x="76" y="292"/>
                  </a:lnTo>
                  <a:lnTo>
                    <a:pt x="75" y="290"/>
                  </a:lnTo>
                  <a:lnTo>
                    <a:pt x="74" y="289"/>
                  </a:lnTo>
                  <a:lnTo>
                    <a:pt x="75" y="288"/>
                  </a:lnTo>
                  <a:lnTo>
                    <a:pt x="75" y="285"/>
                  </a:lnTo>
                  <a:lnTo>
                    <a:pt x="77" y="285"/>
                  </a:lnTo>
                  <a:lnTo>
                    <a:pt x="77" y="284"/>
                  </a:lnTo>
                  <a:lnTo>
                    <a:pt x="77" y="283"/>
                  </a:lnTo>
                  <a:lnTo>
                    <a:pt x="77" y="282"/>
                  </a:lnTo>
                  <a:lnTo>
                    <a:pt x="76" y="282"/>
                  </a:lnTo>
                  <a:lnTo>
                    <a:pt x="75" y="282"/>
                  </a:lnTo>
                  <a:lnTo>
                    <a:pt x="74" y="282"/>
                  </a:lnTo>
                  <a:lnTo>
                    <a:pt x="72" y="280"/>
                  </a:lnTo>
                  <a:lnTo>
                    <a:pt x="72" y="279"/>
                  </a:lnTo>
                  <a:lnTo>
                    <a:pt x="72" y="277"/>
                  </a:lnTo>
                  <a:lnTo>
                    <a:pt x="72" y="275"/>
                  </a:lnTo>
                  <a:lnTo>
                    <a:pt x="71" y="274"/>
                  </a:lnTo>
                  <a:lnTo>
                    <a:pt x="71" y="273"/>
                  </a:lnTo>
                  <a:lnTo>
                    <a:pt x="72" y="273"/>
                  </a:lnTo>
                  <a:lnTo>
                    <a:pt x="72" y="272"/>
                  </a:lnTo>
                  <a:lnTo>
                    <a:pt x="74" y="270"/>
                  </a:lnTo>
                  <a:lnTo>
                    <a:pt x="72" y="269"/>
                  </a:lnTo>
                  <a:lnTo>
                    <a:pt x="72" y="268"/>
                  </a:lnTo>
                  <a:lnTo>
                    <a:pt x="71" y="267"/>
                  </a:lnTo>
                  <a:lnTo>
                    <a:pt x="70" y="265"/>
                  </a:lnTo>
                  <a:lnTo>
                    <a:pt x="69" y="264"/>
                  </a:lnTo>
                  <a:lnTo>
                    <a:pt x="67" y="264"/>
                  </a:lnTo>
                  <a:lnTo>
                    <a:pt x="65" y="264"/>
                  </a:lnTo>
                  <a:lnTo>
                    <a:pt x="65" y="263"/>
                  </a:lnTo>
                  <a:lnTo>
                    <a:pt x="65" y="262"/>
                  </a:lnTo>
                  <a:lnTo>
                    <a:pt x="64" y="260"/>
                  </a:lnTo>
                  <a:lnTo>
                    <a:pt x="62" y="259"/>
                  </a:lnTo>
                  <a:lnTo>
                    <a:pt x="61" y="258"/>
                  </a:lnTo>
                  <a:lnTo>
                    <a:pt x="60" y="257"/>
                  </a:lnTo>
                  <a:lnTo>
                    <a:pt x="59" y="254"/>
                  </a:lnTo>
                  <a:lnTo>
                    <a:pt x="56" y="252"/>
                  </a:lnTo>
                  <a:lnTo>
                    <a:pt x="54" y="249"/>
                  </a:lnTo>
                  <a:lnTo>
                    <a:pt x="52" y="249"/>
                  </a:lnTo>
                  <a:lnTo>
                    <a:pt x="51" y="247"/>
                  </a:lnTo>
                  <a:lnTo>
                    <a:pt x="50" y="245"/>
                  </a:lnTo>
                  <a:lnTo>
                    <a:pt x="49" y="244"/>
                  </a:lnTo>
                  <a:lnTo>
                    <a:pt x="45" y="242"/>
                  </a:lnTo>
                  <a:lnTo>
                    <a:pt x="44" y="240"/>
                  </a:lnTo>
                  <a:lnTo>
                    <a:pt x="40" y="239"/>
                  </a:lnTo>
                  <a:lnTo>
                    <a:pt x="37" y="239"/>
                  </a:lnTo>
                  <a:lnTo>
                    <a:pt x="36" y="239"/>
                  </a:lnTo>
                  <a:lnTo>
                    <a:pt x="34" y="239"/>
                  </a:lnTo>
                  <a:lnTo>
                    <a:pt x="32" y="240"/>
                  </a:lnTo>
                  <a:lnTo>
                    <a:pt x="30" y="243"/>
                  </a:lnTo>
                  <a:lnTo>
                    <a:pt x="29" y="245"/>
                  </a:lnTo>
                  <a:lnTo>
                    <a:pt x="26" y="249"/>
                  </a:lnTo>
                  <a:lnTo>
                    <a:pt x="25" y="249"/>
                  </a:lnTo>
                  <a:lnTo>
                    <a:pt x="25" y="250"/>
                  </a:lnTo>
                  <a:lnTo>
                    <a:pt x="25" y="252"/>
                  </a:lnTo>
                  <a:lnTo>
                    <a:pt x="24" y="252"/>
                  </a:lnTo>
                  <a:lnTo>
                    <a:pt x="22" y="252"/>
                  </a:lnTo>
                  <a:lnTo>
                    <a:pt x="22" y="253"/>
                  </a:lnTo>
                  <a:lnTo>
                    <a:pt x="22" y="254"/>
                  </a:lnTo>
                  <a:lnTo>
                    <a:pt x="22" y="255"/>
                  </a:lnTo>
                  <a:lnTo>
                    <a:pt x="21" y="255"/>
                  </a:lnTo>
                  <a:lnTo>
                    <a:pt x="20" y="254"/>
                  </a:lnTo>
                  <a:lnTo>
                    <a:pt x="21" y="253"/>
                  </a:lnTo>
                  <a:lnTo>
                    <a:pt x="21" y="252"/>
                  </a:lnTo>
                  <a:lnTo>
                    <a:pt x="21" y="250"/>
                  </a:lnTo>
                  <a:lnTo>
                    <a:pt x="21" y="249"/>
                  </a:lnTo>
                  <a:lnTo>
                    <a:pt x="22" y="247"/>
                  </a:lnTo>
                  <a:lnTo>
                    <a:pt x="22" y="244"/>
                  </a:lnTo>
                  <a:lnTo>
                    <a:pt x="22" y="243"/>
                  </a:lnTo>
                  <a:lnTo>
                    <a:pt x="24" y="243"/>
                  </a:lnTo>
                  <a:lnTo>
                    <a:pt x="25" y="242"/>
                  </a:lnTo>
                  <a:lnTo>
                    <a:pt x="25" y="239"/>
                  </a:lnTo>
                  <a:lnTo>
                    <a:pt x="25" y="238"/>
                  </a:lnTo>
                  <a:lnTo>
                    <a:pt x="26" y="237"/>
                  </a:lnTo>
                  <a:lnTo>
                    <a:pt x="27" y="234"/>
                  </a:lnTo>
                  <a:lnTo>
                    <a:pt x="27" y="233"/>
                  </a:lnTo>
                  <a:lnTo>
                    <a:pt x="29" y="230"/>
                  </a:lnTo>
                  <a:lnTo>
                    <a:pt x="29" y="229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5" y="222"/>
                  </a:lnTo>
                  <a:lnTo>
                    <a:pt x="22" y="220"/>
                  </a:lnTo>
                  <a:lnTo>
                    <a:pt x="19" y="219"/>
                  </a:lnTo>
                  <a:lnTo>
                    <a:pt x="15" y="218"/>
                  </a:lnTo>
                  <a:lnTo>
                    <a:pt x="14" y="218"/>
                  </a:lnTo>
                  <a:lnTo>
                    <a:pt x="12" y="218"/>
                  </a:lnTo>
                  <a:lnTo>
                    <a:pt x="11" y="219"/>
                  </a:lnTo>
                  <a:lnTo>
                    <a:pt x="11" y="220"/>
                  </a:lnTo>
                  <a:lnTo>
                    <a:pt x="12" y="222"/>
                  </a:lnTo>
                  <a:lnTo>
                    <a:pt x="12" y="223"/>
                  </a:lnTo>
                  <a:lnTo>
                    <a:pt x="12" y="224"/>
                  </a:lnTo>
                  <a:lnTo>
                    <a:pt x="11" y="225"/>
                  </a:lnTo>
                  <a:lnTo>
                    <a:pt x="11" y="227"/>
                  </a:lnTo>
                  <a:lnTo>
                    <a:pt x="10" y="228"/>
                  </a:lnTo>
                  <a:lnTo>
                    <a:pt x="10" y="227"/>
                  </a:lnTo>
                  <a:lnTo>
                    <a:pt x="10" y="225"/>
                  </a:lnTo>
                  <a:lnTo>
                    <a:pt x="9" y="224"/>
                  </a:lnTo>
                  <a:lnTo>
                    <a:pt x="7" y="223"/>
                  </a:lnTo>
                  <a:lnTo>
                    <a:pt x="9" y="223"/>
                  </a:lnTo>
                  <a:lnTo>
                    <a:pt x="9" y="222"/>
                  </a:lnTo>
                  <a:lnTo>
                    <a:pt x="10" y="220"/>
                  </a:lnTo>
                  <a:lnTo>
                    <a:pt x="9" y="219"/>
                  </a:lnTo>
                  <a:lnTo>
                    <a:pt x="7" y="219"/>
                  </a:lnTo>
                  <a:lnTo>
                    <a:pt x="6" y="219"/>
                  </a:lnTo>
                  <a:lnTo>
                    <a:pt x="6" y="220"/>
                  </a:lnTo>
                  <a:lnTo>
                    <a:pt x="6" y="222"/>
                  </a:lnTo>
                  <a:lnTo>
                    <a:pt x="5" y="223"/>
                  </a:lnTo>
                  <a:lnTo>
                    <a:pt x="4" y="223"/>
                  </a:lnTo>
                  <a:lnTo>
                    <a:pt x="2" y="222"/>
                  </a:lnTo>
                  <a:lnTo>
                    <a:pt x="1" y="222"/>
                  </a:lnTo>
                  <a:lnTo>
                    <a:pt x="0" y="220"/>
                  </a:lnTo>
                  <a:lnTo>
                    <a:pt x="1" y="219"/>
                  </a:lnTo>
                  <a:lnTo>
                    <a:pt x="2" y="218"/>
                  </a:lnTo>
                  <a:lnTo>
                    <a:pt x="4" y="217"/>
                  </a:lnTo>
                  <a:lnTo>
                    <a:pt x="5" y="217"/>
                  </a:lnTo>
                  <a:lnTo>
                    <a:pt x="6" y="215"/>
                  </a:lnTo>
                  <a:lnTo>
                    <a:pt x="9" y="215"/>
                  </a:lnTo>
                  <a:lnTo>
                    <a:pt x="10" y="215"/>
                  </a:lnTo>
                  <a:lnTo>
                    <a:pt x="10" y="214"/>
                  </a:lnTo>
                  <a:lnTo>
                    <a:pt x="10" y="213"/>
                  </a:lnTo>
                  <a:lnTo>
                    <a:pt x="10" y="212"/>
                  </a:lnTo>
                  <a:lnTo>
                    <a:pt x="12" y="209"/>
                  </a:lnTo>
                  <a:lnTo>
                    <a:pt x="15" y="205"/>
                  </a:lnTo>
                  <a:lnTo>
                    <a:pt x="19" y="200"/>
                  </a:lnTo>
                  <a:lnTo>
                    <a:pt x="22" y="198"/>
                  </a:lnTo>
                  <a:lnTo>
                    <a:pt x="26" y="195"/>
                  </a:lnTo>
                  <a:lnTo>
                    <a:pt x="29" y="193"/>
                  </a:lnTo>
                  <a:lnTo>
                    <a:pt x="30" y="192"/>
                  </a:lnTo>
                  <a:lnTo>
                    <a:pt x="31" y="192"/>
                  </a:lnTo>
                  <a:lnTo>
                    <a:pt x="32" y="192"/>
                  </a:lnTo>
                  <a:lnTo>
                    <a:pt x="32" y="190"/>
                  </a:lnTo>
                  <a:lnTo>
                    <a:pt x="32" y="189"/>
                  </a:lnTo>
                  <a:lnTo>
                    <a:pt x="34" y="189"/>
                  </a:lnTo>
                  <a:lnTo>
                    <a:pt x="32" y="187"/>
                  </a:lnTo>
                  <a:lnTo>
                    <a:pt x="25" y="177"/>
                  </a:lnTo>
                  <a:lnTo>
                    <a:pt x="29" y="150"/>
                  </a:lnTo>
                  <a:lnTo>
                    <a:pt x="34" y="150"/>
                  </a:lnTo>
                  <a:lnTo>
                    <a:pt x="30" y="174"/>
                  </a:lnTo>
                  <a:lnTo>
                    <a:pt x="34" y="183"/>
                  </a:lnTo>
                  <a:lnTo>
                    <a:pt x="39" y="182"/>
                  </a:lnTo>
                  <a:lnTo>
                    <a:pt x="41" y="179"/>
                  </a:lnTo>
                  <a:lnTo>
                    <a:pt x="42" y="178"/>
                  </a:lnTo>
                  <a:lnTo>
                    <a:pt x="42" y="175"/>
                  </a:lnTo>
                  <a:lnTo>
                    <a:pt x="42" y="168"/>
                  </a:lnTo>
                  <a:lnTo>
                    <a:pt x="44" y="158"/>
                  </a:lnTo>
                  <a:lnTo>
                    <a:pt x="36" y="157"/>
                  </a:lnTo>
                  <a:lnTo>
                    <a:pt x="36" y="152"/>
                  </a:lnTo>
                  <a:lnTo>
                    <a:pt x="46" y="153"/>
                  </a:lnTo>
                  <a:lnTo>
                    <a:pt x="47" y="152"/>
                  </a:lnTo>
                  <a:lnTo>
                    <a:pt x="49" y="145"/>
                  </a:lnTo>
                  <a:lnTo>
                    <a:pt x="49" y="142"/>
                  </a:lnTo>
                  <a:lnTo>
                    <a:pt x="46" y="139"/>
                  </a:lnTo>
                  <a:lnTo>
                    <a:pt x="41" y="138"/>
                  </a:lnTo>
                  <a:lnTo>
                    <a:pt x="37" y="137"/>
                  </a:lnTo>
                  <a:lnTo>
                    <a:pt x="36" y="145"/>
                  </a:lnTo>
                  <a:lnTo>
                    <a:pt x="32" y="145"/>
                  </a:lnTo>
                  <a:lnTo>
                    <a:pt x="32" y="144"/>
                  </a:lnTo>
                  <a:lnTo>
                    <a:pt x="34" y="134"/>
                  </a:lnTo>
                  <a:lnTo>
                    <a:pt x="36" y="128"/>
                  </a:lnTo>
                  <a:lnTo>
                    <a:pt x="35" y="127"/>
                  </a:lnTo>
                  <a:lnTo>
                    <a:pt x="34" y="124"/>
                  </a:lnTo>
                  <a:lnTo>
                    <a:pt x="32" y="122"/>
                  </a:lnTo>
                  <a:lnTo>
                    <a:pt x="30" y="120"/>
                  </a:lnTo>
                  <a:lnTo>
                    <a:pt x="29" y="120"/>
                  </a:lnTo>
                  <a:lnTo>
                    <a:pt x="27" y="120"/>
                  </a:lnTo>
                  <a:lnTo>
                    <a:pt x="26" y="120"/>
                  </a:lnTo>
                  <a:lnTo>
                    <a:pt x="25" y="122"/>
                  </a:lnTo>
                  <a:lnTo>
                    <a:pt x="24" y="120"/>
                  </a:lnTo>
                  <a:lnTo>
                    <a:pt x="22" y="119"/>
                  </a:lnTo>
                  <a:lnTo>
                    <a:pt x="21" y="119"/>
                  </a:lnTo>
                  <a:lnTo>
                    <a:pt x="21" y="118"/>
                  </a:lnTo>
                  <a:lnTo>
                    <a:pt x="20" y="117"/>
                  </a:lnTo>
                  <a:lnTo>
                    <a:pt x="22" y="115"/>
                  </a:lnTo>
                  <a:lnTo>
                    <a:pt x="24" y="114"/>
                  </a:lnTo>
                  <a:lnTo>
                    <a:pt x="25" y="114"/>
                  </a:lnTo>
                  <a:lnTo>
                    <a:pt x="22" y="113"/>
                  </a:lnTo>
                  <a:lnTo>
                    <a:pt x="21" y="112"/>
                  </a:lnTo>
                  <a:lnTo>
                    <a:pt x="21" y="113"/>
                  </a:lnTo>
                  <a:lnTo>
                    <a:pt x="20" y="113"/>
                  </a:lnTo>
                  <a:lnTo>
                    <a:pt x="19" y="110"/>
                  </a:lnTo>
                  <a:lnTo>
                    <a:pt x="19" y="109"/>
                  </a:lnTo>
                  <a:lnTo>
                    <a:pt x="17" y="108"/>
                  </a:lnTo>
                  <a:lnTo>
                    <a:pt x="16" y="105"/>
                  </a:lnTo>
                  <a:lnTo>
                    <a:pt x="15" y="104"/>
                  </a:lnTo>
                  <a:lnTo>
                    <a:pt x="14" y="102"/>
                  </a:lnTo>
                  <a:lnTo>
                    <a:pt x="14" y="100"/>
                  </a:lnTo>
                  <a:lnTo>
                    <a:pt x="14" y="99"/>
                  </a:lnTo>
                  <a:lnTo>
                    <a:pt x="14" y="98"/>
                  </a:lnTo>
                  <a:lnTo>
                    <a:pt x="15" y="97"/>
                  </a:lnTo>
                  <a:lnTo>
                    <a:pt x="14" y="97"/>
                  </a:lnTo>
                  <a:lnTo>
                    <a:pt x="12" y="95"/>
                  </a:lnTo>
                  <a:lnTo>
                    <a:pt x="12" y="94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6" y="89"/>
                  </a:lnTo>
                  <a:lnTo>
                    <a:pt x="17" y="88"/>
                  </a:lnTo>
                  <a:lnTo>
                    <a:pt x="17" y="87"/>
                  </a:lnTo>
                  <a:lnTo>
                    <a:pt x="17" y="84"/>
                  </a:lnTo>
                  <a:lnTo>
                    <a:pt x="17" y="80"/>
                  </a:lnTo>
                  <a:lnTo>
                    <a:pt x="17" y="79"/>
                  </a:lnTo>
                  <a:lnTo>
                    <a:pt x="19" y="78"/>
                  </a:lnTo>
                  <a:lnTo>
                    <a:pt x="19" y="77"/>
                  </a:lnTo>
                  <a:lnTo>
                    <a:pt x="20" y="77"/>
                  </a:lnTo>
                  <a:lnTo>
                    <a:pt x="21" y="75"/>
                  </a:lnTo>
                  <a:lnTo>
                    <a:pt x="22" y="75"/>
                  </a:lnTo>
                  <a:lnTo>
                    <a:pt x="24" y="74"/>
                  </a:lnTo>
                  <a:lnTo>
                    <a:pt x="24" y="73"/>
                  </a:lnTo>
                  <a:lnTo>
                    <a:pt x="22" y="72"/>
                  </a:lnTo>
                  <a:lnTo>
                    <a:pt x="21" y="70"/>
                  </a:lnTo>
                  <a:lnTo>
                    <a:pt x="21" y="69"/>
                  </a:lnTo>
                  <a:lnTo>
                    <a:pt x="21" y="68"/>
                  </a:lnTo>
                  <a:lnTo>
                    <a:pt x="21" y="67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6" y="62"/>
                  </a:lnTo>
                  <a:lnTo>
                    <a:pt x="25" y="60"/>
                  </a:lnTo>
                  <a:lnTo>
                    <a:pt x="25" y="59"/>
                  </a:lnTo>
                  <a:lnTo>
                    <a:pt x="24" y="58"/>
                  </a:lnTo>
                  <a:lnTo>
                    <a:pt x="25" y="57"/>
                  </a:lnTo>
                  <a:lnTo>
                    <a:pt x="26" y="57"/>
                  </a:lnTo>
                  <a:lnTo>
                    <a:pt x="26" y="55"/>
                  </a:lnTo>
                  <a:lnTo>
                    <a:pt x="27" y="55"/>
                  </a:lnTo>
                  <a:lnTo>
                    <a:pt x="29" y="54"/>
                  </a:lnTo>
                  <a:lnTo>
                    <a:pt x="29" y="53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9"/>
                  </a:lnTo>
                  <a:lnTo>
                    <a:pt x="31" y="48"/>
                  </a:lnTo>
                  <a:lnTo>
                    <a:pt x="32" y="47"/>
                  </a:lnTo>
                  <a:lnTo>
                    <a:pt x="34" y="47"/>
                  </a:lnTo>
                  <a:lnTo>
                    <a:pt x="35" y="47"/>
                  </a:lnTo>
                  <a:lnTo>
                    <a:pt x="36" y="47"/>
                  </a:lnTo>
                  <a:lnTo>
                    <a:pt x="37" y="47"/>
                  </a:lnTo>
                  <a:lnTo>
                    <a:pt x="39" y="45"/>
                  </a:lnTo>
                  <a:lnTo>
                    <a:pt x="40" y="45"/>
                  </a:lnTo>
                  <a:lnTo>
                    <a:pt x="40" y="44"/>
                  </a:lnTo>
                  <a:lnTo>
                    <a:pt x="40" y="43"/>
                  </a:lnTo>
                  <a:lnTo>
                    <a:pt x="40" y="42"/>
                  </a:lnTo>
                  <a:lnTo>
                    <a:pt x="41" y="40"/>
                  </a:lnTo>
                  <a:lnTo>
                    <a:pt x="42" y="39"/>
                  </a:lnTo>
                  <a:lnTo>
                    <a:pt x="44" y="39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1" y="43"/>
                  </a:lnTo>
                  <a:lnTo>
                    <a:pt x="42" y="44"/>
                  </a:lnTo>
                  <a:lnTo>
                    <a:pt x="44" y="44"/>
                  </a:lnTo>
                  <a:lnTo>
                    <a:pt x="45" y="43"/>
                  </a:lnTo>
                  <a:lnTo>
                    <a:pt x="46" y="42"/>
                  </a:lnTo>
                  <a:lnTo>
                    <a:pt x="47" y="40"/>
                  </a:lnTo>
                  <a:lnTo>
                    <a:pt x="49" y="40"/>
                  </a:lnTo>
                  <a:lnTo>
                    <a:pt x="52" y="39"/>
                  </a:lnTo>
                  <a:lnTo>
                    <a:pt x="55" y="39"/>
                  </a:lnTo>
                  <a:lnTo>
                    <a:pt x="57" y="39"/>
                  </a:lnTo>
                  <a:lnTo>
                    <a:pt x="59" y="39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4" y="37"/>
                  </a:lnTo>
                  <a:lnTo>
                    <a:pt x="65" y="37"/>
                  </a:lnTo>
                  <a:lnTo>
                    <a:pt x="67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71" y="34"/>
                  </a:lnTo>
                  <a:lnTo>
                    <a:pt x="72" y="32"/>
                  </a:lnTo>
                  <a:lnTo>
                    <a:pt x="72" y="30"/>
                  </a:lnTo>
                  <a:lnTo>
                    <a:pt x="74" y="29"/>
                  </a:lnTo>
                  <a:lnTo>
                    <a:pt x="76" y="29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29"/>
                  </a:lnTo>
                  <a:lnTo>
                    <a:pt x="85" y="28"/>
                  </a:lnTo>
                  <a:lnTo>
                    <a:pt x="87" y="27"/>
                  </a:lnTo>
                  <a:lnTo>
                    <a:pt x="90" y="25"/>
                  </a:lnTo>
                  <a:lnTo>
                    <a:pt x="90" y="24"/>
                  </a:lnTo>
                  <a:lnTo>
                    <a:pt x="91" y="22"/>
                  </a:lnTo>
                  <a:lnTo>
                    <a:pt x="92" y="20"/>
                  </a:lnTo>
                  <a:lnTo>
                    <a:pt x="94" y="20"/>
                  </a:lnTo>
                  <a:lnTo>
                    <a:pt x="95" y="20"/>
                  </a:lnTo>
                  <a:lnTo>
                    <a:pt x="95" y="19"/>
                  </a:lnTo>
                  <a:lnTo>
                    <a:pt x="94" y="19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90" y="18"/>
                  </a:lnTo>
                  <a:lnTo>
                    <a:pt x="90" y="17"/>
                  </a:lnTo>
                  <a:lnTo>
                    <a:pt x="91" y="18"/>
                  </a:lnTo>
                  <a:lnTo>
                    <a:pt x="92" y="18"/>
                  </a:lnTo>
                  <a:lnTo>
                    <a:pt x="94" y="18"/>
                  </a:lnTo>
                  <a:lnTo>
                    <a:pt x="95" y="18"/>
                  </a:lnTo>
                  <a:lnTo>
                    <a:pt x="96" y="18"/>
                  </a:lnTo>
                  <a:lnTo>
                    <a:pt x="97" y="18"/>
                  </a:lnTo>
                  <a:lnTo>
                    <a:pt x="99" y="18"/>
                  </a:lnTo>
                  <a:lnTo>
                    <a:pt x="99" y="19"/>
                  </a:lnTo>
                  <a:lnTo>
                    <a:pt x="100" y="19"/>
                  </a:lnTo>
                  <a:lnTo>
                    <a:pt x="101" y="19"/>
                  </a:lnTo>
                  <a:lnTo>
                    <a:pt x="102" y="19"/>
                  </a:lnTo>
                  <a:lnTo>
                    <a:pt x="104" y="19"/>
                  </a:lnTo>
                  <a:lnTo>
                    <a:pt x="104" y="20"/>
                  </a:lnTo>
                  <a:lnTo>
                    <a:pt x="105" y="20"/>
                  </a:lnTo>
                  <a:lnTo>
                    <a:pt x="109" y="20"/>
                  </a:lnTo>
                  <a:lnTo>
                    <a:pt x="111" y="22"/>
                  </a:lnTo>
                  <a:lnTo>
                    <a:pt x="112" y="22"/>
                  </a:lnTo>
                  <a:lnTo>
                    <a:pt x="115" y="23"/>
                  </a:lnTo>
                  <a:lnTo>
                    <a:pt x="117" y="24"/>
                  </a:lnTo>
                  <a:lnTo>
                    <a:pt x="120" y="24"/>
                  </a:lnTo>
                  <a:lnTo>
                    <a:pt x="121" y="24"/>
                  </a:lnTo>
                  <a:lnTo>
                    <a:pt x="121" y="25"/>
                  </a:lnTo>
                  <a:lnTo>
                    <a:pt x="122" y="27"/>
                  </a:lnTo>
                  <a:lnTo>
                    <a:pt x="125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8"/>
                  </a:lnTo>
                  <a:lnTo>
                    <a:pt x="130" y="28"/>
                  </a:lnTo>
                  <a:lnTo>
                    <a:pt x="131" y="28"/>
                  </a:lnTo>
                  <a:lnTo>
                    <a:pt x="131" y="27"/>
                  </a:lnTo>
                  <a:lnTo>
                    <a:pt x="132" y="27"/>
                  </a:lnTo>
                  <a:lnTo>
                    <a:pt x="132" y="28"/>
                  </a:lnTo>
                  <a:lnTo>
                    <a:pt x="132" y="29"/>
                  </a:lnTo>
                  <a:lnTo>
                    <a:pt x="134" y="29"/>
                  </a:lnTo>
                  <a:lnTo>
                    <a:pt x="134" y="28"/>
                  </a:lnTo>
                  <a:lnTo>
                    <a:pt x="135" y="28"/>
                  </a:lnTo>
                  <a:lnTo>
                    <a:pt x="136" y="28"/>
                  </a:lnTo>
                  <a:lnTo>
                    <a:pt x="136" y="29"/>
                  </a:lnTo>
                  <a:lnTo>
                    <a:pt x="137" y="29"/>
                  </a:lnTo>
                  <a:lnTo>
                    <a:pt x="139" y="29"/>
                  </a:lnTo>
                  <a:lnTo>
                    <a:pt x="140" y="29"/>
                  </a:lnTo>
                  <a:lnTo>
                    <a:pt x="140" y="28"/>
                  </a:lnTo>
                  <a:lnTo>
                    <a:pt x="140" y="27"/>
                  </a:lnTo>
                  <a:lnTo>
                    <a:pt x="141" y="27"/>
                  </a:lnTo>
                  <a:lnTo>
                    <a:pt x="142" y="25"/>
                  </a:lnTo>
                  <a:lnTo>
                    <a:pt x="142" y="24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5" y="24"/>
                  </a:lnTo>
                  <a:lnTo>
                    <a:pt x="145" y="25"/>
                  </a:lnTo>
                  <a:lnTo>
                    <a:pt x="146" y="24"/>
                  </a:lnTo>
                  <a:lnTo>
                    <a:pt x="147" y="24"/>
                  </a:lnTo>
                  <a:lnTo>
                    <a:pt x="149" y="24"/>
                  </a:lnTo>
                  <a:lnTo>
                    <a:pt x="150" y="24"/>
                  </a:lnTo>
                  <a:lnTo>
                    <a:pt x="151" y="24"/>
                  </a:lnTo>
                  <a:lnTo>
                    <a:pt x="154" y="24"/>
                  </a:lnTo>
                  <a:lnTo>
                    <a:pt x="156" y="24"/>
                  </a:lnTo>
                  <a:lnTo>
                    <a:pt x="157" y="23"/>
                  </a:lnTo>
                  <a:lnTo>
                    <a:pt x="159" y="23"/>
                  </a:lnTo>
                  <a:lnTo>
                    <a:pt x="159" y="22"/>
                  </a:lnTo>
                  <a:lnTo>
                    <a:pt x="160" y="20"/>
                  </a:lnTo>
                  <a:lnTo>
                    <a:pt x="159" y="20"/>
                  </a:lnTo>
                  <a:lnTo>
                    <a:pt x="157" y="20"/>
                  </a:lnTo>
                  <a:lnTo>
                    <a:pt x="156" y="20"/>
                  </a:lnTo>
                  <a:lnTo>
                    <a:pt x="156" y="19"/>
                  </a:lnTo>
                  <a:lnTo>
                    <a:pt x="156" y="18"/>
                  </a:lnTo>
                  <a:lnTo>
                    <a:pt x="157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60" y="18"/>
                  </a:lnTo>
                  <a:lnTo>
                    <a:pt x="161" y="18"/>
                  </a:lnTo>
                  <a:lnTo>
                    <a:pt x="162" y="18"/>
                  </a:lnTo>
                  <a:lnTo>
                    <a:pt x="164" y="19"/>
                  </a:lnTo>
                  <a:lnTo>
                    <a:pt x="165" y="18"/>
                  </a:lnTo>
                  <a:lnTo>
                    <a:pt x="164" y="17"/>
                  </a:lnTo>
                  <a:lnTo>
                    <a:pt x="162" y="17"/>
                  </a:lnTo>
                  <a:lnTo>
                    <a:pt x="162" y="15"/>
                  </a:lnTo>
                  <a:lnTo>
                    <a:pt x="164" y="15"/>
                  </a:lnTo>
                  <a:lnTo>
                    <a:pt x="165" y="17"/>
                  </a:lnTo>
                  <a:lnTo>
                    <a:pt x="166" y="18"/>
                  </a:lnTo>
                  <a:lnTo>
                    <a:pt x="167" y="18"/>
                  </a:lnTo>
                  <a:lnTo>
                    <a:pt x="167" y="17"/>
                  </a:lnTo>
                  <a:lnTo>
                    <a:pt x="166" y="17"/>
                  </a:lnTo>
                  <a:lnTo>
                    <a:pt x="166" y="15"/>
                  </a:lnTo>
                  <a:lnTo>
                    <a:pt x="167" y="15"/>
                  </a:lnTo>
                  <a:lnTo>
                    <a:pt x="167" y="14"/>
                  </a:lnTo>
                  <a:lnTo>
                    <a:pt x="167" y="13"/>
                  </a:lnTo>
                  <a:lnTo>
                    <a:pt x="169" y="10"/>
                  </a:lnTo>
                  <a:lnTo>
                    <a:pt x="170" y="10"/>
                  </a:lnTo>
                  <a:lnTo>
                    <a:pt x="170" y="12"/>
                  </a:lnTo>
                  <a:lnTo>
                    <a:pt x="171" y="12"/>
                  </a:lnTo>
                  <a:lnTo>
                    <a:pt x="172" y="10"/>
                  </a:lnTo>
                  <a:lnTo>
                    <a:pt x="174" y="10"/>
                  </a:lnTo>
                  <a:lnTo>
                    <a:pt x="174" y="9"/>
                  </a:lnTo>
                  <a:lnTo>
                    <a:pt x="175" y="8"/>
                  </a:lnTo>
                  <a:lnTo>
                    <a:pt x="175" y="9"/>
                  </a:lnTo>
                  <a:lnTo>
                    <a:pt x="175" y="10"/>
                  </a:lnTo>
                  <a:lnTo>
                    <a:pt x="176" y="10"/>
                  </a:lnTo>
                  <a:lnTo>
                    <a:pt x="176" y="9"/>
                  </a:lnTo>
                  <a:lnTo>
                    <a:pt x="176" y="8"/>
                  </a:lnTo>
                  <a:lnTo>
                    <a:pt x="175" y="8"/>
                  </a:lnTo>
                  <a:lnTo>
                    <a:pt x="176" y="7"/>
                  </a:lnTo>
                  <a:lnTo>
                    <a:pt x="176" y="5"/>
                  </a:lnTo>
                  <a:lnTo>
                    <a:pt x="175" y="3"/>
                  </a:lnTo>
                  <a:lnTo>
                    <a:pt x="176" y="3"/>
                  </a:lnTo>
                  <a:lnTo>
                    <a:pt x="176" y="4"/>
                  </a:lnTo>
                  <a:lnTo>
                    <a:pt x="176" y="5"/>
                  </a:lnTo>
                  <a:lnTo>
                    <a:pt x="177" y="5"/>
                  </a:lnTo>
                  <a:lnTo>
                    <a:pt x="177" y="4"/>
                  </a:lnTo>
                  <a:lnTo>
                    <a:pt x="179" y="2"/>
                  </a:lnTo>
                  <a:lnTo>
                    <a:pt x="180" y="2"/>
                  </a:lnTo>
                  <a:lnTo>
                    <a:pt x="181" y="3"/>
                  </a:lnTo>
                  <a:lnTo>
                    <a:pt x="181" y="5"/>
                  </a:lnTo>
                  <a:lnTo>
                    <a:pt x="181" y="7"/>
                  </a:lnTo>
                  <a:lnTo>
                    <a:pt x="180" y="8"/>
                  </a:lnTo>
                  <a:lnTo>
                    <a:pt x="181" y="9"/>
                  </a:lnTo>
                  <a:lnTo>
                    <a:pt x="181" y="8"/>
                  </a:lnTo>
                  <a:lnTo>
                    <a:pt x="182" y="7"/>
                  </a:lnTo>
                  <a:lnTo>
                    <a:pt x="182" y="5"/>
                  </a:lnTo>
                  <a:lnTo>
                    <a:pt x="184" y="5"/>
                  </a:lnTo>
                  <a:lnTo>
                    <a:pt x="184" y="4"/>
                  </a:lnTo>
                  <a:lnTo>
                    <a:pt x="184" y="3"/>
                  </a:lnTo>
                  <a:lnTo>
                    <a:pt x="185" y="2"/>
                  </a:lnTo>
                  <a:lnTo>
                    <a:pt x="185" y="0"/>
                  </a:lnTo>
                  <a:lnTo>
                    <a:pt x="186" y="0"/>
                  </a:lnTo>
                  <a:lnTo>
                    <a:pt x="186" y="2"/>
                  </a:lnTo>
                  <a:lnTo>
                    <a:pt x="187" y="2"/>
                  </a:lnTo>
                  <a:lnTo>
                    <a:pt x="187" y="3"/>
                  </a:lnTo>
                  <a:lnTo>
                    <a:pt x="187" y="4"/>
                  </a:lnTo>
                  <a:lnTo>
                    <a:pt x="187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" name="Freeform 258">
              <a:extLst>
                <a:ext uri="{FF2B5EF4-FFF2-40B4-BE49-F238E27FC236}">
                  <a16:creationId xmlns:a16="http://schemas.microsoft.com/office/drawing/2014/main" id="{2EFE7B3C-2C38-E581-471F-E273AF179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769" y="3438139"/>
              <a:ext cx="100812" cy="100812"/>
            </a:xfrm>
            <a:custGeom>
              <a:avLst/>
              <a:gdLst>
                <a:gd name="T0" fmla="*/ 65 w 73"/>
                <a:gd name="T1" fmla="*/ 0 h 72"/>
                <a:gd name="T2" fmla="*/ 68 w 73"/>
                <a:gd name="T3" fmla="*/ 3 h 72"/>
                <a:gd name="T4" fmla="*/ 71 w 73"/>
                <a:gd name="T5" fmla="*/ 7 h 72"/>
                <a:gd name="T6" fmla="*/ 71 w 73"/>
                <a:gd name="T7" fmla="*/ 10 h 72"/>
                <a:gd name="T8" fmla="*/ 70 w 73"/>
                <a:gd name="T9" fmla="*/ 15 h 72"/>
                <a:gd name="T10" fmla="*/ 73 w 73"/>
                <a:gd name="T11" fmla="*/ 18 h 72"/>
                <a:gd name="T12" fmla="*/ 71 w 73"/>
                <a:gd name="T13" fmla="*/ 22 h 72"/>
                <a:gd name="T14" fmla="*/ 71 w 73"/>
                <a:gd name="T15" fmla="*/ 25 h 72"/>
                <a:gd name="T16" fmla="*/ 68 w 73"/>
                <a:gd name="T17" fmla="*/ 30 h 72"/>
                <a:gd name="T18" fmla="*/ 66 w 73"/>
                <a:gd name="T19" fmla="*/ 38 h 72"/>
                <a:gd name="T20" fmla="*/ 63 w 73"/>
                <a:gd name="T21" fmla="*/ 43 h 72"/>
                <a:gd name="T22" fmla="*/ 59 w 73"/>
                <a:gd name="T23" fmla="*/ 48 h 72"/>
                <a:gd name="T24" fmla="*/ 56 w 73"/>
                <a:gd name="T25" fmla="*/ 50 h 72"/>
                <a:gd name="T26" fmla="*/ 55 w 73"/>
                <a:gd name="T27" fmla="*/ 54 h 72"/>
                <a:gd name="T28" fmla="*/ 54 w 73"/>
                <a:gd name="T29" fmla="*/ 57 h 72"/>
                <a:gd name="T30" fmla="*/ 54 w 73"/>
                <a:gd name="T31" fmla="*/ 60 h 72"/>
                <a:gd name="T32" fmla="*/ 53 w 73"/>
                <a:gd name="T33" fmla="*/ 64 h 72"/>
                <a:gd name="T34" fmla="*/ 49 w 73"/>
                <a:gd name="T35" fmla="*/ 68 h 72"/>
                <a:gd name="T36" fmla="*/ 48 w 73"/>
                <a:gd name="T37" fmla="*/ 72 h 72"/>
                <a:gd name="T38" fmla="*/ 46 w 73"/>
                <a:gd name="T39" fmla="*/ 69 h 72"/>
                <a:gd name="T40" fmla="*/ 45 w 73"/>
                <a:gd name="T41" fmla="*/ 65 h 72"/>
                <a:gd name="T42" fmla="*/ 44 w 73"/>
                <a:gd name="T43" fmla="*/ 64 h 72"/>
                <a:gd name="T44" fmla="*/ 41 w 73"/>
                <a:gd name="T45" fmla="*/ 68 h 72"/>
                <a:gd name="T46" fmla="*/ 40 w 73"/>
                <a:gd name="T47" fmla="*/ 65 h 72"/>
                <a:gd name="T48" fmla="*/ 41 w 73"/>
                <a:gd name="T49" fmla="*/ 62 h 72"/>
                <a:gd name="T50" fmla="*/ 38 w 73"/>
                <a:gd name="T51" fmla="*/ 62 h 72"/>
                <a:gd name="T52" fmla="*/ 33 w 73"/>
                <a:gd name="T53" fmla="*/ 62 h 72"/>
                <a:gd name="T54" fmla="*/ 30 w 73"/>
                <a:gd name="T55" fmla="*/ 58 h 72"/>
                <a:gd name="T56" fmla="*/ 29 w 73"/>
                <a:gd name="T57" fmla="*/ 57 h 72"/>
                <a:gd name="T58" fmla="*/ 26 w 73"/>
                <a:gd name="T59" fmla="*/ 62 h 72"/>
                <a:gd name="T60" fmla="*/ 21 w 73"/>
                <a:gd name="T61" fmla="*/ 60 h 72"/>
                <a:gd name="T62" fmla="*/ 16 w 73"/>
                <a:gd name="T63" fmla="*/ 57 h 72"/>
                <a:gd name="T64" fmla="*/ 14 w 73"/>
                <a:gd name="T65" fmla="*/ 59 h 72"/>
                <a:gd name="T66" fmla="*/ 8 w 73"/>
                <a:gd name="T67" fmla="*/ 60 h 72"/>
                <a:gd name="T68" fmla="*/ 6 w 73"/>
                <a:gd name="T69" fmla="*/ 58 h 72"/>
                <a:gd name="T70" fmla="*/ 3 w 73"/>
                <a:gd name="T71" fmla="*/ 57 h 72"/>
                <a:gd name="T72" fmla="*/ 0 w 73"/>
                <a:gd name="T73" fmla="*/ 54 h 72"/>
                <a:gd name="T74" fmla="*/ 1 w 73"/>
                <a:gd name="T75" fmla="*/ 50 h 72"/>
                <a:gd name="T76" fmla="*/ 4 w 73"/>
                <a:gd name="T77" fmla="*/ 48 h 72"/>
                <a:gd name="T78" fmla="*/ 10 w 73"/>
                <a:gd name="T79" fmla="*/ 44 h 72"/>
                <a:gd name="T80" fmla="*/ 10 w 73"/>
                <a:gd name="T81" fmla="*/ 40 h 72"/>
                <a:gd name="T82" fmla="*/ 13 w 73"/>
                <a:gd name="T83" fmla="*/ 39 h 72"/>
                <a:gd name="T84" fmla="*/ 14 w 73"/>
                <a:gd name="T85" fmla="*/ 34 h 72"/>
                <a:gd name="T86" fmla="*/ 15 w 73"/>
                <a:gd name="T87" fmla="*/ 29 h 72"/>
                <a:gd name="T88" fmla="*/ 10 w 73"/>
                <a:gd name="T89" fmla="*/ 27 h 72"/>
                <a:gd name="T90" fmla="*/ 8 w 73"/>
                <a:gd name="T91" fmla="*/ 23 h 72"/>
                <a:gd name="T92" fmla="*/ 10 w 73"/>
                <a:gd name="T93" fmla="*/ 19 h 72"/>
                <a:gd name="T94" fmla="*/ 15 w 73"/>
                <a:gd name="T95" fmla="*/ 17 h 72"/>
                <a:gd name="T96" fmla="*/ 16 w 73"/>
                <a:gd name="T97" fmla="*/ 20 h 72"/>
                <a:gd name="T98" fmla="*/ 20 w 73"/>
                <a:gd name="T99" fmla="*/ 20 h 72"/>
                <a:gd name="T100" fmla="*/ 23 w 73"/>
                <a:gd name="T101" fmla="*/ 15 h 72"/>
                <a:gd name="T102" fmla="*/ 24 w 73"/>
                <a:gd name="T103" fmla="*/ 7 h 72"/>
                <a:gd name="T104" fmla="*/ 30 w 73"/>
                <a:gd name="T105" fmla="*/ 4 h 72"/>
                <a:gd name="T106" fmla="*/ 34 w 73"/>
                <a:gd name="T107" fmla="*/ 4 h 72"/>
                <a:gd name="T108" fmla="*/ 38 w 73"/>
                <a:gd name="T109" fmla="*/ 7 h 72"/>
                <a:gd name="T110" fmla="*/ 40 w 73"/>
                <a:gd name="T111" fmla="*/ 4 h 72"/>
                <a:gd name="T112" fmla="*/ 44 w 73"/>
                <a:gd name="T113" fmla="*/ 8 h 72"/>
                <a:gd name="T114" fmla="*/ 49 w 73"/>
                <a:gd name="T115" fmla="*/ 7 h 72"/>
                <a:gd name="T116" fmla="*/ 56 w 73"/>
                <a:gd name="T117" fmla="*/ 2 h 72"/>
                <a:gd name="T118" fmla="*/ 61 w 73"/>
                <a:gd name="T11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" h="72">
                  <a:moveTo>
                    <a:pt x="61" y="0"/>
                  </a:moveTo>
                  <a:lnTo>
                    <a:pt x="64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68" y="3"/>
                  </a:lnTo>
                  <a:lnTo>
                    <a:pt x="68" y="4"/>
                  </a:lnTo>
                  <a:lnTo>
                    <a:pt x="70" y="5"/>
                  </a:lnTo>
                  <a:lnTo>
                    <a:pt x="71" y="7"/>
                  </a:lnTo>
                  <a:lnTo>
                    <a:pt x="73" y="8"/>
                  </a:lnTo>
                  <a:lnTo>
                    <a:pt x="73" y="9"/>
                  </a:lnTo>
                  <a:lnTo>
                    <a:pt x="71" y="10"/>
                  </a:lnTo>
                  <a:lnTo>
                    <a:pt x="71" y="13"/>
                  </a:lnTo>
                  <a:lnTo>
                    <a:pt x="70" y="14"/>
                  </a:lnTo>
                  <a:lnTo>
                    <a:pt x="70" y="15"/>
                  </a:lnTo>
                  <a:lnTo>
                    <a:pt x="71" y="15"/>
                  </a:lnTo>
                  <a:lnTo>
                    <a:pt x="71" y="17"/>
                  </a:lnTo>
                  <a:lnTo>
                    <a:pt x="73" y="18"/>
                  </a:lnTo>
                  <a:lnTo>
                    <a:pt x="73" y="19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3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0" y="27"/>
                  </a:lnTo>
                  <a:lnTo>
                    <a:pt x="69" y="28"/>
                  </a:lnTo>
                  <a:lnTo>
                    <a:pt x="68" y="30"/>
                  </a:lnTo>
                  <a:lnTo>
                    <a:pt x="68" y="33"/>
                  </a:lnTo>
                  <a:lnTo>
                    <a:pt x="66" y="35"/>
                  </a:lnTo>
                  <a:lnTo>
                    <a:pt x="66" y="38"/>
                  </a:lnTo>
                  <a:lnTo>
                    <a:pt x="65" y="39"/>
                  </a:lnTo>
                  <a:lnTo>
                    <a:pt x="64" y="42"/>
                  </a:lnTo>
                  <a:lnTo>
                    <a:pt x="63" y="43"/>
                  </a:lnTo>
                  <a:lnTo>
                    <a:pt x="61" y="45"/>
                  </a:lnTo>
                  <a:lnTo>
                    <a:pt x="60" y="47"/>
                  </a:lnTo>
                  <a:lnTo>
                    <a:pt x="59" y="48"/>
                  </a:lnTo>
                  <a:lnTo>
                    <a:pt x="59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5" y="53"/>
                  </a:lnTo>
                  <a:lnTo>
                    <a:pt x="54" y="53"/>
                  </a:lnTo>
                  <a:lnTo>
                    <a:pt x="55" y="54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4" y="57"/>
                  </a:lnTo>
                  <a:lnTo>
                    <a:pt x="54" y="58"/>
                  </a:lnTo>
                  <a:lnTo>
                    <a:pt x="54" y="59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3" y="64"/>
                  </a:lnTo>
                  <a:lnTo>
                    <a:pt x="51" y="65"/>
                  </a:lnTo>
                  <a:lnTo>
                    <a:pt x="50" y="67"/>
                  </a:lnTo>
                  <a:lnTo>
                    <a:pt x="49" y="68"/>
                  </a:lnTo>
                  <a:lnTo>
                    <a:pt x="49" y="69"/>
                  </a:lnTo>
                  <a:lnTo>
                    <a:pt x="49" y="70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6" y="69"/>
                  </a:lnTo>
                  <a:lnTo>
                    <a:pt x="46" y="68"/>
                  </a:lnTo>
                  <a:lnTo>
                    <a:pt x="46" y="67"/>
                  </a:lnTo>
                  <a:lnTo>
                    <a:pt x="45" y="65"/>
                  </a:lnTo>
                  <a:lnTo>
                    <a:pt x="44" y="67"/>
                  </a:lnTo>
                  <a:lnTo>
                    <a:pt x="44" y="65"/>
                  </a:lnTo>
                  <a:lnTo>
                    <a:pt x="44" y="64"/>
                  </a:lnTo>
                  <a:lnTo>
                    <a:pt x="43" y="64"/>
                  </a:lnTo>
                  <a:lnTo>
                    <a:pt x="41" y="65"/>
                  </a:lnTo>
                  <a:lnTo>
                    <a:pt x="41" y="68"/>
                  </a:lnTo>
                  <a:lnTo>
                    <a:pt x="40" y="69"/>
                  </a:lnTo>
                  <a:lnTo>
                    <a:pt x="39" y="68"/>
                  </a:lnTo>
                  <a:lnTo>
                    <a:pt x="40" y="65"/>
                  </a:lnTo>
                  <a:lnTo>
                    <a:pt x="40" y="64"/>
                  </a:lnTo>
                  <a:lnTo>
                    <a:pt x="41" y="63"/>
                  </a:lnTo>
                  <a:lnTo>
                    <a:pt x="41" y="62"/>
                  </a:lnTo>
                  <a:lnTo>
                    <a:pt x="40" y="62"/>
                  </a:lnTo>
                  <a:lnTo>
                    <a:pt x="39" y="62"/>
                  </a:lnTo>
                  <a:lnTo>
                    <a:pt x="38" y="62"/>
                  </a:lnTo>
                  <a:lnTo>
                    <a:pt x="35" y="63"/>
                  </a:lnTo>
                  <a:lnTo>
                    <a:pt x="34" y="63"/>
                  </a:lnTo>
                  <a:lnTo>
                    <a:pt x="33" y="62"/>
                  </a:lnTo>
                  <a:lnTo>
                    <a:pt x="31" y="60"/>
                  </a:lnTo>
                  <a:lnTo>
                    <a:pt x="31" y="59"/>
                  </a:lnTo>
                  <a:lnTo>
                    <a:pt x="30" y="58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9" y="57"/>
                  </a:lnTo>
                  <a:lnTo>
                    <a:pt x="29" y="60"/>
                  </a:lnTo>
                  <a:lnTo>
                    <a:pt x="28" y="60"/>
                  </a:lnTo>
                  <a:lnTo>
                    <a:pt x="26" y="62"/>
                  </a:lnTo>
                  <a:lnTo>
                    <a:pt x="25" y="63"/>
                  </a:lnTo>
                  <a:lnTo>
                    <a:pt x="24" y="62"/>
                  </a:lnTo>
                  <a:lnTo>
                    <a:pt x="21" y="60"/>
                  </a:lnTo>
                  <a:lnTo>
                    <a:pt x="19" y="58"/>
                  </a:lnTo>
                  <a:lnTo>
                    <a:pt x="18" y="57"/>
                  </a:lnTo>
                  <a:lnTo>
                    <a:pt x="16" y="57"/>
                  </a:lnTo>
                  <a:lnTo>
                    <a:pt x="15" y="57"/>
                  </a:lnTo>
                  <a:lnTo>
                    <a:pt x="15" y="58"/>
                  </a:lnTo>
                  <a:lnTo>
                    <a:pt x="14" y="59"/>
                  </a:lnTo>
                  <a:lnTo>
                    <a:pt x="10" y="60"/>
                  </a:lnTo>
                  <a:lnTo>
                    <a:pt x="9" y="60"/>
                  </a:lnTo>
                  <a:lnTo>
                    <a:pt x="8" y="60"/>
                  </a:lnTo>
                  <a:lnTo>
                    <a:pt x="8" y="59"/>
                  </a:lnTo>
                  <a:lnTo>
                    <a:pt x="6" y="59"/>
                  </a:lnTo>
                  <a:lnTo>
                    <a:pt x="6" y="58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3" y="57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4" y="48"/>
                  </a:lnTo>
                  <a:lnTo>
                    <a:pt x="6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3"/>
                  </a:lnTo>
                  <a:lnTo>
                    <a:pt x="10" y="42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1" y="39"/>
                  </a:lnTo>
                  <a:lnTo>
                    <a:pt x="13" y="39"/>
                  </a:lnTo>
                  <a:lnTo>
                    <a:pt x="14" y="38"/>
                  </a:lnTo>
                  <a:lnTo>
                    <a:pt x="14" y="37"/>
                  </a:lnTo>
                  <a:lnTo>
                    <a:pt x="14" y="34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9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6" y="24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5" y="17"/>
                  </a:lnTo>
                  <a:lnTo>
                    <a:pt x="16" y="18"/>
                  </a:lnTo>
                  <a:lnTo>
                    <a:pt x="16" y="19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30" y="5"/>
                  </a:lnTo>
                  <a:lnTo>
                    <a:pt x="30" y="4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9" y="7"/>
                  </a:lnTo>
                  <a:lnTo>
                    <a:pt x="40" y="5"/>
                  </a:lnTo>
                  <a:lnTo>
                    <a:pt x="40" y="4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6" y="7"/>
                  </a:lnTo>
                  <a:lnTo>
                    <a:pt x="49" y="7"/>
                  </a:lnTo>
                  <a:lnTo>
                    <a:pt x="51" y="3"/>
                  </a:lnTo>
                  <a:lnTo>
                    <a:pt x="54" y="2"/>
                  </a:lnTo>
                  <a:lnTo>
                    <a:pt x="56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" name="Freeform 259">
              <a:extLst>
                <a:ext uri="{FF2B5EF4-FFF2-40B4-BE49-F238E27FC236}">
                  <a16:creationId xmlns:a16="http://schemas.microsoft.com/office/drawing/2014/main" id="{0B0E8B42-D8E2-A84F-9B4B-5890E2108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2211" y="3582579"/>
              <a:ext cx="268830" cy="240828"/>
            </a:xfrm>
            <a:custGeom>
              <a:avLst/>
              <a:gdLst>
                <a:gd name="T0" fmla="*/ 165 w 190"/>
                <a:gd name="T1" fmla="*/ 12 h 169"/>
                <a:gd name="T2" fmla="*/ 177 w 190"/>
                <a:gd name="T3" fmla="*/ 18 h 169"/>
                <a:gd name="T4" fmla="*/ 183 w 190"/>
                <a:gd name="T5" fmla="*/ 14 h 169"/>
                <a:gd name="T6" fmla="*/ 185 w 190"/>
                <a:gd name="T7" fmla="*/ 24 h 169"/>
                <a:gd name="T8" fmla="*/ 188 w 190"/>
                <a:gd name="T9" fmla="*/ 32 h 169"/>
                <a:gd name="T10" fmla="*/ 187 w 190"/>
                <a:gd name="T11" fmla="*/ 52 h 169"/>
                <a:gd name="T12" fmla="*/ 173 w 190"/>
                <a:gd name="T13" fmla="*/ 67 h 169"/>
                <a:gd name="T14" fmla="*/ 167 w 190"/>
                <a:gd name="T15" fmla="*/ 70 h 169"/>
                <a:gd name="T16" fmla="*/ 155 w 190"/>
                <a:gd name="T17" fmla="*/ 73 h 169"/>
                <a:gd name="T18" fmla="*/ 149 w 190"/>
                <a:gd name="T19" fmla="*/ 75 h 169"/>
                <a:gd name="T20" fmla="*/ 142 w 190"/>
                <a:gd name="T21" fmla="*/ 83 h 169"/>
                <a:gd name="T22" fmla="*/ 144 w 190"/>
                <a:gd name="T23" fmla="*/ 89 h 169"/>
                <a:gd name="T24" fmla="*/ 142 w 190"/>
                <a:gd name="T25" fmla="*/ 98 h 169"/>
                <a:gd name="T26" fmla="*/ 136 w 190"/>
                <a:gd name="T27" fmla="*/ 95 h 169"/>
                <a:gd name="T28" fmla="*/ 129 w 190"/>
                <a:gd name="T29" fmla="*/ 104 h 169"/>
                <a:gd name="T30" fmla="*/ 129 w 190"/>
                <a:gd name="T31" fmla="*/ 110 h 169"/>
                <a:gd name="T32" fmla="*/ 127 w 190"/>
                <a:gd name="T33" fmla="*/ 118 h 169"/>
                <a:gd name="T34" fmla="*/ 112 w 190"/>
                <a:gd name="T35" fmla="*/ 127 h 169"/>
                <a:gd name="T36" fmla="*/ 106 w 190"/>
                <a:gd name="T37" fmla="*/ 132 h 169"/>
                <a:gd name="T38" fmla="*/ 104 w 190"/>
                <a:gd name="T39" fmla="*/ 142 h 169"/>
                <a:gd name="T40" fmla="*/ 104 w 190"/>
                <a:gd name="T41" fmla="*/ 152 h 169"/>
                <a:gd name="T42" fmla="*/ 106 w 190"/>
                <a:gd name="T43" fmla="*/ 164 h 169"/>
                <a:gd name="T44" fmla="*/ 102 w 190"/>
                <a:gd name="T45" fmla="*/ 169 h 169"/>
                <a:gd name="T46" fmla="*/ 94 w 190"/>
                <a:gd name="T47" fmla="*/ 163 h 169"/>
                <a:gd name="T48" fmla="*/ 80 w 190"/>
                <a:gd name="T49" fmla="*/ 154 h 169"/>
                <a:gd name="T50" fmla="*/ 66 w 190"/>
                <a:gd name="T51" fmla="*/ 150 h 169"/>
                <a:gd name="T52" fmla="*/ 54 w 190"/>
                <a:gd name="T53" fmla="*/ 153 h 169"/>
                <a:gd name="T54" fmla="*/ 37 w 190"/>
                <a:gd name="T55" fmla="*/ 162 h 169"/>
                <a:gd name="T56" fmla="*/ 14 w 190"/>
                <a:gd name="T57" fmla="*/ 152 h 169"/>
                <a:gd name="T58" fmla="*/ 15 w 190"/>
                <a:gd name="T59" fmla="*/ 147 h 169"/>
                <a:gd name="T60" fmla="*/ 22 w 190"/>
                <a:gd name="T61" fmla="*/ 152 h 169"/>
                <a:gd name="T62" fmla="*/ 34 w 190"/>
                <a:gd name="T63" fmla="*/ 142 h 169"/>
                <a:gd name="T64" fmla="*/ 36 w 190"/>
                <a:gd name="T65" fmla="*/ 133 h 169"/>
                <a:gd name="T66" fmla="*/ 26 w 190"/>
                <a:gd name="T67" fmla="*/ 139 h 169"/>
                <a:gd name="T68" fmla="*/ 16 w 190"/>
                <a:gd name="T69" fmla="*/ 139 h 169"/>
                <a:gd name="T70" fmla="*/ 12 w 190"/>
                <a:gd name="T71" fmla="*/ 129 h 169"/>
                <a:gd name="T72" fmla="*/ 25 w 190"/>
                <a:gd name="T73" fmla="*/ 129 h 169"/>
                <a:gd name="T74" fmla="*/ 41 w 190"/>
                <a:gd name="T75" fmla="*/ 128 h 169"/>
                <a:gd name="T76" fmla="*/ 57 w 190"/>
                <a:gd name="T77" fmla="*/ 114 h 169"/>
                <a:gd name="T78" fmla="*/ 69 w 190"/>
                <a:gd name="T79" fmla="*/ 97 h 169"/>
                <a:gd name="T80" fmla="*/ 74 w 190"/>
                <a:gd name="T81" fmla="*/ 82 h 169"/>
                <a:gd name="T82" fmla="*/ 76 w 190"/>
                <a:gd name="T83" fmla="*/ 69 h 169"/>
                <a:gd name="T84" fmla="*/ 76 w 190"/>
                <a:gd name="T85" fmla="*/ 60 h 169"/>
                <a:gd name="T86" fmla="*/ 70 w 190"/>
                <a:gd name="T87" fmla="*/ 50 h 169"/>
                <a:gd name="T88" fmla="*/ 75 w 190"/>
                <a:gd name="T89" fmla="*/ 47 h 169"/>
                <a:gd name="T90" fmla="*/ 84 w 190"/>
                <a:gd name="T91" fmla="*/ 38 h 169"/>
                <a:gd name="T92" fmla="*/ 91 w 190"/>
                <a:gd name="T93" fmla="*/ 32 h 169"/>
                <a:gd name="T94" fmla="*/ 107 w 190"/>
                <a:gd name="T95" fmla="*/ 22 h 169"/>
                <a:gd name="T96" fmla="*/ 116 w 190"/>
                <a:gd name="T97" fmla="*/ 15 h 169"/>
                <a:gd name="T98" fmla="*/ 124 w 190"/>
                <a:gd name="T99" fmla="*/ 10 h 169"/>
                <a:gd name="T100" fmla="*/ 131 w 190"/>
                <a:gd name="T101" fmla="*/ 5 h 169"/>
                <a:gd name="T102" fmla="*/ 139 w 190"/>
                <a:gd name="T103" fmla="*/ 0 h 169"/>
                <a:gd name="T104" fmla="*/ 151 w 190"/>
                <a:gd name="T105" fmla="*/ 2 h 169"/>
                <a:gd name="T106" fmla="*/ 152 w 190"/>
                <a:gd name="T107" fmla="*/ 1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0" h="169">
                  <a:moveTo>
                    <a:pt x="154" y="12"/>
                  </a:moveTo>
                  <a:lnTo>
                    <a:pt x="155" y="12"/>
                  </a:lnTo>
                  <a:lnTo>
                    <a:pt x="157" y="12"/>
                  </a:lnTo>
                  <a:lnTo>
                    <a:pt x="161" y="12"/>
                  </a:lnTo>
                  <a:lnTo>
                    <a:pt x="165" y="12"/>
                  </a:lnTo>
                  <a:lnTo>
                    <a:pt x="169" y="13"/>
                  </a:lnTo>
                  <a:lnTo>
                    <a:pt x="172" y="15"/>
                  </a:lnTo>
                  <a:lnTo>
                    <a:pt x="175" y="17"/>
                  </a:lnTo>
                  <a:lnTo>
                    <a:pt x="176" y="18"/>
                  </a:lnTo>
                  <a:lnTo>
                    <a:pt x="177" y="18"/>
                  </a:lnTo>
                  <a:lnTo>
                    <a:pt x="178" y="17"/>
                  </a:lnTo>
                  <a:lnTo>
                    <a:pt x="180" y="15"/>
                  </a:lnTo>
                  <a:lnTo>
                    <a:pt x="181" y="14"/>
                  </a:lnTo>
                  <a:lnTo>
                    <a:pt x="182" y="14"/>
                  </a:lnTo>
                  <a:lnTo>
                    <a:pt x="183" y="14"/>
                  </a:lnTo>
                  <a:lnTo>
                    <a:pt x="183" y="15"/>
                  </a:lnTo>
                  <a:lnTo>
                    <a:pt x="185" y="17"/>
                  </a:lnTo>
                  <a:lnTo>
                    <a:pt x="185" y="18"/>
                  </a:lnTo>
                  <a:lnTo>
                    <a:pt x="185" y="20"/>
                  </a:lnTo>
                  <a:lnTo>
                    <a:pt x="185" y="24"/>
                  </a:lnTo>
                  <a:lnTo>
                    <a:pt x="186" y="25"/>
                  </a:lnTo>
                  <a:lnTo>
                    <a:pt x="186" y="27"/>
                  </a:lnTo>
                  <a:lnTo>
                    <a:pt x="187" y="28"/>
                  </a:lnTo>
                  <a:lnTo>
                    <a:pt x="187" y="29"/>
                  </a:lnTo>
                  <a:lnTo>
                    <a:pt x="188" y="32"/>
                  </a:lnTo>
                  <a:lnTo>
                    <a:pt x="188" y="35"/>
                  </a:lnTo>
                  <a:lnTo>
                    <a:pt x="190" y="40"/>
                  </a:lnTo>
                  <a:lnTo>
                    <a:pt x="190" y="44"/>
                  </a:lnTo>
                  <a:lnTo>
                    <a:pt x="188" y="48"/>
                  </a:lnTo>
                  <a:lnTo>
                    <a:pt x="187" y="52"/>
                  </a:lnTo>
                  <a:lnTo>
                    <a:pt x="187" y="54"/>
                  </a:lnTo>
                  <a:lnTo>
                    <a:pt x="177" y="65"/>
                  </a:lnTo>
                  <a:lnTo>
                    <a:pt x="176" y="67"/>
                  </a:lnTo>
                  <a:lnTo>
                    <a:pt x="175" y="67"/>
                  </a:lnTo>
                  <a:lnTo>
                    <a:pt x="173" y="67"/>
                  </a:lnTo>
                  <a:lnTo>
                    <a:pt x="172" y="65"/>
                  </a:lnTo>
                  <a:lnTo>
                    <a:pt x="171" y="65"/>
                  </a:lnTo>
                  <a:lnTo>
                    <a:pt x="170" y="67"/>
                  </a:lnTo>
                  <a:lnTo>
                    <a:pt x="169" y="69"/>
                  </a:lnTo>
                  <a:lnTo>
                    <a:pt x="167" y="70"/>
                  </a:lnTo>
                  <a:lnTo>
                    <a:pt x="166" y="72"/>
                  </a:lnTo>
                  <a:lnTo>
                    <a:pt x="162" y="72"/>
                  </a:lnTo>
                  <a:lnTo>
                    <a:pt x="160" y="72"/>
                  </a:lnTo>
                  <a:lnTo>
                    <a:pt x="157" y="73"/>
                  </a:lnTo>
                  <a:lnTo>
                    <a:pt x="155" y="73"/>
                  </a:lnTo>
                  <a:lnTo>
                    <a:pt x="154" y="73"/>
                  </a:lnTo>
                  <a:lnTo>
                    <a:pt x="152" y="73"/>
                  </a:lnTo>
                  <a:lnTo>
                    <a:pt x="151" y="73"/>
                  </a:lnTo>
                  <a:lnTo>
                    <a:pt x="150" y="74"/>
                  </a:lnTo>
                  <a:lnTo>
                    <a:pt x="149" y="75"/>
                  </a:lnTo>
                  <a:lnTo>
                    <a:pt x="147" y="78"/>
                  </a:lnTo>
                  <a:lnTo>
                    <a:pt x="146" y="79"/>
                  </a:lnTo>
                  <a:lnTo>
                    <a:pt x="145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1" y="84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2" y="88"/>
                  </a:lnTo>
                  <a:lnTo>
                    <a:pt x="144" y="89"/>
                  </a:lnTo>
                  <a:lnTo>
                    <a:pt x="145" y="92"/>
                  </a:lnTo>
                  <a:lnTo>
                    <a:pt x="145" y="95"/>
                  </a:lnTo>
                  <a:lnTo>
                    <a:pt x="145" y="97"/>
                  </a:lnTo>
                  <a:lnTo>
                    <a:pt x="144" y="98"/>
                  </a:lnTo>
                  <a:lnTo>
                    <a:pt x="142" y="98"/>
                  </a:lnTo>
                  <a:lnTo>
                    <a:pt x="142" y="99"/>
                  </a:lnTo>
                  <a:lnTo>
                    <a:pt x="141" y="99"/>
                  </a:lnTo>
                  <a:lnTo>
                    <a:pt x="139" y="97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5" y="95"/>
                  </a:lnTo>
                  <a:lnTo>
                    <a:pt x="134" y="97"/>
                  </a:lnTo>
                  <a:lnTo>
                    <a:pt x="132" y="99"/>
                  </a:lnTo>
                  <a:lnTo>
                    <a:pt x="130" y="102"/>
                  </a:lnTo>
                  <a:lnTo>
                    <a:pt x="129" y="104"/>
                  </a:lnTo>
                  <a:lnTo>
                    <a:pt x="129" y="105"/>
                  </a:lnTo>
                  <a:lnTo>
                    <a:pt x="127" y="107"/>
                  </a:lnTo>
                  <a:lnTo>
                    <a:pt x="127" y="108"/>
                  </a:lnTo>
                  <a:lnTo>
                    <a:pt x="129" y="109"/>
                  </a:lnTo>
                  <a:lnTo>
                    <a:pt x="129" y="110"/>
                  </a:lnTo>
                  <a:lnTo>
                    <a:pt x="130" y="112"/>
                  </a:lnTo>
                  <a:lnTo>
                    <a:pt x="130" y="114"/>
                  </a:lnTo>
                  <a:lnTo>
                    <a:pt x="129" y="115"/>
                  </a:lnTo>
                  <a:lnTo>
                    <a:pt x="129" y="117"/>
                  </a:lnTo>
                  <a:lnTo>
                    <a:pt x="127" y="118"/>
                  </a:lnTo>
                  <a:lnTo>
                    <a:pt x="125" y="120"/>
                  </a:lnTo>
                  <a:lnTo>
                    <a:pt x="122" y="123"/>
                  </a:lnTo>
                  <a:lnTo>
                    <a:pt x="117" y="124"/>
                  </a:lnTo>
                  <a:lnTo>
                    <a:pt x="116" y="125"/>
                  </a:lnTo>
                  <a:lnTo>
                    <a:pt x="112" y="127"/>
                  </a:lnTo>
                  <a:lnTo>
                    <a:pt x="111" y="128"/>
                  </a:lnTo>
                  <a:lnTo>
                    <a:pt x="110" y="128"/>
                  </a:lnTo>
                  <a:lnTo>
                    <a:pt x="109" y="129"/>
                  </a:lnTo>
                  <a:lnTo>
                    <a:pt x="107" y="130"/>
                  </a:lnTo>
                  <a:lnTo>
                    <a:pt x="106" y="132"/>
                  </a:lnTo>
                  <a:lnTo>
                    <a:pt x="106" y="133"/>
                  </a:lnTo>
                  <a:lnTo>
                    <a:pt x="105" y="135"/>
                  </a:lnTo>
                  <a:lnTo>
                    <a:pt x="105" y="138"/>
                  </a:lnTo>
                  <a:lnTo>
                    <a:pt x="104" y="140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4" y="154"/>
                  </a:lnTo>
                  <a:lnTo>
                    <a:pt x="105" y="158"/>
                  </a:lnTo>
                  <a:lnTo>
                    <a:pt x="106" y="162"/>
                  </a:lnTo>
                  <a:lnTo>
                    <a:pt x="106" y="163"/>
                  </a:lnTo>
                  <a:lnTo>
                    <a:pt x="106" y="164"/>
                  </a:lnTo>
                  <a:lnTo>
                    <a:pt x="106" y="165"/>
                  </a:lnTo>
                  <a:lnTo>
                    <a:pt x="106" y="167"/>
                  </a:lnTo>
                  <a:lnTo>
                    <a:pt x="105" y="168"/>
                  </a:lnTo>
                  <a:lnTo>
                    <a:pt x="104" y="169"/>
                  </a:lnTo>
                  <a:lnTo>
                    <a:pt x="102" y="169"/>
                  </a:lnTo>
                  <a:lnTo>
                    <a:pt x="100" y="169"/>
                  </a:lnTo>
                  <a:lnTo>
                    <a:pt x="99" y="169"/>
                  </a:lnTo>
                  <a:lnTo>
                    <a:pt x="96" y="168"/>
                  </a:lnTo>
                  <a:lnTo>
                    <a:pt x="95" y="165"/>
                  </a:lnTo>
                  <a:lnTo>
                    <a:pt x="94" y="163"/>
                  </a:lnTo>
                  <a:lnTo>
                    <a:pt x="92" y="160"/>
                  </a:lnTo>
                  <a:lnTo>
                    <a:pt x="90" y="159"/>
                  </a:lnTo>
                  <a:lnTo>
                    <a:pt x="87" y="158"/>
                  </a:lnTo>
                  <a:lnTo>
                    <a:pt x="84" y="155"/>
                  </a:lnTo>
                  <a:lnTo>
                    <a:pt x="80" y="154"/>
                  </a:lnTo>
                  <a:lnTo>
                    <a:pt x="77" y="153"/>
                  </a:lnTo>
                  <a:lnTo>
                    <a:pt x="75" y="153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6" y="150"/>
                  </a:lnTo>
                  <a:lnTo>
                    <a:pt x="62" y="150"/>
                  </a:lnTo>
                  <a:lnTo>
                    <a:pt x="61" y="150"/>
                  </a:lnTo>
                  <a:lnTo>
                    <a:pt x="60" y="150"/>
                  </a:lnTo>
                  <a:lnTo>
                    <a:pt x="57" y="152"/>
                  </a:lnTo>
                  <a:lnTo>
                    <a:pt x="54" y="153"/>
                  </a:lnTo>
                  <a:lnTo>
                    <a:pt x="51" y="153"/>
                  </a:lnTo>
                  <a:lnTo>
                    <a:pt x="49" y="154"/>
                  </a:lnTo>
                  <a:lnTo>
                    <a:pt x="47" y="154"/>
                  </a:lnTo>
                  <a:lnTo>
                    <a:pt x="46" y="155"/>
                  </a:lnTo>
                  <a:lnTo>
                    <a:pt x="37" y="162"/>
                  </a:lnTo>
                  <a:lnTo>
                    <a:pt x="36" y="162"/>
                  </a:lnTo>
                  <a:lnTo>
                    <a:pt x="34" y="158"/>
                  </a:lnTo>
                  <a:lnTo>
                    <a:pt x="32" y="157"/>
                  </a:lnTo>
                  <a:lnTo>
                    <a:pt x="14" y="153"/>
                  </a:lnTo>
                  <a:lnTo>
                    <a:pt x="14" y="152"/>
                  </a:lnTo>
                  <a:lnTo>
                    <a:pt x="10" y="150"/>
                  </a:lnTo>
                  <a:lnTo>
                    <a:pt x="0" y="138"/>
                  </a:lnTo>
                  <a:lnTo>
                    <a:pt x="2" y="134"/>
                  </a:lnTo>
                  <a:lnTo>
                    <a:pt x="11" y="147"/>
                  </a:lnTo>
                  <a:lnTo>
                    <a:pt x="15" y="147"/>
                  </a:lnTo>
                  <a:lnTo>
                    <a:pt x="15" y="144"/>
                  </a:lnTo>
                  <a:lnTo>
                    <a:pt x="17" y="144"/>
                  </a:lnTo>
                  <a:lnTo>
                    <a:pt x="16" y="152"/>
                  </a:lnTo>
                  <a:lnTo>
                    <a:pt x="20" y="152"/>
                  </a:lnTo>
                  <a:lnTo>
                    <a:pt x="22" y="152"/>
                  </a:lnTo>
                  <a:lnTo>
                    <a:pt x="31" y="153"/>
                  </a:lnTo>
                  <a:lnTo>
                    <a:pt x="32" y="144"/>
                  </a:lnTo>
                  <a:lnTo>
                    <a:pt x="26" y="143"/>
                  </a:lnTo>
                  <a:lnTo>
                    <a:pt x="27" y="140"/>
                  </a:lnTo>
                  <a:lnTo>
                    <a:pt x="34" y="142"/>
                  </a:lnTo>
                  <a:lnTo>
                    <a:pt x="35" y="139"/>
                  </a:lnTo>
                  <a:lnTo>
                    <a:pt x="39" y="137"/>
                  </a:lnTo>
                  <a:lnTo>
                    <a:pt x="41" y="135"/>
                  </a:lnTo>
                  <a:lnTo>
                    <a:pt x="40" y="134"/>
                  </a:lnTo>
                  <a:lnTo>
                    <a:pt x="36" y="133"/>
                  </a:lnTo>
                  <a:lnTo>
                    <a:pt x="32" y="132"/>
                  </a:lnTo>
                  <a:lnTo>
                    <a:pt x="29" y="133"/>
                  </a:lnTo>
                  <a:lnTo>
                    <a:pt x="27" y="135"/>
                  </a:lnTo>
                  <a:lnTo>
                    <a:pt x="26" y="138"/>
                  </a:lnTo>
                  <a:lnTo>
                    <a:pt x="26" y="139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2"/>
                  </a:lnTo>
                  <a:lnTo>
                    <a:pt x="17" y="140"/>
                  </a:lnTo>
                  <a:lnTo>
                    <a:pt x="16" y="139"/>
                  </a:lnTo>
                  <a:lnTo>
                    <a:pt x="15" y="137"/>
                  </a:lnTo>
                  <a:lnTo>
                    <a:pt x="15" y="134"/>
                  </a:lnTo>
                  <a:lnTo>
                    <a:pt x="16" y="133"/>
                  </a:lnTo>
                  <a:lnTo>
                    <a:pt x="12" y="130"/>
                  </a:lnTo>
                  <a:lnTo>
                    <a:pt x="12" y="129"/>
                  </a:lnTo>
                  <a:lnTo>
                    <a:pt x="16" y="132"/>
                  </a:lnTo>
                  <a:lnTo>
                    <a:pt x="17" y="130"/>
                  </a:lnTo>
                  <a:lnTo>
                    <a:pt x="20" y="129"/>
                  </a:lnTo>
                  <a:lnTo>
                    <a:pt x="24" y="129"/>
                  </a:lnTo>
                  <a:lnTo>
                    <a:pt x="25" y="129"/>
                  </a:lnTo>
                  <a:lnTo>
                    <a:pt x="27" y="130"/>
                  </a:lnTo>
                  <a:lnTo>
                    <a:pt x="30" y="129"/>
                  </a:lnTo>
                  <a:lnTo>
                    <a:pt x="34" y="129"/>
                  </a:lnTo>
                  <a:lnTo>
                    <a:pt x="39" y="129"/>
                  </a:lnTo>
                  <a:lnTo>
                    <a:pt x="41" y="128"/>
                  </a:lnTo>
                  <a:lnTo>
                    <a:pt x="46" y="127"/>
                  </a:lnTo>
                  <a:lnTo>
                    <a:pt x="50" y="125"/>
                  </a:lnTo>
                  <a:lnTo>
                    <a:pt x="52" y="125"/>
                  </a:lnTo>
                  <a:lnTo>
                    <a:pt x="56" y="117"/>
                  </a:lnTo>
                  <a:lnTo>
                    <a:pt x="57" y="114"/>
                  </a:lnTo>
                  <a:lnTo>
                    <a:pt x="59" y="112"/>
                  </a:lnTo>
                  <a:lnTo>
                    <a:pt x="62" y="107"/>
                  </a:lnTo>
                  <a:lnTo>
                    <a:pt x="66" y="100"/>
                  </a:lnTo>
                  <a:lnTo>
                    <a:pt x="67" y="99"/>
                  </a:lnTo>
                  <a:lnTo>
                    <a:pt x="69" y="97"/>
                  </a:lnTo>
                  <a:lnTo>
                    <a:pt x="70" y="94"/>
                  </a:lnTo>
                  <a:lnTo>
                    <a:pt x="72" y="89"/>
                  </a:lnTo>
                  <a:lnTo>
                    <a:pt x="72" y="87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6" y="75"/>
                  </a:lnTo>
                  <a:lnTo>
                    <a:pt x="76" y="74"/>
                  </a:lnTo>
                  <a:lnTo>
                    <a:pt x="76" y="69"/>
                  </a:lnTo>
                  <a:lnTo>
                    <a:pt x="76" y="67"/>
                  </a:lnTo>
                  <a:lnTo>
                    <a:pt x="77" y="64"/>
                  </a:lnTo>
                  <a:lnTo>
                    <a:pt x="77" y="63"/>
                  </a:lnTo>
                  <a:lnTo>
                    <a:pt x="77" y="62"/>
                  </a:lnTo>
                  <a:lnTo>
                    <a:pt x="76" y="60"/>
                  </a:lnTo>
                  <a:lnTo>
                    <a:pt x="75" y="58"/>
                  </a:lnTo>
                  <a:lnTo>
                    <a:pt x="75" y="57"/>
                  </a:lnTo>
                  <a:lnTo>
                    <a:pt x="72" y="53"/>
                  </a:lnTo>
                  <a:lnTo>
                    <a:pt x="71" y="52"/>
                  </a:lnTo>
                  <a:lnTo>
                    <a:pt x="70" y="50"/>
                  </a:lnTo>
                  <a:lnTo>
                    <a:pt x="70" y="49"/>
                  </a:lnTo>
                  <a:lnTo>
                    <a:pt x="71" y="48"/>
                  </a:lnTo>
                  <a:lnTo>
                    <a:pt x="72" y="48"/>
                  </a:lnTo>
                  <a:lnTo>
                    <a:pt x="74" y="47"/>
                  </a:lnTo>
                  <a:lnTo>
                    <a:pt x="75" y="47"/>
                  </a:lnTo>
                  <a:lnTo>
                    <a:pt x="76" y="44"/>
                  </a:lnTo>
                  <a:lnTo>
                    <a:pt x="79" y="43"/>
                  </a:lnTo>
                  <a:lnTo>
                    <a:pt x="80" y="42"/>
                  </a:lnTo>
                  <a:lnTo>
                    <a:pt x="82" y="39"/>
                  </a:lnTo>
                  <a:lnTo>
                    <a:pt x="84" y="38"/>
                  </a:lnTo>
                  <a:lnTo>
                    <a:pt x="85" y="37"/>
                  </a:lnTo>
                  <a:lnTo>
                    <a:pt x="87" y="35"/>
                  </a:lnTo>
                  <a:lnTo>
                    <a:pt x="89" y="34"/>
                  </a:lnTo>
                  <a:lnTo>
                    <a:pt x="90" y="33"/>
                  </a:lnTo>
                  <a:lnTo>
                    <a:pt x="91" y="32"/>
                  </a:lnTo>
                  <a:lnTo>
                    <a:pt x="95" y="28"/>
                  </a:lnTo>
                  <a:lnTo>
                    <a:pt x="99" y="25"/>
                  </a:lnTo>
                  <a:lnTo>
                    <a:pt x="101" y="24"/>
                  </a:lnTo>
                  <a:lnTo>
                    <a:pt x="104" y="23"/>
                  </a:lnTo>
                  <a:lnTo>
                    <a:pt x="107" y="22"/>
                  </a:lnTo>
                  <a:lnTo>
                    <a:pt x="110" y="20"/>
                  </a:lnTo>
                  <a:lnTo>
                    <a:pt x="111" y="18"/>
                  </a:lnTo>
                  <a:lnTo>
                    <a:pt x="114" y="17"/>
                  </a:lnTo>
                  <a:lnTo>
                    <a:pt x="115" y="15"/>
                  </a:lnTo>
                  <a:lnTo>
                    <a:pt x="116" y="15"/>
                  </a:lnTo>
                  <a:lnTo>
                    <a:pt x="119" y="15"/>
                  </a:lnTo>
                  <a:lnTo>
                    <a:pt x="120" y="15"/>
                  </a:lnTo>
                  <a:lnTo>
                    <a:pt x="121" y="15"/>
                  </a:lnTo>
                  <a:lnTo>
                    <a:pt x="124" y="13"/>
                  </a:lnTo>
                  <a:lnTo>
                    <a:pt x="124" y="10"/>
                  </a:lnTo>
                  <a:lnTo>
                    <a:pt x="125" y="9"/>
                  </a:lnTo>
                  <a:lnTo>
                    <a:pt x="126" y="8"/>
                  </a:lnTo>
                  <a:lnTo>
                    <a:pt x="127" y="7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2" y="4"/>
                  </a:lnTo>
                  <a:lnTo>
                    <a:pt x="134" y="3"/>
                  </a:lnTo>
                  <a:lnTo>
                    <a:pt x="135" y="2"/>
                  </a:lnTo>
                  <a:lnTo>
                    <a:pt x="136" y="2"/>
                  </a:lnTo>
                  <a:lnTo>
                    <a:pt x="139" y="0"/>
                  </a:lnTo>
                  <a:lnTo>
                    <a:pt x="141" y="0"/>
                  </a:lnTo>
                  <a:lnTo>
                    <a:pt x="144" y="0"/>
                  </a:lnTo>
                  <a:lnTo>
                    <a:pt x="147" y="0"/>
                  </a:lnTo>
                  <a:lnTo>
                    <a:pt x="149" y="0"/>
                  </a:lnTo>
                  <a:lnTo>
                    <a:pt x="151" y="2"/>
                  </a:lnTo>
                  <a:lnTo>
                    <a:pt x="151" y="3"/>
                  </a:lnTo>
                  <a:lnTo>
                    <a:pt x="152" y="4"/>
                  </a:lnTo>
                  <a:lnTo>
                    <a:pt x="152" y="7"/>
                  </a:lnTo>
                  <a:lnTo>
                    <a:pt x="152" y="9"/>
                  </a:lnTo>
                  <a:lnTo>
                    <a:pt x="152" y="10"/>
                  </a:lnTo>
                  <a:lnTo>
                    <a:pt x="154" y="10"/>
                  </a:lnTo>
                  <a:lnTo>
                    <a:pt x="154" y="1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Freeform 260">
              <a:extLst>
                <a:ext uri="{FF2B5EF4-FFF2-40B4-BE49-F238E27FC236}">
                  <a16:creationId xmlns:a16="http://schemas.microsoft.com/office/drawing/2014/main" id="{18F09969-3387-328D-A31F-0C301FB17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5816" y="3425762"/>
              <a:ext cx="39206" cy="5602"/>
            </a:xfrm>
            <a:custGeom>
              <a:avLst/>
              <a:gdLst>
                <a:gd name="T0" fmla="*/ 26 w 26"/>
                <a:gd name="T1" fmla="*/ 7 h 8"/>
                <a:gd name="T2" fmla="*/ 25 w 26"/>
                <a:gd name="T3" fmla="*/ 7 h 8"/>
                <a:gd name="T4" fmla="*/ 25 w 26"/>
                <a:gd name="T5" fmla="*/ 8 h 8"/>
                <a:gd name="T6" fmla="*/ 22 w 26"/>
                <a:gd name="T7" fmla="*/ 8 h 8"/>
                <a:gd name="T8" fmla="*/ 21 w 26"/>
                <a:gd name="T9" fmla="*/ 8 h 8"/>
                <a:gd name="T10" fmla="*/ 17 w 26"/>
                <a:gd name="T11" fmla="*/ 8 h 8"/>
                <a:gd name="T12" fmla="*/ 13 w 26"/>
                <a:gd name="T13" fmla="*/ 8 h 8"/>
                <a:gd name="T14" fmla="*/ 11 w 26"/>
                <a:gd name="T15" fmla="*/ 7 h 8"/>
                <a:gd name="T16" fmla="*/ 10 w 26"/>
                <a:gd name="T17" fmla="*/ 7 h 8"/>
                <a:gd name="T18" fmla="*/ 6 w 26"/>
                <a:gd name="T19" fmla="*/ 8 h 8"/>
                <a:gd name="T20" fmla="*/ 3 w 26"/>
                <a:gd name="T21" fmla="*/ 8 h 8"/>
                <a:gd name="T22" fmla="*/ 2 w 26"/>
                <a:gd name="T23" fmla="*/ 8 h 8"/>
                <a:gd name="T24" fmla="*/ 1 w 26"/>
                <a:gd name="T25" fmla="*/ 7 h 8"/>
                <a:gd name="T26" fmla="*/ 0 w 26"/>
                <a:gd name="T27" fmla="*/ 5 h 8"/>
                <a:gd name="T28" fmla="*/ 0 w 26"/>
                <a:gd name="T29" fmla="*/ 3 h 8"/>
                <a:gd name="T30" fmla="*/ 1 w 26"/>
                <a:gd name="T31" fmla="*/ 2 h 8"/>
                <a:gd name="T32" fmla="*/ 2 w 26"/>
                <a:gd name="T33" fmla="*/ 2 h 8"/>
                <a:gd name="T34" fmla="*/ 8 w 26"/>
                <a:gd name="T35" fmla="*/ 2 h 8"/>
                <a:gd name="T36" fmla="*/ 13 w 26"/>
                <a:gd name="T37" fmla="*/ 0 h 8"/>
                <a:gd name="T38" fmla="*/ 16 w 26"/>
                <a:gd name="T39" fmla="*/ 0 h 8"/>
                <a:gd name="T40" fmla="*/ 17 w 26"/>
                <a:gd name="T41" fmla="*/ 2 h 8"/>
                <a:gd name="T42" fmla="*/ 21 w 26"/>
                <a:gd name="T43" fmla="*/ 3 h 8"/>
                <a:gd name="T44" fmla="*/ 23 w 26"/>
                <a:gd name="T45" fmla="*/ 4 h 8"/>
                <a:gd name="T46" fmla="*/ 25 w 26"/>
                <a:gd name="T47" fmla="*/ 7 h 8"/>
                <a:gd name="T48" fmla="*/ 26 w 26"/>
                <a:gd name="T4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" h="8">
                  <a:moveTo>
                    <a:pt x="26" y="7"/>
                  </a:moveTo>
                  <a:lnTo>
                    <a:pt x="25" y="7"/>
                  </a:lnTo>
                  <a:lnTo>
                    <a:pt x="25" y="8"/>
                  </a:lnTo>
                  <a:lnTo>
                    <a:pt x="22" y="8"/>
                  </a:lnTo>
                  <a:lnTo>
                    <a:pt x="21" y="8"/>
                  </a:lnTo>
                  <a:lnTo>
                    <a:pt x="17" y="8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6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21" y="3"/>
                  </a:lnTo>
                  <a:lnTo>
                    <a:pt x="23" y="4"/>
                  </a:lnTo>
                  <a:lnTo>
                    <a:pt x="25" y="7"/>
                  </a:lnTo>
                  <a:lnTo>
                    <a:pt x="26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" name="Freeform 261">
              <a:extLst>
                <a:ext uri="{FF2B5EF4-FFF2-40B4-BE49-F238E27FC236}">
                  <a16:creationId xmlns:a16="http://schemas.microsoft.com/office/drawing/2014/main" id="{BDA5A408-5615-89D9-2176-705C4D0FD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4209" y="3408956"/>
              <a:ext cx="16804" cy="11200"/>
            </a:xfrm>
            <a:custGeom>
              <a:avLst/>
              <a:gdLst>
                <a:gd name="T0" fmla="*/ 12 w 12"/>
                <a:gd name="T1" fmla="*/ 5 h 9"/>
                <a:gd name="T2" fmla="*/ 12 w 12"/>
                <a:gd name="T3" fmla="*/ 6 h 9"/>
                <a:gd name="T4" fmla="*/ 11 w 12"/>
                <a:gd name="T5" fmla="*/ 8 h 9"/>
                <a:gd name="T6" fmla="*/ 10 w 12"/>
                <a:gd name="T7" fmla="*/ 9 h 9"/>
                <a:gd name="T8" fmla="*/ 8 w 12"/>
                <a:gd name="T9" fmla="*/ 9 h 9"/>
                <a:gd name="T10" fmla="*/ 7 w 12"/>
                <a:gd name="T11" fmla="*/ 8 h 9"/>
                <a:gd name="T12" fmla="*/ 6 w 12"/>
                <a:gd name="T13" fmla="*/ 8 h 9"/>
                <a:gd name="T14" fmla="*/ 5 w 12"/>
                <a:gd name="T15" fmla="*/ 6 h 9"/>
                <a:gd name="T16" fmla="*/ 3 w 12"/>
                <a:gd name="T17" fmla="*/ 6 h 9"/>
                <a:gd name="T18" fmla="*/ 2 w 12"/>
                <a:gd name="T19" fmla="*/ 8 h 9"/>
                <a:gd name="T20" fmla="*/ 1 w 12"/>
                <a:gd name="T21" fmla="*/ 8 h 9"/>
                <a:gd name="T22" fmla="*/ 0 w 12"/>
                <a:gd name="T23" fmla="*/ 8 h 9"/>
                <a:gd name="T24" fmla="*/ 0 w 12"/>
                <a:gd name="T25" fmla="*/ 6 h 9"/>
                <a:gd name="T26" fmla="*/ 1 w 12"/>
                <a:gd name="T27" fmla="*/ 5 h 9"/>
                <a:gd name="T28" fmla="*/ 1 w 12"/>
                <a:gd name="T29" fmla="*/ 4 h 9"/>
                <a:gd name="T30" fmla="*/ 1 w 12"/>
                <a:gd name="T31" fmla="*/ 3 h 9"/>
                <a:gd name="T32" fmla="*/ 1 w 12"/>
                <a:gd name="T33" fmla="*/ 1 h 9"/>
                <a:gd name="T34" fmla="*/ 2 w 12"/>
                <a:gd name="T35" fmla="*/ 1 h 9"/>
                <a:gd name="T36" fmla="*/ 3 w 12"/>
                <a:gd name="T37" fmla="*/ 0 h 9"/>
                <a:gd name="T38" fmla="*/ 5 w 12"/>
                <a:gd name="T39" fmla="*/ 0 h 9"/>
                <a:gd name="T40" fmla="*/ 6 w 12"/>
                <a:gd name="T41" fmla="*/ 1 h 9"/>
                <a:gd name="T42" fmla="*/ 8 w 12"/>
                <a:gd name="T43" fmla="*/ 1 h 9"/>
                <a:gd name="T44" fmla="*/ 10 w 12"/>
                <a:gd name="T45" fmla="*/ 1 h 9"/>
                <a:gd name="T46" fmla="*/ 11 w 12"/>
                <a:gd name="T47" fmla="*/ 3 h 9"/>
                <a:gd name="T48" fmla="*/ 12 w 12"/>
                <a:gd name="T49" fmla="*/ 4 h 9"/>
                <a:gd name="T50" fmla="*/ 12 w 12"/>
                <a:gd name="T5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9">
                  <a:moveTo>
                    <a:pt x="12" y="5"/>
                  </a:moveTo>
                  <a:lnTo>
                    <a:pt x="12" y="6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8" y="9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6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" name="Freeform 262">
              <a:extLst>
                <a:ext uri="{FF2B5EF4-FFF2-40B4-BE49-F238E27FC236}">
                  <a16:creationId xmlns:a16="http://schemas.microsoft.com/office/drawing/2014/main" id="{6CA22C6B-1282-387A-22AA-560CB91AE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395" y="3403360"/>
              <a:ext cx="168018" cy="156816"/>
            </a:xfrm>
            <a:custGeom>
              <a:avLst/>
              <a:gdLst>
                <a:gd name="T0" fmla="*/ 60 w 123"/>
                <a:gd name="T1" fmla="*/ 14 h 110"/>
                <a:gd name="T2" fmla="*/ 65 w 123"/>
                <a:gd name="T3" fmla="*/ 15 h 110"/>
                <a:gd name="T4" fmla="*/ 71 w 123"/>
                <a:gd name="T5" fmla="*/ 12 h 110"/>
                <a:gd name="T6" fmla="*/ 79 w 123"/>
                <a:gd name="T7" fmla="*/ 12 h 110"/>
                <a:gd name="T8" fmla="*/ 83 w 123"/>
                <a:gd name="T9" fmla="*/ 12 h 110"/>
                <a:gd name="T10" fmla="*/ 88 w 123"/>
                <a:gd name="T11" fmla="*/ 11 h 110"/>
                <a:gd name="T12" fmla="*/ 89 w 123"/>
                <a:gd name="T13" fmla="*/ 10 h 110"/>
                <a:gd name="T14" fmla="*/ 86 w 123"/>
                <a:gd name="T15" fmla="*/ 5 h 110"/>
                <a:gd name="T16" fmla="*/ 89 w 123"/>
                <a:gd name="T17" fmla="*/ 5 h 110"/>
                <a:gd name="T18" fmla="*/ 93 w 123"/>
                <a:gd name="T19" fmla="*/ 9 h 110"/>
                <a:gd name="T20" fmla="*/ 98 w 123"/>
                <a:gd name="T21" fmla="*/ 7 h 110"/>
                <a:gd name="T22" fmla="*/ 100 w 123"/>
                <a:gd name="T23" fmla="*/ 1 h 110"/>
                <a:gd name="T24" fmla="*/ 104 w 123"/>
                <a:gd name="T25" fmla="*/ 2 h 110"/>
                <a:gd name="T26" fmla="*/ 103 w 123"/>
                <a:gd name="T27" fmla="*/ 7 h 110"/>
                <a:gd name="T28" fmla="*/ 101 w 123"/>
                <a:gd name="T29" fmla="*/ 12 h 110"/>
                <a:gd name="T30" fmla="*/ 108 w 123"/>
                <a:gd name="T31" fmla="*/ 25 h 110"/>
                <a:gd name="T32" fmla="*/ 118 w 123"/>
                <a:gd name="T33" fmla="*/ 35 h 110"/>
                <a:gd name="T34" fmla="*/ 120 w 123"/>
                <a:gd name="T35" fmla="*/ 44 h 110"/>
                <a:gd name="T36" fmla="*/ 119 w 123"/>
                <a:gd name="T37" fmla="*/ 54 h 110"/>
                <a:gd name="T38" fmla="*/ 121 w 123"/>
                <a:gd name="T39" fmla="*/ 61 h 110"/>
                <a:gd name="T40" fmla="*/ 121 w 123"/>
                <a:gd name="T41" fmla="*/ 67 h 110"/>
                <a:gd name="T42" fmla="*/ 118 w 123"/>
                <a:gd name="T43" fmla="*/ 75 h 110"/>
                <a:gd name="T44" fmla="*/ 118 w 123"/>
                <a:gd name="T45" fmla="*/ 90 h 110"/>
                <a:gd name="T46" fmla="*/ 121 w 123"/>
                <a:gd name="T47" fmla="*/ 105 h 110"/>
                <a:gd name="T48" fmla="*/ 111 w 123"/>
                <a:gd name="T49" fmla="*/ 99 h 110"/>
                <a:gd name="T50" fmla="*/ 100 w 123"/>
                <a:gd name="T51" fmla="*/ 110 h 110"/>
                <a:gd name="T52" fmla="*/ 100 w 123"/>
                <a:gd name="T53" fmla="*/ 96 h 110"/>
                <a:gd name="T54" fmla="*/ 89 w 123"/>
                <a:gd name="T55" fmla="*/ 94 h 110"/>
                <a:gd name="T56" fmla="*/ 71 w 123"/>
                <a:gd name="T57" fmla="*/ 94 h 110"/>
                <a:gd name="T58" fmla="*/ 59 w 123"/>
                <a:gd name="T59" fmla="*/ 90 h 110"/>
                <a:gd name="T60" fmla="*/ 49 w 123"/>
                <a:gd name="T61" fmla="*/ 86 h 110"/>
                <a:gd name="T62" fmla="*/ 44 w 123"/>
                <a:gd name="T63" fmla="*/ 85 h 110"/>
                <a:gd name="T64" fmla="*/ 33 w 123"/>
                <a:gd name="T65" fmla="*/ 81 h 110"/>
                <a:gd name="T66" fmla="*/ 23 w 123"/>
                <a:gd name="T67" fmla="*/ 69 h 110"/>
                <a:gd name="T68" fmla="*/ 14 w 123"/>
                <a:gd name="T69" fmla="*/ 55 h 110"/>
                <a:gd name="T70" fmla="*/ 13 w 123"/>
                <a:gd name="T71" fmla="*/ 46 h 110"/>
                <a:gd name="T72" fmla="*/ 10 w 123"/>
                <a:gd name="T73" fmla="*/ 44 h 110"/>
                <a:gd name="T74" fmla="*/ 9 w 123"/>
                <a:gd name="T75" fmla="*/ 40 h 110"/>
                <a:gd name="T76" fmla="*/ 10 w 123"/>
                <a:gd name="T77" fmla="*/ 37 h 110"/>
                <a:gd name="T78" fmla="*/ 11 w 123"/>
                <a:gd name="T79" fmla="*/ 32 h 110"/>
                <a:gd name="T80" fmla="*/ 11 w 123"/>
                <a:gd name="T81" fmla="*/ 25 h 110"/>
                <a:gd name="T82" fmla="*/ 10 w 123"/>
                <a:gd name="T83" fmla="*/ 20 h 110"/>
                <a:gd name="T84" fmla="*/ 6 w 123"/>
                <a:gd name="T85" fmla="*/ 17 h 110"/>
                <a:gd name="T86" fmla="*/ 0 w 123"/>
                <a:gd name="T87" fmla="*/ 19 h 110"/>
                <a:gd name="T88" fmla="*/ 0 w 123"/>
                <a:gd name="T89" fmla="*/ 12 h 110"/>
                <a:gd name="T90" fmla="*/ 3 w 123"/>
                <a:gd name="T91" fmla="*/ 9 h 110"/>
                <a:gd name="T92" fmla="*/ 5 w 123"/>
                <a:gd name="T93" fmla="*/ 12 h 110"/>
                <a:gd name="T94" fmla="*/ 13 w 123"/>
                <a:gd name="T95" fmla="*/ 12 h 110"/>
                <a:gd name="T96" fmla="*/ 19 w 123"/>
                <a:gd name="T97" fmla="*/ 12 h 110"/>
                <a:gd name="T98" fmla="*/ 25 w 123"/>
                <a:gd name="T99" fmla="*/ 11 h 110"/>
                <a:gd name="T100" fmla="*/ 29 w 123"/>
                <a:gd name="T101" fmla="*/ 10 h 110"/>
                <a:gd name="T102" fmla="*/ 35 w 123"/>
                <a:gd name="T103" fmla="*/ 11 h 110"/>
                <a:gd name="T104" fmla="*/ 38 w 123"/>
                <a:gd name="T105" fmla="*/ 10 h 110"/>
                <a:gd name="T106" fmla="*/ 44 w 123"/>
                <a:gd name="T107" fmla="*/ 11 h 110"/>
                <a:gd name="T108" fmla="*/ 46 w 123"/>
                <a:gd name="T109" fmla="*/ 11 h 110"/>
                <a:gd name="T110" fmla="*/ 46 w 123"/>
                <a:gd name="T111" fmla="*/ 7 h 110"/>
                <a:gd name="T112" fmla="*/ 46 w 123"/>
                <a:gd name="T113" fmla="*/ 5 h 110"/>
                <a:gd name="T114" fmla="*/ 49 w 123"/>
                <a:gd name="T115" fmla="*/ 1 h 110"/>
                <a:gd name="T116" fmla="*/ 59 w 123"/>
                <a:gd name="T117" fmla="*/ 1 h 110"/>
                <a:gd name="T118" fmla="*/ 56 w 123"/>
                <a:gd name="T119" fmla="*/ 6 h 110"/>
                <a:gd name="T120" fmla="*/ 54 w 123"/>
                <a:gd name="T121" fmla="*/ 10 h 110"/>
                <a:gd name="T122" fmla="*/ 58 w 123"/>
                <a:gd name="T123" fmla="*/ 1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3" h="110">
                  <a:moveTo>
                    <a:pt x="58" y="12"/>
                  </a:moveTo>
                  <a:lnTo>
                    <a:pt x="59" y="12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5" y="15"/>
                  </a:lnTo>
                  <a:lnTo>
                    <a:pt x="68" y="14"/>
                  </a:lnTo>
                  <a:lnTo>
                    <a:pt x="69" y="14"/>
                  </a:lnTo>
                  <a:lnTo>
                    <a:pt x="71" y="12"/>
                  </a:lnTo>
                  <a:lnTo>
                    <a:pt x="73" y="12"/>
                  </a:lnTo>
                  <a:lnTo>
                    <a:pt x="76" y="12"/>
                  </a:lnTo>
                  <a:lnTo>
                    <a:pt x="79" y="12"/>
                  </a:lnTo>
                  <a:lnTo>
                    <a:pt x="80" y="12"/>
                  </a:lnTo>
                  <a:lnTo>
                    <a:pt x="81" y="12"/>
                  </a:lnTo>
                  <a:lnTo>
                    <a:pt x="83" y="12"/>
                  </a:lnTo>
                  <a:lnTo>
                    <a:pt x="85" y="11"/>
                  </a:lnTo>
                  <a:lnTo>
                    <a:pt x="86" y="11"/>
                  </a:lnTo>
                  <a:lnTo>
                    <a:pt x="88" y="11"/>
                  </a:lnTo>
                  <a:lnTo>
                    <a:pt x="89" y="11"/>
                  </a:lnTo>
                  <a:lnTo>
                    <a:pt x="90" y="11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6"/>
                  </a:lnTo>
                  <a:lnTo>
                    <a:pt x="86" y="5"/>
                  </a:lnTo>
                  <a:lnTo>
                    <a:pt x="88" y="4"/>
                  </a:lnTo>
                  <a:lnTo>
                    <a:pt x="89" y="4"/>
                  </a:lnTo>
                  <a:lnTo>
                    <a:pt x="89" y="5"/>
                  </a:lnTo>
                  <a:lnTo>
                    <a:pt x="90" y="6"/>
                  </a:lnTo>
                  <a:lnTo>
                    <a:pt x="91" y="7"/>
                  </a:lnTo>
                  <a:lnTo>
                    <a:pt x="93" y="9"/>
                  </a:lnTo>
                  <a:lnTo>
                    <a:pt x="94" y="9"/>
                  </a:lnTo>
                  <a:lnTo>
                    <a:pt x="95" y="9"/>
                  </a:lnTo>
                  <a:lnTo>
                    <a:pt x="98" y="7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0" y="1"/>
                  </a:lnTo>
                  <a:lnTo>
                    <a:pt x="101" y="1"/>
                  </a:lnTo>
                  <a:lnTo>
                    <a:pt x="104" y="1"/>
                  </a:lnTo>
                  <a:lnTo>
                    <a:pt x="104" y="2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3" y="7"/>
                  </a:lnTo>
                  <a:lnTo>
                    <a:pt x="101" y="9"/>
                  </a:lnTo>
                  <a:lnTo>
                    <a:pt x="101" y="11"/>
                  </a:lnTo>
                  <a:lnTo>
                    <a:pt x="101" y="12"/>
                  </a:lnTo>
                  <a:lnTo>
                    <a:pt x="103" y="15"/>
                  </a:lnTo>
                  <a:lnTo>
                    <a:pt x="105" y="20"/>
                  </a:lnTo>
                  <a:lnTo>
                    <a:pt x="108" y="25"/>
                  </a:lnTo>
                  <a:lnTo>
                    <a:pt x="111" y="30"/>
                  </a:lnTo>
                  <a:lnTo>
                    <a:pt x="115" y="34"/>
                  </a:lnTo>
                  <a:lnTo>
                    <a:pt x="118" y="35"/>
                  </a:lnTo>
                  <a:lnTo>
                    <a:pt x="119" y="39"/>
                  </a:lnTo>
                  <a:lnTo>
                    <a:pt x="120" y="41"/>
                  </a:lnTo>
                  <a:lnTo>
                    <a:pt x="120" y="44"/>
                  </a:lnTo>
                  <a:lnTo>
                    <a:pt x="119" y="47"/>
                  </a:lnTo>
                  <a:lnTo>
                    <a:pt x="119" y="51"/>
                  </a:lnTo>
                  <a:lnTo>
                    <a:pt x="119" y="54"/>
                  </a:lnTo>
                  <a:lnTo>
                    <a:pt x="120" y="56"/>
                  </a:lnTo>
                  <a:lnTo>
                    <a:pt x="121" y="59"/>
                  </a:lnTo>
                  <a:lnTo>
                    <a:pt x="121" y="61"/>
                  </a:lnTo>
                  <a:lnTo>
                    <a:pt x="121" y="64"/>
                  </a:lnTo>
                  <a:lnTo>
                    <a:pt x="121" y="66"/>
                  </a:lnTo>
                  <a:lnTo>
                    <a:pt x="121" y="67"/>
                  </a:lnTo>
                  <a:lnTo>
                    <a:pt x="120" y="70"/>
                  </a:lnTo>
                  <a:lnTo>
                    <a:pt x="118" y="74"/>
                  </a:lnTo>
                  <a:lnTo>
                    <a:pt x="118" y="75"/>
                  </a:lnTo>
                  <a:lnTo>
                    <a:pt x="118" y="80"/>
                  </a:lnTo>
                  <a:lnTo>
                    <a:pt x="119" y="85"/>
                  </a:lnTo>
                  <a:lnTo>
                    <a:pt x="118" y="90"/>
                  </a:lnTo>
                  <a:lnTo>
                    <a:pt x="119" y="99"/>
                  </a:lnTo>
                  <a:lnTo>
                    <a:pt x="123" y="105"/>
                  </a:lnTo>
                  <a:lnTo>
                    <a:pt x="121" y="105"/>
                  </a:lnTo>
                  <a:lnTo>
                    <a:pt x="116" y="102"/>
                  </a:lnTo>
                  <a:lnTo>
                    <a:pt x="114" y="100"/>
                  </a:lnTo>
                  <a:lnTo>
                    <a:pt x="111" y="99"/>
                  </a:lnTo>
                  <a:lnTo>
                    <a:pt x="110" y="97"/>
                  </a:lnTo>
                  <a:lnTo>
                    <a:pt x="104" y="110"/>
                  </a:lnTo>
                  <a:lnTo>
                    <a:pt x="100" y="110"/>
                  </a:lnTo>
                  <a:lnTo>
                    <a:pt x="100" y="109"/>
                  </a:lnTo>
                  <a:lnTo>
                    <a:pt x="105" y="96"/>
                  </a:lnTo>
                  <a:lnTo>
                    <a:pt x="100" y="96"/>
                  </a:lnTo>
                  <a:lnTo>
                    <a:pt x="96" y="96"/>
                  </a:lnTo>
                  <a:lnTo>
                    <a:pt x="94" y="95"/>
                  </a:lnTo>
                  <a:lnTo>
                    <a:pt x="89" y="94"/>
                  </a:lnTo>
                  <a:lnTo>
                    <a:pt x="84" y="95"/>
                  </a:lnTo>
                  <a:lnTo>
                    <a:pt x="79" y="95"/>
                  </a:lnTo>
                  <a:lnTo>
                    <a:pt x="71" y="94"/>
                  </a:lnTo>
                  <a:lnTo>
                    <a:pt x="65" y="92"/>
                  </a:lnTo>
                  <a:lnTo>
                    <a:pt x="60" y="90"/>
                  </a:lnTo>
                  <a:lnTo>
                    <a:pt x="59" y="90"/>
                  </a:lnTo>
                  <a:lnTo>
                    <a:pt x="58" y="90"/>
                  </a:lnTo>
                  <a:lnTo>
                    <a:pt x="55" y="87"/>
                  </a:lnTo>
                  <a:lnTo>
                    <a:pt x="49" y="86"/>
                  </a:lnTo>
                  <a:lnTo>
                    <a:pt x="46" y="85"/>
                  </a:lnTo>
                  <a:lnTo>
                    <a:pt x="45" y="85"/>
                  </a:lnTo>
                  <a:lnTo>
                    <a:pt x="44" y="85"/>
                  </a:lnTo>
                  <a:lnTo>
                    <a:pt x="41" y="85"/>
                  </a:lnTo>
                  <a:lnTo>
                    <a:pt x="35" y="82"/>
                  </a:lnTo>
                  <a:lnTo>
                    <a:pt x="33" y="81"/>
                  </a:lnTo>
                  <a:lnTo>
                    <a:pt x="30" y="80"/>
                  </a:lnTo>
                  <a:lnTo>
                    <a:pt x="28" y="77"/>
                  </a:lnTo>
                  <a:lnTo>
                    <a:pt x="23" y="69"/>
                  </a:lnTo>
                  <a:lnTo>
                    <a:pt x="19" y="64"/>
                  </a:lnTo>
                  <a:lnTo>
                    <a:pt x="15" y="57"/>
                  </a:lnTo>
                  <a:lnTo>
                    <a:pt x="14" y="55"/>
                  </a:lnTo>
                  <a:lnTo>
                    <a:pt x="13" y="51"/>
                  </a:lnTo>
                  <a:lnTo>
                    <a:pt x="11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0" y="44"/>
                  </a:lnTo>
                  <a:lnTo>
                    <a:pt x="9" y="42"/>
                  </a:lnTo>
                  <a:lnTo>
                    <a:pt x="8" y="41"/>
                  </a:lnTo>
                  <a:lnTo>
                    <a:pt x="9" y="40"/>
                  </a:lnTo>
                  <a:lnTo>
                    <a:pt x="10" y="40"/>
                  </a:lnTo>
                  <a:lnTo>
                    <a:pt x="10" y="39"/>
                  </a:lnTo>
                  <a:lnTo>
                    <a:pt x="10" y="37"/>
                  </a:lnTo>
                  <a:lnTo>
                    <a:pt x="10" y="36"/>
                  </a:lnTo>
                  <a:lnTo>
                    <a:pt x="10" y="34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3" y="9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19" y="12"/>
                  </a:lnTo>
                  <a:lnTo>
                    <a:pt x="21" y="12"/>
                  </a:lnTo>
                  <a:lnTo>
                    <a:pt x="23" y="12"/>
                  </a:lnTo>
                  <a:lnTo>
                    <a:pt x="25" y="11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9" y="10"/>
                  </a:lnTo>
                  <a:lnTo>
                    <a:pt x="31" y="10"/>
                  </a:lnTo>
                  <a:lnTo>
                    <a:pt x="34" y="11"/>
                  </a:lnTo>
                  <a:lnTo>
                    <a:pt x="35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9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5" y="12"/>
                  </a:lnTo>
                  <a:lnTo>
                    <a:pt x="46" y="12"/>
                  </a:lnTo>
                  <a:lnTo>
                    <a:pt x="46" y="11"/>
                  </a:lnTo>
                  <a:lnTo>
                    <a:pt x="46" y="10"/>
                  </a:lnTo>
                  <a:lnTo>
                    <a:pt x="46" y="9"/>
                  </a:lnTo>
                  <a:lnTo>
                    <a:pt x="46" y="7"/>
                  </a:lnTo>
                  <a:lnTo>
                    <a:pt x="48" y="7"/>
                  </a:lnTo>
                  <a:lnTo>
                    <a:pt x="46" y="6"/>
                  </a:lnTo>
                  <a:lnTo>
                    <a:pt x="46" y="5"/>
                  </a:lnTo>
                  <a:lnTo>
                    <a:pt x="46" y="2"/>
                  </a:lnTo>
                  <a:lnTo>
                    <a:pt x="48" y="1"/>
                  </a:lnTo>
                  <a:lnTo>
                    <a:pt x="49" y="1"/>
                  </a:lnTo>
                  <a:lnTo>
                    <a:pt x="53" y="0"/>
                  </a:lnTo>
                  <a:lnTo>
                    <a:pt x="58" y="1"/>
                  </a:lnTo>
                  <a:lnTo>
                    <a:pt x="59" y="1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6"/>
                  </a:lnTo>
                  <a:lnTo>
                    <a:pt x="55" y="7"/>
                  </a:lnTo>
                  <a:lnTo>
                    <a:pt x="54" y="9"/>
                  </a:lnTo>
                  <a:lnTo>
                    <a:pt x="54" y="10"/>
                  </a:lnTo>
                  <a:lnTo>
                    <a:pt x="55" y="10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58" y="1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" name="Freeform 263">
              <a:extLst>
                <a:ext uri="{FF2B5EF4-FFF2-40B4-BE49-F238E27FC236}">
                  <a16:creationId xmlns:a16="http://schemas.microsoft.com/office/drawing/2014/main" id="{F7265400-40A7-E928-1010-094E37188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5393" y="3330548"/>
              <a:ext cx="56008" cy="28005"/>
            </a:xfrm>
            <a:custGeom>
              <a:avLst/>
              <a:gdLst>
                <a:gd name="T0" fmla="*/ 25 w 41"/>
                <a:gd name="T1" fmla="*/ 1 h 18"/>
                <a:gd name="T2" fmla="*/ 26 w 41"/>
                <a:gd name="T3" fmla="*/ 1 h 18"/>
                <a:gd name="T4" fmla="*/ 29 w 41"/>
                <a:gd name="T5" fmla="*/ 2 h 18"/>
                <a:gd name="T6" fmla="*/ 31 w 41"/>
                <a:gd name="T7" fmla="*/ 1 h 18"/>
                <a:gd name="T8" fmla="*/ 34 w 41"/>
                <a:gd name="T9" fmla="*/ 2 h 18"/>
                <a:gd name="T10" fmla="*/ 36 w 41"/>
                <a:gd name="T11" fmla="*/ 3 h 18"/>
                <a:gd name="T12" fmla="*/ 38 w 41"/>
                <a:gd name="T13" fmla="*/ 5 h 18"/>
                <a:gd name="T14" fmla="*/ 35 w 41"/>
                <a:gd name="T15" fmla="*/ 7 h 18"/>
                <a:gd name="T16" fmla="*/ 40 w 41"/>
                <a:gd name="T17" fmla="*/ 8 h 18"/>
                <a:gd name="T18" fmla="*/ 40 w 41"/>
                <a:gd name="T19" fmla="*/ 12 h 18"/>
                <a:gd name="T20" fmla="*/ 39 w 41"/>
                <a:gd name="T21" fmla="*/ 15 h 18"/>
                <a:gd name="T22" fmla="*/ 36 w 41"/>
                <a:gd name="T23" fmla="*/ 13 h 18"/>
                <a:gd name="T24" fmla="*/ 33 w 41"/>
                <a:gd name="T25" fmla="*/ 12 h 18"/>
                <a:gd name="T26" fmla="*/ 30 w 41"/>
                <a:gd name="T27" fmla="*/ 11 h 18"/>
                <a:gd name="T28" fmla="*/ 28 w 41"/>
                <a:gd name="T29" fmla="*/ 10 h 18"/>
                <a:gd name="T30" fmla="*/ 25 w 41"/>
                <a:gd name="T31" fmla="*/ 10 h 18"/>
                <a:gd name="T32" fmla="*/ 24 w 41"/>
                <a:gd name="T33" fmla="*/ 7 h 18"/>
                <a:gd name="T34" fmla="*/ 21 w 41"/>
                <a:gd name="T35" fmla="*/ 7 h 18"/>
                <a:gd name="T36" fmla="*/ 13 w 41"/>
                <a:gd name="T37" fmla="*/ 7 h 18"/>
                <a:gd name="T38" fmla="*/ 13 w 41"/>
                <a:gd name="T39" fmla="*/ 8 h 18"/>
                <a:gd name="T40" fmla="*/ 14 w 41"/>
                <a:gd name="T41" fmla="*/ 11 h 18"/>
                <a:gd name="T42" fmla="*/ 16 w 41"/>
                <a:gd name="T43" fmla="*/ 11 h 18"/>
                <a:gd name="T44" fmla="*/ 16 w 41"/>
                <a:gd name="T45" fmla="*/ 12 h 18"/>
                <a:gd name="T46" fmla="*/ 15 w 41"/>
                <a:gd name="T47" fmla="*/ 15 h 18"/>
                <a:gd name="T48" fmla="*/ 13 w 41"/>
                <a:gd name="T49" fmla="*/ 13 h 18"/>
                <a:gd name="T50" fmla="*/ 10 w 41"/>
                <a:gd name="T51" fmla="*/ 15 h 18"/>
                <a:gd name="T52" fmla="*/ 8 w 41"/>
                <a:gd name="T53" fmla="*/ 16 h 18"/>
                <a:gd name="T54" fmla="*/ 4 w 41"/>
                <a:gd name="T55" fmla="*/ 15 h 18"/>
                <a:gd name="T56" fmla="*/ 3 w 41"/>
                <a:gd name="T57" fmla="*/ 17 h 18"/>
                <a:gd name="T58" fmla="*/ 1 w 41"/>
                <a:gd name="T59" fmla="*/ 17 h 18"/>
                <a:gd name="T60" fmla="*/ 0 w 41"/>
                <a:gd name="T61" fmla="*/ 15 h 18"/>
                <a:gd name="T62" fmla="*/ 4 w 41"/>
                <a:gd name="T63" fmla="*/ 13 h 18"/>
                <a:gd name="T64" fmla="*/ 4 w 41"/>
                <a:gd name="T65" fmla="*/ 12 h 18"/>
                <a:gd name="T66" fmla="*/ 5 w 41"/>
                <a:gd name="T67" fmla="*/ 8 h 18"/>
                <a:gd name="T68" fmla="*/ 3 w 41"/>
                <a:gd name="T69" fmla="*/ 6 h 18"/>
                <a:gd name="T70" fmla="*/ 6 w 41"/>
                <a:gd name="T71" fmla="*/ 5 h 18"/>
                <a:gd name="T72" fmla="*/ 5 w 41"/>
                <a:gd name="T73" fmla="*/ 5 h 18"/>
                <a:gd name="T74" fmla="*/ 8 w 41"/>
                <a:gd name="T75" fmla="*/ 2 h 18"/>
                <a:gd name="T76" fmla="*/ 10 w 41"/>
                <a:gd name="T77" fmla="*/ 2 h 18"/>
                <a:gd name="T78" fmla="*/ 10 w 41"/>
                <a:gd name="T79" fmla="*/ 3 h 18"/>
                <a:gd name="T80" fmla="*/ 14 w 41"/>
                <a:gd name="T81" fmla="*/ 5 h 18"/>
                <a:gd name="T82" fmla="*/ 16 w 41"/>
                <a:gd name="T83" fmla="*/ 3 h 18"/>
                <a:gd name="T84" fmla="*/ 16 w 41"/>
                <a:gd name="T85" fmla="*/ 1 h 18"/>
                <a:gd name="T86" fmla="*/ 21 w 41"/>
                <a:gd name="T8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18">
                  <a:moveTo>
                    <a:pt x="21" y="0"/>
                  </a:moveTo>
                  <a:lnTo>
                    <a:pt x="23" y="1"/>
                  </a:lnTo>
                  <a:lnTo>
                    <a:pt x="25" y="1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1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6"/>
                  </a:lnTo>
                  <a:lnTo>
                    <a:pt x="38" y="7"/>
                  </a:lnTo>
                  <a:lnTo>
                    <a:pt x="35" y="7"/>
                  </a:lnTo>
                  <a:lnTo>
                    <a:pt x="35" y="8"/>
                  </a:lnTo>
                  <a:lnTo>
                    <a:pt x="39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0" y="12"/>
                  </a:lnTo>
                  <a:lnTo>
                    <a:pt x="39" y="12"/>
                  </a:lnTo>
                  <a:lnTo>
                    <a:pt x="39" y="13"/>
                  </a:lnTo>
                  <a:lnTo>
                    <a:pt x="39" y="15"/>
                  </a:lnTo>
                  <a:lnTo>
                    <a:pt x="38" y="15"/>
                  </a:lnTo>
                  <a:lnTo>
                    <a:pt x="36" y="15"/>
                  </a:lnTo>
                  <a:lnTo>
                    <a:pt x="36" y="13"/>
                  </a:lnTo>
                  <a:lnTo>
                    <a:pt x="35" y="12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3" y="11"/>
                  </a:lnTo>
                  <a:lnTo>
                    <a:pt x="31" y="11"/>
                  </a:lnTo>
                  <a:lnTo>
                    <a:pt x="30" y="11"/>
                  </a:lnTo>
                  <a:lnTo>
                    <a:pt x="29" y="11"/>
                  </a:lnTo>
                  <a:lnTo>
                    <a:pt x="29" y="10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5" y="10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3" y="8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15" y="7"/>
                  </a:lnTo>
                  <a:lnTo>
                    <a:pt x="13" y="7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6" y="13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3"/>
                  </a:lnTo>
                  <a:lnTo>
                    <a:pt x="11" y="13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0" y="16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1" y="16"/>
                  </a:lnTo>
                  <a:lnTo>
                    <a:pt x="3" y="17"/>
                  </a:lnTo>
                  <a:lnTo>
                    <a:pt x="3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4" y="12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4" y="6"/>
                  </a:lnTo>
                  <a:lnTo>
                    <a:pt x="5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4" name="Freeform 264">
              <a:extLst>
                <a:ext uri="{FF2B5EF4-FFF2-40B4-BE49-F238E27FC236}">
                  <a16:creationId xmlns:a16="http://schemas.microsoft.com/office/drawing/2014/main" id="{312E0039-8813-DCC9-BEA2-2EECA8DED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9791" y="3330548"/>
              <a:ext cx="11200" cy="5602"/>
            </a:xfrm>
            <a:custGeom>
              <a:avLst/>
              <a:gdLst>
                <a:gd name="T0" fmla="*/ 5 w 10"/>
                <a:gd name="T1" fmla="*/ 1 h 6"/>
                <a:gd name="T2" fmla="*/ 7 w 10"/>
                <a:gd name="T3" fmla="*/ 1 h 6"/>
                <a:gd name="T4" fmla="*/ 8 w 10"/>
                <a:gd name="T5" fmla="*/ 1 h 6"/>
                <a:gd name="T6" fmla="*/ 9 w 10"/>
                <a:gd name="T7" fmla="*/ 1 h 6"/>
                <a:gd name="T8" fmla="*/ 10 w 10"/>
                <a:gd name="T9" fmla="*/ 1 h 6"/>
                <a:gd name="T10" fmla="*/ 9 w 10"/>
                <a:gd name="T11" fmla="*/ 3 h 6"/>
                <a:gd name="T12" fmla="*/ 9 w 10"/>
                <a:gd name="T13" fmla="*/ 4 h 6"/>
                <a:gd name="T14" fmla="*/ 9 w 10"/>
                <a:gd name="T15" fmla="*/ 5 h 6"/>
                <a:gd name="T16" fmla="*/ 8 w 10"/>
                <a:gd name="T17" fmla="*/ 5 h 6"/>
                <a:gd name="T18" fmla="*/ 7 w 10"/>
                <a:gd name="T19" fmla="*/ 5 h 6"/>
                <a:gd name="T20" fmla="*/ 5 w 10"/>
                <a:gd name="T21" fmla="*/ 6 h 6"/>
                <a:gd name="T22" fmla="*/ 4 w 10"/>
                <a:gd name="T23" fmla="*/ 6 h 6"/>
                <a:gd name="T24" fmla="*/ 3 w 10"/>
                <a:gd name="T25" fmla="*/ 6 h 6"/>
                <a:gd name="T26" fmla="*/ 2 w 10"/>
                <a:gd name="T27" fmla="*/ 6 h 6"/>
                <a:gd name="T28" fmla="*/ 0 w 10"/>
                <a:gd name="T29" fmla="*/ 6 h 6"/>
                <a:gd name="T30" fmla="*/ 2 w 10"/>
                <a:gd name="T31" fmla="*/ 5 h 6"/>
                <a:gd name="T32" fmla="*/ 2 w 10"/>
                <a:gd name="T33" fmla="*/ 4 h 6"/>
                <a:gd name="T34" fmla="*/ 0 w 10"/>
                <a:gd name="T35" fmla="*/ 4 h 6"/>
                <a:gd name="T36" fmla="*/ 0 w 10"/>
                <a:gd name="T37" fmla="*/ 3 h 6"/>
                <a:gd name="T38" fmla="*/ 0 w 10"/>
                <a:gd name="T39" fmla="*/ 1 h 6"/>
                <a:gd name="T40" fmla="*/ 2 w 10"/>
                <a:gd name="T41" fmla="*/ 1 h 6"/>
                <a:gd name="T42" fmla="*/ 3 w 10"/>
                <a:gd name="T43" fmla="*/ 1 h 6"/>
                <a:gd name="T44" fmla="*/ 4 w 10"/>
                <a:gd name="T45" fmla="*/ 0 h 6"/>
                <a:gd name="T46" fmla="*/ 5 w 10"/>
                <a:gd name="T4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" h="6">
                  <a:moveTo>
                    <a:pt x="5" y="1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5" name="Freeform 265">
              <a:extLst>
                <a:ext uri="{FF2B5EF4-FFF2-40B4-BE49-F238E27FC236}">
                  <a16:creationId xmlns:a16="http://schemas.microsoft.com/office/drawing/2014/main" id="{29337EAE-A2C1-6D54-F374-9211E3F76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388" y="3100925"/>
              <a:ext cx="11200" cy="11200"/>
            </a:xfrm>
            <a:custGeom>
              <a:avLst/>
              <a:gdLst>
                <a:gd name="T0" fmla="*/ 9 w 9"/>
                <a:gd name="T1" fmla="*/ 7 h 8"/>
                <a:gd name="T2" fmla="*/ 8 w 9"/>
                <a:gd name="T3" fmla="*/ 7 h 8"/>
                <a:gd name="T4" fmla="*/ 6 w 9"/>
                <a:gd name="T5" fmla="*/ 7 h 8"/>
                <a:gd name="T6" fmla="*/ 6 w 9"/>
                <a:gd name="T7" fmla="*/ 8 h 8"/>
                <a:gd name="T8" fmla="*/ 5 w 9"/>
                <a:gd name="T9" fmla="*/ 7 h 8"/>
                <a:gd name="T10" fmla="*/ 4 w 9"/>
                <a:gd name="T11" fmla="*/ 8 h 8"/>
                <a:gd name="T12" fmla="*/ 4 w 9"/>
                <a:gd name="T13" fmla="*/ 7 h 8"/>
                <a:gd name="T14" fmla="*/ 3 w 9"/>
                <a:gd name="T15" fmla="*/ 7 h 8"/>
                <a:gd name="T16" fmla="*/ 3 w 9"/>
                <a:gd name="T17" fmla="*/ 5 h 8"/>
                <a:gd name="T18" fmla="*/ 3 w 9"/>
                <a:gd name="T19" fmla="*/ 4 h 8"/>
                <a:gd name="T20" fmla="*/ 1 w 9"/>
                <a:gd name="T21" fmla="*/ 4 h 8"/>
                <a:gd name="T22" fmla="*/ 0 w 9"/>
                <a:gd name="T23" fmla="*/ 4 h 8"/>
                <a:gd name="T24" fmla="*/ 0 w 9"/>
                <a:gd name="T25" fmla="*/ 3 h 8"/>
                <a:gd name="T26" fmla="*/ 0 w 9"/>
                <a:gd name="T27" fmla="*/ 2 h 8"/>
                <a:gd name="T28" fmla="*/ 0 w 9"/>
                <a:gd name="T29" fmla="*/ 0 h 8"/>
                <a:gd name="T30" fmla="*/ 1 w 9"/>
                <a:gd name="T31" fmla="*/ 0 h 8"/>
                <a:gd name="T32" fmla="*/ 3 w 9"/>
                <a:gd name="T33" fmla="*/ 0 h 8"/>
                <a:gd name="T34" fmla="*/ 4 w 9"/>
                <a:gd name="T35" fmla="*/ 0 h 8"/>
                <a:gd name="T36" fmla="*/ 5 w 9"/>
                <a:gd name="T37" fmla="*/ 0 h 8"/>
                <a:gd name="T38" fmla="*/ 5 w 9"/>
                <a:gd name="T39" fmla="*/ 2 h 8"/>
                <a:gd name="T40" fmla="*/ 6 w 9"/>
                <a:gd name="T41" fmla="*/ 2 h 8"/>
                <a:gd name="T42" fmla="*/ 8 w 9"/>
                <a:gd name="T43" fmla="*/ 2 h 8"/>
                <a:gd name="T44" fmla="*/ 8 w 9"/>
                <a:gd name="T45" fmla="*/ 3 h 8"/>
                <a:gd name="T46" fmla="*/ 8 w 9"/>
                <a:gd name="T47" fmla="*/ 4 h 8"/>
                <a:gd name="T48" fmla="*/ 9 w 9"/>
                <a:gd name="T49" fmla="*/ 4 h 8"/>
                <a:gd name="T50" fmla="*/ 9 w 9"/>
                <a:gd name="T51" fmla="*/ 5 h 8"/>
                <a:gd name="T52" fmla="*/ 9 w 9"/>
                <a:gd name="T5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" h="8">
                  <a:moveTo>
                    <a:pt x="9" y="7"/>
                  </a:moveTo>
                  <a:lnTo>
                    <a:pt x="8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6" name="Freeform 266">
              <a:extLst>
                <a:ext uri="{FF2B5EF4-FFF2-40B4-BE49-F238E27FC236}">
                  <a16:creationId xmlns:a16="http://schemas.microsoft.com/office/drawing/2014/main" id="{F808B686-DA1F-CA4B-8ABE-FA992B85D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8588" y="3016913"/>
              <a:ext cx="44805" cy="44805"/>
            </a:xfrm>
            <a:custGeom>
              <a:avLst/>
              <a:gdLst>
                <a:gd name="T0" fmla="*/ 13 w 33"/>
                <a:gd name="T1" fmla="*/ 0 h 30"/>
                <a:gd name="T2" fmla="*/ 15 w 33"/>
                <a:gd name="T3" fmla="*/ 1 h 30"/>
                <a:gd name="T4" fmla="*/ 18 w 33"/>
                <a:gd name="T5" fmla="*/ 0 h 30"/>
                <a:gd name="T6" fmla="*/ 20 w 33"/>
                <a:gd name="T7" fmla="*/ 1 h 30"/>
                <a:gd name="T8" fmla="*/ 22 w 33"/>
                <a:gd name="T9" fmla="*/ 2 h 30"/>
                <a:gd name="T10" fmla="*/ 23 w 33"/>
                <a:gd name="T11" fmla="*/ 3 h 30"/>
                <a:gd name="T12" fmla="*/ 25 w 33"/>
                <a:gd name="T13" fmla="*/ 2 h 30"/>
                <a:gd name="T14" fmla="*/ 28 w 33"/>
                <a:gd name="T15" fmla="*/ 3 h 30"/>
                <a:gd name="T16" fmla="*/ 30 w 33"/>
                <a:gd name="T17" fmla="*/ 6 h 30"/>
                <a:gd name="T18" fmla="*/ 28 w 33"/>
                <a:gd name="T19" fmla="*/ 7 h 30"/>
                <a:gd name="T20" fmla="*/ 30 w 33"/>
                <a:gd name="T21" fmla="*/ 8 h 30"/>
                <a:gd name="T22" fmla="*/ 30 w 33"/>
                <a:gd name="T23" fmla="*/ 10 h 30"/>
                <a:gd name="T24" fmla="*/ 28 w 33"/>
                <a:gd name="T25" fmla="*/ 11 h 30"/>
                <a:gd name="T26" fmla="*/ 32 w 33"/>
                <a:gd name="T27" fmla="*/ 10 h 30"/>
                <a:gd name="T28" fmla="*/ 33 w 33"/>
                <a:gd name="T29" fmla="*/ 13 h 30"/>
                <a:gd name="T30" fmla="*/ 32 w 33"/>
                <a:gd name="T31" fmla="*/ 15 h 30"/>
                <a:gd name="T32" fmla="*/ 27 w 33"/>
                <a:gd name="T33" fmla="*/ 13 h 30"/>
                <a:gd name="T34" fmla="*/ 25 w 33"/>
                <a:gd name="T35" fmla="*/ 12 h 30"/>
                <a:gd name="T36" fmla="*/ 23 w 33"/>
                <a:gd name="T37" fmla="*/ 13 h 30"/>
                <a:gd name="T38" fmla="*/ 20 w 33"/>
                <a:gd name="T39" fmla="*/ 15 h 30"/>
                <a:gd name="T40" fmla="*/ 18 w 33"/>
                <a:gd name="T41" fmla="*/ 16 h 30"/>
                <a:gd name="T42" fmla="*/ 17 w 33"/>
                <a:gd name="T43" fmla="*/ 18 h 30"/>
                <a:gd name="T44" fmla="*/ 18 w 33"/>
                <a:gd name="T45" fmla="*/ 20 h 30"/>
                <a:gd name="T46" fmla="*/ 20 w 33"/>
                <a:gd name="T47" fmla="*/ 21 h 30"/>
                <a:gd name="T48" fmla="*/ 23 w 33"/>
                <a:gd name="T49" fmla="*/ 23 h 30"/>
                <a:gd name="T50" fmla="*/ 26 w 33"/>
                <a:gd name="T51" fmla="*/ 25 h 30"/>
                <a:gd name="T52" fmla="*/ 27 w 33"/>
                <a:gd name="T53" fmla="*/ 27 h 30"/>
                <a:gd name="T54" fmla="*/ 25 w 33"/>
                <a:gd name="T55" fmla="*/ 26 h 30"/>
                <a:gd name="T56" fmla="*/ 22 w 33"/>
                <a:gd name="T57" fmla="*/ 25 h 30"/>
                <a:gd name="T58" fmla="*/ 21 w 33"/>
                <a:gd name="T59" fmla="*/ 23 h 30"/>
                <a:gd name="T60" fmla="*/ 20 w 33"/>
                <a:gd name="T61" fmla="*/ 22 h 30"/>
                <a:gd name="T62" fmla="*/ 16 w 33"/>
                <a:gd name="T63" fmla="*/ 21 h 30"/>
                <a:gd name="T64" fmla="*/ 15 w 33"/>
                <a:gd name="T65" fmla="*/ 23 h 30"/>
                <a:gd name="T66" fmla="*/ 13 w 33"/>
                <a:gd name="T67" fmla="*/ 22 h 30"/>
                <a:gd name="T68" fmla="*/ 12 w 33"/>
                <a:gd name="T69" fmla="*/ 23 h 30"/>
                <a:gd name="T70" fmla="*/ 11 w 33"/>
                <a:gd name="T71" fmla="*/ 26 h 30"/>
                <a:gd name="T72" fmla="*/ 10 w 33"/>
                <a:gd name="T73" fmla="*/ 27 h 30"/>
                <a:gd name="T74" fmla="*/ 8 w 33"/>
                <a:gd name="T75" fmla="*/ 30 h 30"/>
                <a:gd name="T76" fmla="*/ 7 w 33"/>
                <a:gd name="T77" fmla="*/ 28 h 30"/>
                <a:gd name="T78" fmla="*/ 5 w 33"/>
                <a:gd name="T79" fmla="*/ 27 h 30"/>
                <a:gd name="T80" fmla="*/ 6 w 33"/>
                <a:gd name="T81" fmla="*/ 26 h 30"/>
                <a:gd name="T82" fmla="*/ 7 w 33"/>
                <a:gd name="T83" fmla="*/ 25 h 30"/>
                <a:gd name="T84" fmla="*/ 7 w 33"/>
                <a:gd name="T85" fmla="*/ 23 h 30"/>
                <a:gd name="T86" fmla="*/ 3 w 33"/>
                <a:gd name="T87" fmla="*/ 22 h 30"/>
                <a:gd name="T88" fmla="*/ 2 w 33"/>
                <a:gd name="T89" fmla="*/ 21 h 30"/>
                <a:gd name="T90" fmla="*/ 3 w 33"/>
                <a:gd name="T91" fmla="*/ 17 h 30"/>
                <a:gd name="T92" fmla="*/ 2 w 33"/>
                <a:gd name="T93" fmla="*/ 16 h 30"/>
                <a:gd name="T94" fmla="*/ 1 w 33"/>
                <a:gd name="T95" fmla="*/ 15 h 30"/>
                <a:gd name="T96" fmla="*/ 1 w 33"/>
                <a:gd name="T97" fmla="*/ 11 h 30"/>
                <a:gd name="T98" fmla="*/ 0 w 33"/>
                <a:gd name="T99" fmla="*/ 10 h 30"/>
                <a:gd name="T100" fmla="*/ 3 w 33"/>
                <a:gd name="T101" fmla="*/ 11 h 30"/>
                <a:gd name="T102" fmla="*/ 6 w 33"/>
                <a:gd name="T103" fmla="*/ 11 h 30"/>
                <a:gd name="T104" fmla="*/ 8 w 33"/>
                <a:gd name="T105" fmla="*/ 11 h 30"/>
                <a:gd name="T106" fmla="*/ 12 w 33"/>
                <a:gd name="T107" fmla="*/ 10 h 30"/>
                <a:gd name="T108" fmla="*/ 13 w 33"/>
                <a:gd name="T109" fmla="*/ 8 h 30"/>
                <a:gd name="T110" fmla="*/ 12 w 33"/>
                <a:gd name="T111" fmla="*/ 7 h 30"/>
                <a:gd name="T112" fmla="*/ 13 w 33"/>
                <a:gd name="T113" fmla="*/ 6 h 30"/>
                <a:gd name="T114" fmla="*/ 11 w 33"/>
                <a:gd name="T115" fmla="*/ 5 h 30"/>
                <a:gd name="T116" fmla="*/ 8 w 33"/>
                <a:gd name="T117" fmla="*/ 3 h 30"/>
                <a:gd name="T118" fmla="*/ 10 w 33"/>
                <a:gd name="T119" fmla="*/ 1 h 30"/>
                <a:gd name="T120" fmla="*/ 11 w 33"/>
                <a:gd name="T12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" h="30">
                  <a:moveTo>
                    <a:pt x="12" y="0"/>
                  </a:moveTo>
                  <a:lnTo>
                    <a:pt x="13" y="0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0" y="6"/>
                  </a:lnTo>
                  <a:lnTo>
                    <a:pt x="30" y="7"/>
                  </a:lnTo>
                  <a:lnTo>
                    <a:pt x="28" y="7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0" y="10"/>
                  </a:lnTo>
                  <a:lnTo>
                    <a:pt x="28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2" y="10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5"/>
                  </a:lnTo>
                  <a:lnTo>
                    <a:pt x="28" y="15"/>
                  </a:lnTo>
                  <a:lnTo>
                    <a:pt x="27" y="13"/>
                  </a:lnTo>
                  <a:lnTo>
                    <a:pt x="26" y="13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3" y="13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21" y="22"/>
                  </a:lnTo>
                  <a:lnTo>
                    <a:pt x="23" y="23"/>
                  </a:lnTo>
                  <a:lnTo>
                    <a:pt x="25" y="23"/>
                  </a:lnTo>
                  <a:lnTo>
                    <a:pt x="26" y="25"/>
                  </a:lnTo>
                  <a:lnTo>
                    <a:pt x="27" y="26"/>
                  </a:lnTo>
                  <a:lnTo>
                    <a:pt x="27" y="27"/>
                  </a:lnTo>
                  <a:lnTo>
                    <a:pt x="26" y="27"/>
                  </a:lnTo>
                  <a:lnTo>
                    <a:pt x="25" y="26"/>
                  </a:lnTo>
                  <a:lnTo>
                    <a:pt x="23" y="25"/>
                  </a:lnTo>
                  <a:lnTo>
                    <a:pt x="22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0" y="23"/>
                  </a:lnTo>
                  <a:lnTo>
                    <a:pt x="20" y="22"/>
                  </a:lnTo>
                  <a:lnTo>
                    <a:pt x="17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2" y="23"/>
                  </a:lnTo>
                  <a:lnTo>
                    <a:pt x="11" y="25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28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6" y="28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6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7" name="Freeform 267">
              <a:extLst>
                <a:ext uri="{FF2B5EF4-FFF2-40B4-BE49-F238E27FC236}">
                  <a16:creationId xmlns:a16="http://schemas.microsoft.com/office/drawing/2014/main" id="{CE787DBB-67FB-7DDF-D321-5AF4C1620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2991" y="3005713"/>
              <a:ext cx="16804" cy="16804"/>
            </a:xfrm>
            <a:custGeom>
              <a:avLst/>
              <a:gdLst>
                <a:gd name="T0" fmla="*/ 5 w 10"/>
                <a:gd name="T1" fmla="*/ 4 h 12"/>
                <a:gd name="T2" fmla="*/ 5 w 10"/>
                <a:gd name="T3" fmla="*/ 5 h 12"/>
                <a:gd name="T4" fmla="*/ 6 w 10"/>
                <a:gd name="T5" fmla="*/ 5 h 12"/>
                <a:gd name="T6" fmla="*/ 5 w 10"/>
                <a:gd name="T7" fmla="*/ 6 h 12"/>
                <a:gd name="T8" fmla="*/ 5 w 10"/>
                <a:gd name="T9" fmla="*/ 7 h 12"/>
                <a:gd name="T10" fmla="*/ 6 w 10"/>
                <a:gd name="T11" fmla="*/ 7 h 12"/>
                <a:gd name="T12" fmla="*/ 6 w 10"/>
                <a:gd name="T13" fmla="*/ 6 h 12"/>
                <a:gd name="T14" fmla="*/ 8 w 10"/>
                <a:gd name="T15" fmla="*/ 6 h 12"/>
                <a:gd name="T16" fmla="*/ 9 w 10"/>
                <a:gd name="T17" fmla="*/ 6 h 12"/>
                <a:gd name="T18" fmla="*/ 9 w 10"/>
                <a:gd name="T19" fmla="*/ 7 h 12"/>
                <a:gd name="T20" fmla="*/ 9 w 10"/>
                <a:gd name="T21" fmla="*/ 9 h 12"/>
                <a:gd name="T22" fmla="*/ 9 w 10"/>
                <a:gd name="T23" fmla="*/ 10 h 12"/>
                <a:gd name="T24" fmla="*/ 10 w 10"/>
                <a:gd name="T25" fmla="*/ 11 h 12"/>
                <a:gd name="T26" fmla="*/ 9 w 10"/>
                <a:gd name="T27" fmla="*/ 11 h 12"/>
                <a:gd name="T28" fmla="*/ 9 w 10"/>
                <a:gd name="T29" fmla="*/ 12 h 12"/>
                <a:gd name="T30" fmla="*/ 8 w 10"/>
                <a:gd name="T31" fmla="*/ 11 h 12"/>
                <a:gd name="T32" fmla="*/ 6 w 10"/>
                <a:gd name="T33" fmla="*/ 11 h 12"/>
                <a:gd name="T34" fmla="*/ 5 w 10"/>
                <a:gd name="T35" fmla="*/ 11 h 12"/>
                <a:gd name="T36" fmla="*/ 5 w 10"/>
                <a:gd name="T37" fmla="*/ 10 h 12"/>
                <a:gd name="T38" fmla="*/ 4 w 10"/>
                <a:gd name="T39" fmla="*/ 10 h 12"/>
                <a:gd name="T40" fmla="*/ 3 w 10"/>
                <a:gd name="T41" fmla="*/ 9 h 12"/>
                <a:gd name="T42" fmla="*/ 1 w 10"/>
                <a:gd name="T43" fmla="*/ 9 h 12"/>
                <a:gd name="T44" fmla="*/ 0 w 10"/>
                <a:gd name="T45" fmla="*/ 9 h 12"/>
                <a:gd name="T46" fmla="*/ 0 w 10"/>
                <a:gd name="T47" fmla="*/ 7 h 12"/>
                <a:gd name="T48" fmla="*/ 1 w 10"/>
                <a:gd name="T49" fmla="*/ 6 h 12"/>
                <a:gd name="T50" fmla="*/ 3 w 10"/>
                <a:gd name="T51" fmla="*/ 6 h 12"/>
                <a:gd name="T52" fmla="*/ 1 w 10"/>
                <a:gd name="T53" fmla="*/ 5 h 12"/>
                <a:gd name="T54" fmla="*/ 1 w 10"/>
                <a:gd name="T55" fmla="*/ 4 h 12"/>
                <a:gd name="T56" fmla="*/ 3 w 10"/>
                <a:gd name="T57" fmla="*/ 4 h 12"/>
                <a:gd name="T58" fmla="*/ 3 w 10"/>
                <a:gd name="T59" fmla="*/ 1 h 12"/>
                <a:gd name="T60" fmla="*/ 3 w 10"/>
                <a:gd name="T61" fmla="*/ 0 h 12"/>
                <a:gd name="T62" fmla="*/ 4 w 10"/>
                <a:gd name="T63" fmla="*/ 0 h 12"/>
                <a:gd name="T64" fmla="*/ 5 w 10"/>
                <a:gd name="T65" fmla="*/ 1 h 12"/>
                <a:gd name="T66" fmla="*/ 5 w 10"/>
                <a:gd name="T67" fmla="*/ 2 h 12"/>
                <a:gd name="T68" fmla="*/ 5 w 10"/>
                <a:gd name="T6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" h="12">
                  <a:moveTo>
                    <a:pt x="5" y="4"/>
                  </a:moveTo>
                  <a:lnTo>
                    <a:pt x="5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6" y="7"/>
                  </a:lnTo>
                  <a:lnTo>
                    <a:pt x="6" y="6"/>
                  </a:lnTo>
                  <a:lnTo>
                    <a:pt x="8" y="6"/>
                  </a:lnTo>
                  <a:lnTo>
                    <a:pt x="9" y="6"/>
                  </a:lnTo>
                  <a:lnTo>
                    <a:pt x="9" y="7"/>
                  </a:lnTo>
                  <a:lnTo>
                    <a:pt x="9" y="9"/>
                  </a:lnTo>
                  <a:lnTo>
                    <a:pt x="9" y="10"/>
                  </a:lnTo>
                  <a:lnTo>
                    <a:pt x="10" y="11"/>
                  </a:lnTo>
                  <a:lnTo>
                    <a:pt x="9" y="11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4" y="10"/>
                  </a:lnTo>
                  <a:lnTo>
                    <a:pt x="3" y="9"/>
                  </a:lnTo>
                  <a:lnTo>
                    <a:pt x="1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3" y="6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8" name="Freeform 268">
              <a:extLst>
                <a:ext uri="{FF2B5EF4-FFF2-40B4-BE49-F238E27FC236}">
                  <a16:creationId xmlns:a16="http://schemas.microsoft.com/office/drawing/2014/main" id="{DDFFC612-8160-6C5A-6802-C8DD652D0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8252" y="3541015"/>
              <a:ext cx="11200" cy="16804"/>
            </a:xfrm>
            <a:custGeom>
              <a:avLst/>
              <a:gdLst>
                <a:gd name="T0" fmla="*/ 4 w 5"/>
                <a:gd name="T1" fmla="*/ 11 h 11"/>
                <a:gd name="T2" fmla="*/ 3 w 5"/>
                <a:gd name="T3" fmla="*/ 11 h 11"/>
                <a:gd name="T4" fmla="*/ 1 w 5"/>
                <a:gd name="T5" fmla="*/ 11 h 11"/>
                <a:gd name="T6" fmla="*/ 1 w 5"/>
                <a:gd name="T7" fmla="*/ 10 h 11"/>
                <a:gd name="T8" fmla="*/ 1 w 5"/>
                <a:gd name="T9" fmla="*/ 8 h 11"/>
                <a:gd name="T10" fmla="*/ 1 w 5"/>
                <a:gd name="T11" fmla="*/ 6 h 11"/>
                <a:gd name="T12" fmla="*/ 0 w 5"/>
                <a:gd name="T13" fmla="*/ 5 h 11"/>
                <a:gd name="T14" fmla="*/ 0 w 5"/>
                <a:gd name="T15" fmla="*/ 2 h 11"/>
                <a:gd name="T16" fmla="*/ 0 w 5"/>
                <a:gd name="T17" fmla="*/ 1 h 11"/>
                <a:gd name="T18" fmla="*/ 0 w 5"/>
                <a:gd name="T19" fmla="*/ 0 h 11"/>
                <a:gd name="T20" fmla="*/ 1 w 5"/>
                <a:gd name="T21" fmla="*/ 0 h 11"/>
                <a:gd name="T22" fmla="*/ 1 w 5"/>
                <a:gd name="T23" fmla="*/ 1 h 11"/>
                <a:gd name="T24" fmla="*/ 3 w 5"/>
                <a:gd name="T25" fmla="*/ 2 h 11"/>
                <a:gd name="T26" fmla="*/ 4 w 5"/>
                <a:gd name="T27" fmla="*/ 3 h 11"/>
                <a:gd name="T28" fmla="*/ 4 w 5"/>
                <a:gd name="T29" fmla="*/ 5 h 11"/>
                <a:gd name="T30" fmla="*/ 4 w 5"/>
                <a:gd name="T31" fmla="*/ 6 h 11"/>
                <a:gd name="T32" fmla="*/ 4 w 5"/>
                <a:gd name="T33" fmla="*/ 7 h 11"/>
                <a:gd name="T34" fmla="*/ 5 w 5"/>
                <a:gd name="T35" fmla="*/ 8 h 11"/>
                <a:gd name="T36" fmla="*/ 5 w 5"/>
                <a:gd name="T37" fmla="*/ 10 h 11"/>
                <a:gd name="T38" fmla="*/ 5 w 5"/>
                <a:gd name="T39" fmla="*/ 11 h 11"/>
                <a:gd name="T40" fmla="*/ 4 w 5"/>
                <a:gd name="T4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lnTo>
                    <a:pt x="3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4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4" y="1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9" name="Freeform 269">
              <a:extLst>
                <a:ext uri="{FF2B5EF4-FFF2-40B4-BE49-F238E27FC236}">
                  <a16:creationId xmlns:a16="http://schemas.microsoft.com/office/drawing/2014/main" id="{C8DC2B4A-DC46-4B4A-442E-98872B23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1451" y="3479410"/>
              <a:ext cx="22404" cy="33604"/>
            </a:xfrm>
            <a:custGeom>
              <a:avLst/>
              <a:gdLst>
                <a:gd name="T0" fmla="*/ 9 w 12"/>
                <a:gd name="T1" fmla="*/ 23 h 23"/>
                <a:gd name="T2" fmla="*/ 7 w 12"/>
                <a:gd name="T3" fmla="*/ 23 h 23"/>
                <a:gd name="T4" fmla="*/ 6 w 12"/>
                <a:gd name="T5" fmla="*/ 22 h 23"/>
                <a:gd name="T6" fmla="*/ 6 w 12"/>
                <a:gd name="T7" fmla="*/ 20 h 23"/>
                <a:gd name="T8" fmla="*/ 5 w 12"/>
                <a:gd name="T9" fmla="*/ 18 h 23"/>
                <a:gd name="T10" fmla="*/ 5 w 12"/>
                <a:gd name="T11" fmla="*/ 16 h 23"/>
                <a:gd name="T12" fmla="*/ 2 w 12"/>
                <a:gd name="T13" fmla="*/ 15 h 23"/>
                <a:gd name="T14" fmla="*/ 1 w 12"/>
                <a:gd name="T15" fmla="*/ 11 h 23"/>
                <a:gd name="T16" fmla="*/ 0 w 12"/>
                <a:gd name="T17" fmla="*/ 8 h 23"/>
                <a:gd name="T18" fmla="*/ 1 w 12"/>
                <a:gd name="T19" fmla="*/ 7 h 23"/>
                <a:gd name="T20" fmla="*/ 1 w 12"/>
                <a:gd name="T21" fmla="*/ 6 h 23"/>
                <a:gd name="T22" fmla="*/ 2 w 12"/>
                <a:gd name="T23" fmla="*/ 3 h 23"/>
                <a:gd name="T24" fmla="*/ 2 w 12"/>
                <a:gd name="T25" fmla="*/ 2 h 23"/>
                <a:gd name="T26" fmla="*/ 4 w 12"/>
                <a:gd name="T27" fmla="*/ 1 h 23"/>
                <a:gd name="T28" fmla="*/ 4 w 12"/>
                <a:gd name="T29" fmla="*/ 0 h 23"/>
                <a:gd name="T30" fmla="*/ 5 w 12"/>
                <a:gd name="T31" fmla="*/ 0 h 23"/>
                <a:gd name="T32" fmla="*/ 5 w 12"/>
                <a:gd name="T33" fmla="*/ 1 h 23"/>
                <a:gd name="T34" fmla="*/ 5 w 12"/>
                <a:gd name="T35" fmla="*/ 2 h 23"/>
                <a:gd name="T36" fmla="*/ 5 w 12"/>
                <a:gd name="T37" fmla="*/ 3 h 23"/>
                <a:gd name="T38" fmla="*/ 5 w 12"/>
                <a:gd name="T39" fmla="*/ 5 h 23"/>
                <a:gd name="T40" fmla="*/ 6 w 12"/>
                <a:gd name="T41" fmla="*/ 6 h 23"/>
                <a:gd name="T42" fmla="*/ 9 w 12"/>
                <a:gd name="T43" fmla="*/ 8 h 23"/>
                <a:gd name="T44" fmla="*/ 10 w 12"/>
                <a:gd name="T45" fmla="*/ 11 h 23"/>
                <a:gd name="T46" fmla="*/ 11 w 12"/>
                <a:gd name="T47" fmla="*/ 12 h 23"/>
                <a:gd name="T48" fmla="*/ 12 w 12"/>
                <a:gd name="T49" fmla="*/ 16 h 23"/>
                <a:gd name="T50" fmla="*/ 12 w 12"/>
                <a:gd name="T51" fmla="*/ 17 h 23"/>
                <a:gd name="T52" fmla="*/ 11 w 12"/>
                <a:gd name="T53" fmla="*/ 20 h 23"/>
                <a:gd name="T54" fmla="*/ 11 w 12"/>
                <a:gd name="T55" fmla="*/ 21 h 23"/>
                <a:gd name="T56" fmla="*/ 10 w 12"/>
                <a:gd name="T57" fmla="*/ 22 h 23"/>
                <a:gd name="T58" fmla="*/ 9 w 12"/>
                <a:gd name="T5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23">
                  <a:moveTo>
                    <a:pt x="9" y="23"/>
                  </a:moveTo>
                  <a:lnTo>
                    <a:pt x="7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2" y="15"/>
                  </a:lnTo>
                  <a:lnTo>
                    <a:pt x="1" y="11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6" y="6"/>
                  </a:lnTo>
                  <a:lnTo>
                    <a:pt x="9" y="8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1" y="20"/>
                  </a:lnTo>
                  <a:lnTo>
                    <a:pt x="11" y="21"/>
                  </a:lnTo>
                  <a:lnTo>
                    <a:pt x="10" y="22"/>
                  </a:lnTo>
                  <a:lnTo>
                    <a:pt x="9" y="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0" name="Freeform 270">
              <a:extLst>
                <a:ext uri="{FF2B5EF4-FFF2-40B4-BE49-F238E27FC236}">
                  <a16:creationId xmlns:a16="http://schemas.microsoft.com/office/drawing/2014/main" id="{A7CA2252-B67F-43C2-3B11-E593FA8A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037" y="3165775"/>
              <a:ext cx="72809" cy="123212"/>
            </a:xfrm>
            <a:custGeom>
              <a:avLst/>
              <a:gdLst>
                <a:gd name="T0" fmla="*/ 31 w 53"/>
                <a:gd name="T1" fmla="*/ 6 h 89"/>
                <a:gd name="T2" fmla="*/ 33 w 53"/>
                <a:gd name="T3" fmla="*/ 10 h 89"/>
                <a:gd name="T4" fmla="*/ 34 w 53"/>
                <a:gd name="T5" fmla="*/ 14 h 89"/>
                <a:gd name="T6" fmla="*/ 39 w 53"/>
                <a:gd name="T7" fmla="*/ 19 h 89"/>
                <a:gd name="T8" fmla="*/ 40 w 53"/>
                <a:gd name="T9" fmla="*/ 24 h 89"/>
                <a:gd name="T10" fmla="*/ 38 w 53"/>
                <a:gd name="T11" fmla="*/ 29 h 89"/>
                <a:gd name="T12" fmla="*/ 38 w 53"/>
                <a:gd name="T13" fmla="*/ 34 h 89"/>
                <a:gd name="T14" fmla="*/ 34 w 53"/>
                <a:gd name="T15" fmla="*/ 36 h 89"/>
                <a:gd name="T16" fmla="*/ 34 w 53"/>
                <a:gd name="T17" fmla="*/ 41 h 89"/>
                <a:gd name="T18" fmla="*/ 34 w 53"/>
                <a:gd name="T19" fmla="*/ 47 h 89"/>
                <a:gd name="T20" fmla="*/ 36 w 53"/>
                <a:gd name="T21" fmla="*/ 52 h 89"/>
                <a:gd name="T22" fmla="*/ 39 w 53"/>
                <a:gd name="T23" fmla="*/ 57 h 89"/>
                <a:gd name="T24" fmla="*/ 46 w 53"/>
                <a:gd name="T25" fmla="*/ 59 h 89"/>
                <a:gd name="T26" fmla="*/ 50 w 53"/>
                <a:gd name="T27" fmla="*/ 66 h 89"/>
                <a:gd name="T28" fmla="*/ 53 w 53"/>
                <a:gd name="T29" fmla="*/ 72 h 89"/>
                <a:gd name="T30" fmla="*/ 50 w 53"/>
                <a:gd name="T31" fmla="*/ 77 h 89"/>
                <a:gd name="T32" fmla="*/ 48 w 53"/>
                <a:gd name="T33" fmla="*/ 81 h 89"/>
                <a:gd name="T34" fmla="*/ 43 w 53"/>
                <a:gd name="T35" fmla="*/ 82 h 89"/>
                <a:gd name="T36" fmla="*/ 38 w 53"/>
                <a:gd name="T37" fmla="*/ 85 h 89"/>
                <a:gd name="T38" fmla="*/ 35 w 53"/>
                <a:gd name="T39" fmla="*/ 87 h 89"/>
                <a:gd name="T40" fmla="*/ 29 w 53"/>
                <a:gd name="T41" fmla="*/ 89 h 89"/>
                <a:gd name="T42" fmla="*/ 24 w 53"/>
                <a:gd name="T43" fmla="*/ 84 h 89"/>
                <a:gd name="T44" fmla="*/ 15 w 53"/>
                <a:gd name="T45" fmla="*/ 81 h 89"/>
                <a:gd name="T46" fmla="*/ 11 w 53"/>
                <a:gd name="T47" fmla="*/ 82 h 89"/>
                <a:gd name="T48" fmla="*/ 6 w 53"/>
                <a:gd name="T49" fmla="*/ 81 h 89"/>
                <a:gd name="T50" fmla="*/ 8 w 53"/>
                <a:gd name="T51" fmla="*/ 77 h 89"/>
                <a:gd name="T52" fmla="*/ 6 w 53"/>
                <a:gd name="T53" fmla="*/ 74 h 89"/>
                <a:gd name="T54" fmla="*/ 5 w 53"/>
                <a:gd name="T55" fmla="*/ 69 h 89"/>
                <a:gd name="T56" fmla="*/ 5 w 53"/>
                <a:gd name="T57" fmla="*/ 66 h 89"/>
                <a:gd name="T58" fmla="*/ 5 w 53"/>
                <a:gd name="T59" fmla="*/ 62 h 89"/>
                <a:gd name="T60" fmla="*/ 3 w 53"/>
                <a:gd name="T61" fmla="*/ 57 h 89"/>
                <a:gd name="T62" fmla="*/ 3 w 53"/>
                <a:gd name="T63" fmla="*/ 52 h 89"/>
                <a:gd name="T64" fmla="*/ 6 w 53"/>
                <a:gd name="T65" fmla="*/ 49 h 89"/>
                <a:gd name="T66" fmla="*/ 6 w 53"/>
                <a:gd name="T67" fmla="*/ 45 h 89"/>
                <a:gd name="T68" fmla="*/ 5 w 53"/>
                <a:gd name="T69" fmla="*/ 42 h 89"/>
                <a:gd name="T70" fmla="*/ 1 w 53"/>
                <a:gd name="T71" fmla="*/ 41 h 89"/>
                <a:gd name="T72" fmla="*/ 4 w 53"/>
                <a:gd name="T73" fmla="*/ 39 h 89"/>
                <a:gd name="T74" fmla="*/ 1 w 53"/>
                <a:gd name="T75" fmla="*/ 35 h 89"/>
                <a:gd name="T76" fmla="*/ 3 w 53"/>
                <a:gd name="T77" fmla="*/ 30 h 89"/>
                <a:gd name="T78" fmla="*/ 4 w 53"/>
                <a:gd name="T79" fmla="*/ 27 h 89"/>
                <a:gd name="T80" fmla="*/ 1 w 53"/>
                <a:gd name="T81" fmla="*/ 26 h 89"/>
                <a:gd name="T82" fmla="*/ 4 w 53"/>
                <a:gd name="T83" fmla="*/ 21 h 89"/>
                <a:gd name="T84" fmla="*/ 5 w 53"/>
                <a:gd name="T85" fmla="*/ 16 h 89"/>
                <a:gd name="T86" fmla="*/ 5 w 53"/>
                <a:gd name="T87" fmla="*/ 12 h 89"/>
                <a:gd name="T88" fmla="*/ 11 w 53"/>
                <a:gd name="T89" fmla="*/ 7 h 89"/>
                <a:gd name="T90" fmla="*/ 11 w 53"/>
                <a:gd name="T91" fmla="*/ 2 h 89"/>
                <a:gd name="T92" fmla="*/ 19 w 53"/>
                <a:gd name="T93" fmla="*/ 1 h 89"/>
                <a:gd name="T94" fmla="*/ 28 w 53"/>
                <a:gd name="T95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3" h="89">
                  <a:moveTo>
                    <a:pt x="28" y="6"/>
                  </a:moveTo>
                  <a:lnTo>
                    <a:pt x="29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3" y="9"/>
                  </a:lnTo>
                  <a:lnTo>
                    <a:pt x="33" y="10"/>
                  </a:lnTo>
                  <a:lnTo>
                    <a:pt x="34" y="11"/>
                  </a:lnTo>
                  <a:lnTo>
                    <a:pt x="34" y="12"/>
                  </a:lnTo>
                  <a:lnTo>
                    <a:pt x="33" y="12"/>
                  </a:lnTo>
                  <a:lnTo>
                    <a:pt x="34" y="14"/>
                  </a:lnTo>
                  <a:lnTo>
                    <a:pt x="35" y="15"/>
                  </a:lnTo>
                  <a:lnTo>
                    <a:pt x="35" y="17"/>
                  </a:lnTo>
                  <a:lnTo>
                    <a:pt x="36" y="19"/>
                  </a:lnTo>
                  <a:lnTo>
                    <a:pt x="39" y="19"/>
                  </a:lnTo>
                  <a:lnTo>
                    <a:pt x="40" y="20"/>
                  </a:lnTo>
                  <a:lnTo>
                    <a:pt x="40" y="21"/>
                  </a:lnTo>
                  <a:lnTo>
                    <a:pt x="39" y="22"/>
                  </a:lnTo>
                  <a:lnTo>
                    <a:pt x="40" y="24"/>
                  </a:lnTo>
                  <a:lnTo>
                    <a:pt x="40" y="26"/>
                  </a:lnTo>
                  <a:lnTo>
                    <a:pt x="40" y="27"/>
                  </a:lnTo>
                  <a:lnTo>
                    <a:pt x="39" y="29"/>
                  </a:lnTo>
                  <a:lnTo>
                    <a:pt x="38" y="29"/>
                  </a:lnTo>
                  <a:lnTo>
                    <a:pt x="38" y="30"/>
                  </a:lnTo>
                  <a:lnTo>
                    <a:pt x="39" y="32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8" y="35"/>
                  </a:lnTo>
                  <a:lnTo>
                    <a:pt x="36" y="35"/>
                  </a:lnTo>
                  <a:lnTo>
                    <a:pt x="35" y="36"/>
                  </a:lnTo>
                  <a:lnTo>
                    <a:pt x="34" y="36"/>
                  </a:lnTo>
                  <a:lnTo>
                    <a:pt x="34" y="37"/>
                  </a:lnTo>
                  <a:lnTo>
                    <a:pt x="34" y="39"/>
                  </a:lnTo>
                  <a:lnTo>
                    <a:pt x="35" y="40"/>
                  </a:lnTo>
                  <a:lnTo>
                    <a:pt x="34" y="41"/>
                  </a:lnTo>
                  <a:lnTo>
                    <a:pt x="34" y="42"/>
                  </a:lnTo>
                  <a:lnTo>
                    <a:pt x="34" y="44"/>
                  </a:lnTo>
                  <a:lnTo>
                    <a:pt x="34" y="45"/>
                  </a:lnTo>
                  <a:lnTo>
                    <a:pt x="34" y="47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5" y="51"/>
                  </a:lnTo>
                  <a:lnTo>
                    <a:pt x="36" y="52"/>
                  </a:lnTo>
                  <a:lnTo>
                    <a:pt x="38" y="54"/>
                  </a:lnTo>
                  <a:lnTo>
                    <a:pt x="38" y="55"/>
                  </a:lnTo>
                  <a:lnTo>
                    <a:pt x="38" y="56"/>
                  </a:lnTo>
                  <a:lnTo>
                    <a:pt x="39" y="57"/>
                  </a:lnTo>
                  <a:lnTo>
                    <a:pt x="39" y="59"/>
                  </a:lnTo>
                  <a:lnTo>
                    <a:pt x="40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46" y="60"/>
                  </a:lnTo>
                  <a:lnTo>
                    <a:pt x="48" y="61"/>
                  </a:lnTo>
                  <a:lnTo>
                    <a:pt x="50" y="65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1" y="70"/>
                  </a:lnTo>
                  <a:lnTo>
                    <a:pt x="51" y="72"/>
                  </a:lnTo>
                  <a:lnTo>
                    <a:pt x="53" y="72"/>
                  </a:lnTo>
                  <a:lnTo>
                    <a:pt x="53" y="75"/>
                  </a:lnTo>
                  <a:lnTo>
                    <a:pt x="53" y="77"/>
                  </a:lnTo>
                  <a:lnTo>
                    <a:pt x="51" y="79"/>
                  </a:lnTo>
                  <a:lnTo>
                    <a:pt x="50" y="77"/>
                  </a:lnTo>
                  <a:lnTo>
                    <a:pt x="49" y="79"/>
                  </a:lnTo>
                  <a:lnTo>
                    <a:pt x="49" y="80"/>
                  </a:lnTo>
                  <a:lnTo>
                    <a:pt x="49" y="81"/>
                  </a:lnTo>
                  <a:lnTo>
                    <a:pt x="48" y="81"/>
                  </a:lnTo>
                  <a:lnTo>
                    <a:pt x="46" y="81"/>
                  </a:lnTo>
                  <a:lnTo>
                    <a:pt x="45" y="81"/>
                  </a:lnTo>
                  <a:lnTo>
                    <a:pt x="44" y="82"/>
                  </a:lnTo>
                  <a:lnTo>
                    <a:pt x="43" y="82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9" y="84"/>
                  </a:lnTo>
                  <a:lnTo>
                    <a:pt x="38" y="85"/>
                  </a:lnTo>
                  <a:lnTo>
                    <a:pt x="36" y="85"/>
                  </a:lnTo>
                  <a:lnTo>
                    <a:pt x="36" y="86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4" y="89"/>
                  </a:lnTo>
                  <a:lnTo>
                    <a:pt x="31" y="89"/>
                  </a:lnTo>
                  <a:lnTo>
                    <a:pt x="30" y="89"/>
                  </a:lnTo>
                  <a:lnTo>
                    <a:pt x="29" y="89"/>
                  </a:lnTo>
                  <a:lnTo>
                    <a:pt x="26" y="87"/>
                  </a:lnTo>
                  <a:lnTo>
                    <a:pt x="26" y="86"/>
                  </a:lnTo>
                  <a:lnTo>
                    <a:pt x="25" y="85"/>
                  </a:lnTo>
                  <a:lnTo>
                    <a:pt x="24" y="84"/>
                  </a:lnTo>
                  <a:lnTo>
                    <a:pt x="23" y="84"/>
                  </a:lnTo>
                  <a:lnTo>
                    <a:pt x="19" y="84"/>
                  </a:lnTo>
                  <a:lnTo>
                    <a:pt x="18" y="82"/>
                  </a:lnTo>
                  <a:lnTo>
                    <a:pt x="15" y="81"/>
                  </a:lnTo>
                  <a:lnTo>
                    <a:pt x="15" y="80"/>
                  </a:lnTo>
                  <a:lnTo>
                    <a:pt x="14" y="80"/>
                  </a:lnTo>
                  <a:lnTo>
                    <a:pt x="13" y="81"/>
                  </a:lnTo>
                  <a:lnTo>
                    <a:pt x="11" y="82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8" y="80"/>
                  </a:lnTo>
                  <a:lnTo>
                    <a:pt x="6" y="81"/>
                  </a:lnTo>
                  <a:lnTo>
                    <a:pt x="6" y="80"/>
                  </a:lnTo>
                  <a:lnTo>
                    <a:pt x="5" y="80"/>
                  </a:lnTo>
                  <a:lnTo>
                    <a:pt x="6" y="79"/>
                  </a:lnTo>
                  <a:lnTo>
                    <a:pt x="8" y="77"/>
                  </a:lnTo>
                  <a:lnTo>
                    <a:pt x="8" y="76"/>
                  </a:lnTo>
                  <a:lnTo>
                    <a:pt x="6" y="76"/>
                  </a:lnTo>
                  <a:lnTo>
                    <a:pt x="6" y="75"/>
                  </a:lnTo>
                  <a:lnTo>
                    <a:pt x="6" y="74"/>
                  </a:lnTo>
                  <a:lnTo>
                    <a:pt x="5" y="72"/>
                  </a:lnTo>
                  <a:lnTo>
                    <a:pt x="5" y="71"/>
                  </a:lnTo>
                  <a:lnTo>
                    <a:pt x="6" y="70"/>
                  </a:lnTo>
                  <a:lnTo>
                    <a:pt x="5" y="69"/>
                  </a:lnTo>
                  <a:lnTo>
                    <a:pt x="5" y="67"/>
                  </a:lnTo>
                  <a:lnTo>
                    <a:pt x="6" y="67"/>
                  </a:lnTo>
                  <a:lnTo>
                    <a:pt x="6" y="66"/>
                  </a:lnTo>
                  <a:lnTo>
                    <a:pt x="5" y="66"/>
                  </a:lnTo>
                  <a:lnTo>
                    <a:pt x="4" y="65"/>
                  </a:lnTo>
                  <a:lnTo>
                    <a:pt x="4" y="64"/>
                  </a:lnTo>
                  <a:lnTo>
                    <a:pt x="5" y="64"/>
                  </a:lnTo>
                  <a:lnTo>
                    <a:pt x="5" y="62"/>
                  </a:lnTo>
                  <a:lnTo>
                    <a:pt x="4" y="61"/>
                  </a:lnTo>
                  <a:lnTo>
                    <a:pt x="3" y="60"/>
                  </a:lnTo>
                  <a:lnTo>
                    <a:pt x="3" y="59"/>
                  </a:lnTo>
                  <a:lnTo>
                    <a:pt x="3" y="57"/>
                  </a:lnTo>
                  <a:lnTo>
                    <a:pt x="4" y="56"/>
                  </a:lnTo>
                  <a:lnTo>
                    <a:pt x="4" y="55"/>
                  </a:lnTo>
                  <a:lnTo>
                    <a:pt x="4" y="54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4" y="50"/>
                  </a:lnTo>
                  <a:lnTo>
                    <a:pt x="5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8" y="46"/>
                  </a:lnTo>
                  <a:lnTo>
                    <a:pt x="8" y="45"/>
                  </a:lnTo>
                  <a:lnTo>
                    <a:pt x="6" y="45"/>
                  </a:lnTo>
                  <a:lnTo>
                    <a:pt x="5" y="44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5" y="42"/>
                  </a:lnTo>
                  <a:lnTo>
                    <a:pt x="4" y="42"/>
                  </a:lnTo>
                  <a:lnTo>
                    <a:pt x="3" y="42"/>
                  </a:lnTo>
                  <a:lnTo>
                    <a:pt x="1" y="42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3" y="40"/>
                  </a:lnTo>
                  <a:lnTo>
                    <a:pt x="4" y="40"/>
                  </a:lnTo>
                  <a:lnTo>
                    <a:pt x="4" y="39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4" y="35"/>
                  </a:lnTo>
                  <a:lnTo>
                    <a:pt x="1" y="35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4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1" y="26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3" y="24"/>
                  </a:lnTo>
                  <a:lnTo>
                    <a:pt x="4" y="22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9" y="1"/>
                  </a:lnTo>
                  <a:lnTo>
                    <a:pt x="20" y="2"/>
                  </a:lnTo>
                  <a:lnTo>
                    <a:pt x="23" y="4"/>
                  </a:lnTo>
                  <a:lnTo>
                    <a:pt x="25" y="5"/>
                  </a:lnTo>
                  <a:lnTo>
                    <a:pt x="28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1" name="Freeform 271">
              <a:extLst>
                <a:ext uri="{FF2B5EF4-FFF2-40B4-BE49-F238E27FC236}">
                  <a16:creationId xmlns:a16="http://schemas.microsoft.com/office/drawing/2014/main" id="{61BE0D1B-7140-8834-D445-9F14CB11A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816" y="3126569"/>
              <a:ext cx="0" cy="5602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  <a:gd name="T10" fmla="*/ 1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2" name="Freeform 272">
              <a:extLst>
                <a:ext uri="{FF2B5EF4-FFF2-40B4-BE49-F238E27FC236}">
                  <a16:creationId xmlns:a16="http://schemas.microsoft.com/office/drawing/2014/main" id="{38E5746F-AE11-423D-831B-20F42F547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813" y="3120971"/>
              <a:ext cx="44805" cy="28005"/>
            </a:xfrm>
            <a:custGeom>
              <a:avLst/>
              <a:gdLst>
                <a:gd name="T0" fmla="*/ 14 w 34"/>
                <a:gd name="T1" fmla="*/ 2 h 16"/>
                <a:gd name="T2" fmla="*/ 19 w 34"/>
                <a:gd name="T3" fmla="*/ 2 h 16"/>
                <a:gd name="T4" fmla="*/ 23 w 34"/>
                <a:gd name="T5" fmla="*/ 2 h 16"/>
                <a:gd name="T6" fmla="*/ 24 w 34"/>
                <a:gd name="T7" fmla="*/ 4 h 16"/>
                <a:gd name="T8" fmla="*/ 27 w 34"/>
                <a:gd name="T9" fmla="*/ 2 h 16"/>
                <a:gd name="T10" fmla="*/ 30 w 34"/>
                <a:gd name="T11" fmla="*/ 4 h 16"/>
                <a:gd name="T12" fmla="*/ 32 w 34"/>
                <a:gd name="T13" fmla="*/ 6 h 16"/>
                <a:gd name="T14" fmla="*/ 34 w 34"/>
                <a:gd name="T15" fmla="*/ 9 h 16"/>
                <a:gd name="T16" fmla="*/ 34 w 34"/>
                <a:gd name="T17" fmla="*/ 11 h 16"/>
                <a:gd name="T18" fmla="*/ 33 w 34"/>
                <a:gd name="T19" fmla="*/ 12 h 16"/>
                <a:gd name="T20" fmla="*/ 30 w 34"/>
                <a:gd name="T21" fmla="*/ 14 h 16"/>
                <a:gd name="T22" fmla="*/ 28 w 34"/>
                <a:gd name="T23" fmla="*/ 12 h 16"/>
                <a:gd name="T24" fmla="*/ 25 w 34"/>
                <a:gd name="T25" fmla="*/ 11 h 16"/>
                <a:gd name="T26" fmla="*/ 24 w 34"/>
                <a:gd name="T27" fmla="*/ 12 h 16"/>
                <a:gd name="T28" fmla="*/ 23 w 34"/>
                <a:gd name="T29" fmla="*/ 14 h 16"/>
                <a:gd name="T30" fmla="*/ 20 w 34"/>
                <a:gd name="T31" fmla="*/ 15 h 16"/>
                <a:gd name="T32" fmla="*/ 18 w 34"/>
                <a:gd name="T33" fmla="*/ 16 h 16"/>
                <a:gd name="T34" fmla="*/ 17 w 34"/>
                <a:gd name="T35" fmla="*/ 14 h 16"/>
                <a:gd name="T36" fmla="*/ 14 w 34"/>
                <a:gd name="T37" fmla="*/ 14 h 16"/>
                <a:gd name="T38" fmla="*/ 14 w 34"/>
                <a:gd name="T39" fmla="*/ 11 h 16"/>
                <a:gd name="T40" fmla="*/ 17 w 34"/>
                <a:gd name="T41" fmla="*/ 11 h 16"/>
                <a:gd name="T42" fmla="*/ 14 w 34"/>
                <a:gd name="T43" fmla="*/ 9 h 16"/>
                <a:gd name="T44" fmla="*/ 12 w 34"/>
                <a:gd name="T45" fmla="*/ 10 h 16"/>
                <a:gd name="T46" fmla="*/ 9 w 34"/>
                <a:gd name="T47" fmla="*/ 10 h 16"/>
                <a:gd name="T48" fmla="*/ 7 w 34"/>
                <a:gd name="T49" fmla="*/ 9 h 16"/>
                <a:gd name="T50" fmla="*/ 7 w 34"/>
                <a:gd name="T51" fmla="*/ 6 h 16"/>
                <a:gd name="T52" fmla="*/ 5 w 34"/>
                <a:gd name="T53" fmla="*/ 5 h 16"/>
                <a:gd name="T54" fmla="*/ 3 w 34"/>
                <a:gd name="T55" fmla="*/ 7 h 16"/>
                <a:gd name="T56" fmla="*/ 3 w 34"/>
                <a:gd name="T57" fmla="*/ 10 h 16"/>
                <a:gd name="T58" fmla="*/ 0 w 34"/>
                <a:gd name="T59" fmla="*/ 9 h 16"/>
                <a:gd name="T60" fmla="*/ 2 w 34"/>
                <a:gd name="T61" fmla="*/ 6 h 16"/>
                <a:gd name="T62" fmla="*/ 0 w 34"/>
                <a:gd name="T63" fmla="*/ 5 h 16"/>
                <a:gd name="T64" fmla="*/ 2 w 34"/>
                <a:gd name="T65" fmla="*/ 4 h 16"/>
                <a:gd name="T66" fmla="*/ 3 w 34"/>
                <a:gd name="T67" fmla="*/ 2 h 16"/>
                <a:gd name="T68" fmla="*/ 5 w 34"/>
                <a:gd name="T69" fmla="*/ 1 h 16"/>
                <a:gd name="T70" fmla="*/ 8 w 34"/>
                <a:gd name="T71" fmla="*/ 1 h 16"/>
                <a:gd name="T72" fmla="*/ 9 w 34"/>
                <a:gd name="T73" fmla="*/ 0 h 16"/>
                <a:gd name="T74" fmla="*/ 12 w 34"/>
                <a:gd name="T75" fmla="*/ 0 h 16"/>
                <a:gd name="T76" fmla="*/ 13 w 34"/>
                <a:gd name="T7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4" h="16">
                  <a:moveTo>
                    <a:pt x="13" y="1"/>
                  </a:moveTo>
                  <a:lnTo>
                    <a:pt x="14" y="2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0" y="2"/>
                  </a:lnTo>
                  <a:lnTo>
                    <a:pt x="23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2" y="6"/>
                  </a:lnTo>
                  <a:lnTo>
                    <a:pt x="33" y="7"/>
                  </a:lnTo>
                  <a:lnTo>
                    <a:pt x="34" y="9"/>
                  </a:lnTo>
                  <a:lnTo>
                    <a:pt x="34" y="10"/>
                  </a:lnTo>
                  <a:lnTo>
                    <a:pt x="34" y="11"/>
                  </a:lnTo>
                  <a:lnTo>
                    <a:pt x="33" y="11"/>
                  </a:lnTo>
                  <a:lnTo>
                    <a:pt x="33" y="12"/>
                  </a:lnTo>
                  <a:lnTo>
                    <a:pt x="32" y="12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28" y="12"/>
                  </a:lnTo>
                  <a:lnTo>
                    <a:pt x="27" y="12"/>
                  </a:lnTo>
                  <a:lnTo>
                    <a:pt x="25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7" y="14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4" y="12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1"/>
                  </a:lnTo>
                  <a:lnTo>
                    <a:pt x="15" y="10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2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7"/>
                  </a:lnTo>
                  <a:lnTo>
                    <a:pt x="3" y="9"/>
                  </a:lnTo>
                  <a:lnTo>
                    <a:pt x="3" y="10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1"/>
                  </a:lnTo>
                  <a:lnTo>
                    <a:pt x="13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3" name="Freeform 273">
              <a:extLst>
                <a:ext uri="{FF2B5EF4-FFF2-40B4-BE49-F238E27FC236}">
                  <a16:creationId xmlns:a16="http://schemas.microsoft.com/office/drawing/2014/main" id="{F7D5620A-0C4E-C2C0-542C-AB564F1FA9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08" y="3120971"/>
              <a:ext cx="16804" cy="11200"/>
            </a:xfrm>
            <a:custGeom>
              <a:avLst/>
              <a:gdLst>
                <a:gd name="T0" fmla="*/ 5 w 11"/>
                <a:gd name="T1" fmla="*/ 2 h 8"/>
                <a:gd name="T2" fmla="*/ 6 w 11"/>
                <a:gd name="T3" fmla="*/ 2 h 8"/>
                <a:gd name="T4" fmla="*/ 6 w 11"/>
                <a:gd name="T5" fmla="*/ 1 h 8"/>
                <a:gd name="T6" fmla="*/ 7 w 11"/>
                <a:gd name="T7" fmla="*/ 1 h 8"/>
                <a:gd name="T8" fmla="*/ 9 w 11"/>
                <a:gd name="T9" fmla="*/ 1 h 8"/>
                <a:gd name="T10" fmla="*/ 7 w 11"/>
                <a:gd name="T11" fmla="*/ 2 h 8"/>
                <a:gd name="T12" fmla="*/ 7 w 11"/>
                <a:gd name="T13" fmla="*/ 3 h 8"/>
                <a:gd name="T14" fmla="*/ 7 w 11"/>
                <a:gd name="T15" fmla="*/ 5 h 8"/>
                <a:gd name="T16" fmla="*/ 9 w 11"/>
                <a:gd name="T17" fmla="*/ 5 h 8"/>
                <a:gd name="T18" fmla="*/ 10 w 11"/>
                <a:gd name="T19" fmla="*/ 6 h 8"/>
                <a:gd name="T20" fmla="*/ 11 w 11"/>
                <a:gd name="T21" fmla="*/ 6 h 8"/>
                <a:gd name="T22" fmla="*/ 10 w 11"/>
                <a:gd name="T23" fmla="*/ 6 h 8"/>
                <a:gd name="T24" fmla="*/ 9 w 11"/>
                <a:gd name="T25" fmla="*/ 6 h 8"/>
                <a:gd name="T26" fmla="*/ 7 w 11"/>
                <a:gd name="T27" fmla="*/ 6 h 8"/>
                <a:gd name="T28" fmla="*/ 7 w 11"/>
                <a:gd name="T29" fmla="*/ 7 h 8"/>
                <a:gd name="T30" fmla="*/ 7 w 11"/>
                <a:gd name="T31" fmla="*/ 8 h 8"/>
                <a:gd name="T32" fmla="*/ 6 w 11"/>
                <a:gd name="T33" fmla="*/ 8 h 8"/>
                <a:gd name="T34" fmla="*/ 5 w 11"/>
                <a:gd name="T35" fmla="*/ 8 h 8"/>
                <a:gd name="T36" fmla="*/ 4 w 11"/>
                <a:gd name="T37" fmla="*/ 8 h 8"/>
                <a:gd name="T38" fmla="*/ 4 w 11"/>
                <a:gd name="T39" fmla="*/ 7 h 8"/>
                <a:gd name="T40" fmla="*/ 4 w 11"/>
                <a:gd name="T41" fmla="*/ 6 h 8"/>
                <a:gd name="T42" fmla="*/ 2 w 11"/>
                <a:gd name="T43" fmla="*/ 6 h 8"/>
                <a:gd name="T44" fmla="*/ 2 w 11"/>
                <a:gd name="T45" fmla="*/ 5 h 8"/>
                <a:gd name="T46" fmla="*/ 1 w 11"/>
                <a:gd name="T47" fmla="*/ 5 h 8"/>
                <a:gd name="T48" fmla="*/ 1 w 11"/>
                <a:gd name="T49" fmla="*/ 6 h 8"/>
                <a:gd name="T50" fmla="*/ 0 w 11"/>
                <a:gd name="T51" fmla="*/ 6 h 8"/>
                <a:gd name="T52" fmla="*/ 0 w 11"/>
                <a:gd name="T53" fmla="*/ 5 h 8"/>
                <a:gd name="T54" fmla="*/ 1 w 11"/>
                <a:gd name="T55" fmla="*/ 2 h 8"/>
                <a:gd name="T56" fmla="*/ 2 w 11"/>
                <a:gd name="T57" fmla="*/ 2 h 8"/>
                <a:gd name="T58" fmla="*/ 2 w 11"/>
                <a:gd name="T59" fmla="*/ 1 h 8"/>
                <a:gd name="T60" fmla="*/ 4 w 11"/>
                <a:gd name="T61" fmla="*/ 1 h 8"/>
                <a:gd name="T62" fmla="*/ 4 w 11"/>
                <a:gd name="T63" fmla="*/ 0 h 8"/>
                <a:gd name="T64" fmla="*/ 5 w 11"/>
                <a:gd name="T65" fmla="*/ 0 h 8"/>
                <a:gd name="T66" fmla="*/ 6 w 11"/>
                <a:gd name="T67" fmla="*/ 0 h 8"/>
                <a:gd name="T68" fmla="*/ 6 w 11"/>
                <a:gd name="T69" fmla="*/ 1 h 8"/>
                <a:gd name="T70" fmla="*/ 5 w 11"/>
                <a:gd name="T7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" h="8">
                  <a:moveTo>
                    <a:pt x="5" y="2"/>
                  </a:moveTo>
                  <a:lnTo>
                    <a:pt x="6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7" y="5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4" name="Freeform 274">
              <a:extLst>
                <a:ext uri="{FF2B5EF4-FFF2-40B4-BE49-F238E27FC236}">
                  <a16:creationId xmlns:a16="http://schemas.microsoft.com/office/drawing/2014/main" id="{129D265A-A285-59C7-CDD9-A968EEFDE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630" y="3120971"/>
              <a:ext cx="0" cy="5602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0 w 2"/>
                <a:gd name="T5" fmla="*/ 2 h 3"/>
                <a:gd name="T6" fmla="*/ 0 w 2"/>
                <a:gd name="T7" fmla="*/ 1 h 3"/>
                <a:gd name="T8" fmla="*/ 1 w 2"/>
                <a:gd name="T9" fmla="*/ 1 h 3"/>
                <a:gd name="T10" fmla="*/ 1 w 2"/>
                <a:gd name="T11" fmla="*/ 0 h 3"/>
                <a:gd name="T12" fmla="*/ 2 w 2"/>
                <a:gd name="T13" fmla="*/ 0 h 3"/>
                <a:gd name="T14" fmla="*/ 2 w 2"/>
                <a:gd name="T15" fmla="*/ 1 h 3"/>
                <a:gd name="T16" fmla="*/ 2 w 2"/>
                <a:gd name="T17" fmla="*/ 2 h 3"/>
                <a:gd name="T18" fmla="*/ 2 w 2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5" name="Freeform 275">
              <a:extLst>
                <a:ext uri="{FF2B5EF4-FFF2-40B4-BE49-F238E27FC236}">
                  <a16:creationId xmlns:a16="http://schemas.microsoft.com/office/drawing/2014/main" id="{20A82D9A-8CE6-E809-CE52-7FB988E56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021" y="3115367"/>
              <a:ext cx="5602" cy="0"/>
            </a:xfrm>
            <a:custGeom>
              <a:avLst/>
              <a:gdLst>
                <a:gd name="T0" fmla="*/ 2 w 3"/>
                <a:gd name="T1" fmla="*/ 3 h 3"/>
                <a:gd name="T2" fmla="*/ 0 w 3"/>
                <a:gd name="T3" fmla="*/ 3 h 3"/>
                <a:gd name="T4" fmla="*/ 0 w 3"/>
                <a:gd name="T5" fmla="*/ 2 h 3"/>
                <a:gd name="T6" fmla="*/ 2 w 3"/>
                <a:gd name="T7" fmla="*/ 2 h 3"/>
                <a:gd name="T8" fmla="*/ 2 w 3"/>
                <a:gd name="T9" fmla="*/ 0 h 3"/>
                <a:gd name="T10" fmla="*/ 3 w 3"/>
                <a:gd name="T11" fmla="*/ 0 h 3"/>
                <a:gd name="T12" fmla="*/ 3 w 3"/>
                <a:gd name="T13" fmla="*/ 2 h 3"/>
                <a:gd name="T14" fmla="*/ 3 w 3"/>
                <a:gd name="T15" fmla="*/ 3 h 3"/>
                <a:gd name="T16" fmla="*/ 2 w 3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6" name="Freeform 276">
              <a:extLst>
                <a:ext uri="{FF2B5EF4-FFF2-40B4-BE49-F238E27FC236}">
                  <a16:creationId xmlns:a16="http://schemas.microsoft.com/office/drawing/2014/main" id="{957DD0A0-3AE1-FCC9-7F84-EE0F35179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99" y="3053760"/>
              <a:ext cx="95211" cy="95211"/>
            </a:xfrm>
            <a:custGeom>
              <a:avLst/>
              <a:gdLst>
                <a:gd name="T0" fmla="*/ 31 w 67"/>
                <a:gd name="T1" fmla="*/ 23 h 69"/>
                <a:gd name="T2" fmla="*/ 37 w 67"/>
                <a:gd name="T3" fmla="*/ 26 h 69"/>
                <a:gd name="T4" fmla="*/ 42 w 67"/>
                <a:gd name="T5" fmla="*/ 31 h 69"/>
                <a:gd name="T6" fmla="*/ 44 w 67"/>
                <a:gd name="T7" fmla="*/ 35 h 69"/>
                <a:gd name="T8" fmla="*/ 47 w 67"/>
                <a:gd name="T9" fmla="*/ 36 h 69"/>
                <a:gd name="T10" fmla="*/ 51 w 67"/>
                <a:gd name="T11" fmla="*/ 41 h 69"/>
                <a:gd name="T12" fmla="*/ 54 w 67"/>
                <a:gd name="T13" fmla="*/ 50 h 69"/>
                <a:gd name="T14" fmla="*/ 52 w 67"/>
                <a:gd name="T15" fmla="*/ 54 h 69"/>
                <a:gd name="T16" fmla="*/ 57 w 67"/>
                <a:gd name="T17" fmla="*/ 56 h 69"/>
                <a:gd name="T18" fmla="*/ 64 w 67"/>
                <a:gd name="T19" fmla="*/ 58 h 69"/>
                <a:gd name="T20" fmla="*/ 67 w 67"/>
                <a:gd name="T21" fmla="*/ 60 h 69"/>
                <a:gd name="T22" fmla="*/ 65 w 67"/>
                <a:gd name="T23" fmla="*/ 63 h 69"/>
                <a:gd name="T24" fmla="*/ 64 w 67"/>
                <a:gd name="T25" fmla="*/ 64 h 69"/>
                <a:gd name="T26" fmla="*/ 60 w 67"/>
                <a:gd name="T27" fmla="*/ 65 h 69"/>
                <a:gd name="T28" fmla="*/ 56 w 67"/>
                <a:gd name="T29" fmla="*/ 66 h 69"/>
                <a:gd name="T30" fmla="*/ 51 w 67"/>
                <a:gd name="T31" fmla="*/ 66 h 69"/>
                <a:gd name="T32" fmla="*/ 44 w 67"/>
                <a:gd name="T33" fmla="*/ 68 h 69"/>
                <a:gd name="T34" fmla="*/ 40 w 67"/>
                <a:gd name="T35" fmla="*/ 68 h 69"/>
                <a:gd name="T36" fmla="*/ 37 w 67"/>
                <a:gd name="T37" fmla="*/ 63 h 69"/>
                <a:gd name="T38" fmla="*/ 32 w 67"/>
                <a:gd name="T39" fmla="*/ 63 h 69"/>
                <a:gd name="T40" fmla="*/ 36 w 67"/>
                <a:gd name="T41" fmla="*/ 60 h 69"/>
                <a:gd name="T42" fmla="*/ 39 w 67"/>
                <a:gd name="T43" fmla="*/ 54 h 69"/>
                <a:gd name="T44" fmla="*/ 39 w 67"/>
                <a:gd name="T45" fmla="*/ 49 h 69"/>
                <a:gd name="T46" fmla="*/ 34 w 67"/>
                <a:gd name="T47" fmla="*/ 51 h 69"/>
                <a:gd name="T48" fmla="*/ 29 w 67"/>
                <a:gd name="T49" fmla="*/ 54 h 69"/>
                <a:gd name="T50" fmla="*/ 25 w 67"/>
                <a:gd name="T51" fmla="*/ 55 h 69"/>
                <a:gd name="T52" fmla="*/ 22 w 67"/>
                <a:gd name="T53" fmla="*/ 60 h 69"/>
                <a:gd name="T54" fmla="*/ 19 w 67"/>
                <a:gd name="T55" fmla="*/ 61 h 69"/>
                <a:gd name="T56" fmla="*/ 15 w 67"/>
                <a:gd name="T57" fmla="*/ 61 h 69"/>
                <a:gd name="T58" fmla="*/ 12 w 67"/>
                <a:gd name="T59" fmla="*/ 58 h 69"/>
                <a:gd name="T60" fmla="*/ 12 w 67"/>
                <a:gd name="T61" fmla="*/ 55 h 69"/>
                <a:gd name="T62" fmla="*/ 10 w 67"/>
                <a:gd name="T63" fmla="*/ 51 h 69"/>
                <a:gd name="T64" fmla="*/ 6 w 67"/>
                <a:gd name="T65" fmla="*/ 50 h 69"/>
                <a:gd name="T66" fmla="*/ 2 w 67"/>
                <a:gd name="T67" fmla="*/ 49 h 69"/>
                <a:gd name="T68" fmla="*/ 1 w 67"/>
                <a:gd name="T69" fmla="*/ 45 h 69"/>
                <a:gd name="T70" fmla="*/ 2 w 67"/>
                <a:gd name="T71" fmla="*/ 45 h 69"/>
                <a:gd name="T72" fmla="*/ 2 w 67"/>
                <a:gd name="T73" fmla="*/ 41 h 69"/>
                <a:gd name="T74" fmla="*/ 2 w 67"/>
                <a:gd name="T75" fmla="*/ 39 h 69"/>
                <a:gd name="T76" fmla="*/ 5 w 67"/>
                <a:gd name="T77" fmla="*/ 44 h 69"/>
                <a:gd name="T78" fmla="*/ 6 w 67"/>
                <a:gd name="T79" fmla="*/ 43 h 69"/>
                <a:gd name="T80" fmla="*/ 5 w 67"/>
                <a:gd name="T81" fmla="*/ 38 h 69"/>
                <a:gd name="T82" fmla="*/ 7 w 67"/>
                <a:gd name="T83" fmla="*/ 35 h 69"/>
                <a:gd name="T84" fmla="*/ 12 w 67"/>
                <a:gd name="T85" fmla="*/ 30 h 69"/>
                <a:gd name="T86" fmla="*/ 19 w 67"/>
                <a:gd name="T87" fmla="*/ 29 h 69"/>
                <a:gd name="T88" fmla="*/ 20 w 67"/>
                <a:gd name="T89" fmla="*/ 24 h 69"/>
                <a:gd name="T90" fmla="*/ 19 w 67"/>
                <a:gd name="T91" fmla="*/ 18 h 69"/>
                <a:gd name="T92" fmla="*/ 21 w 67"/>
                <a:gd name="T93" fmla="*/ 14 h 69"/>
                <a:gd name="T94" fmla="*/ 20 w 67"/>
                <a:gd name="T95" fmla="*/ 10 h 69"/>
                <a:gd name="T96" fmla="*/ 20 w 67"/>
                <a:gd name="T97" fmla="*/ 6 h 69"/>
                <a:gd name="T98" fmla="*/ 22 w 67"/>
                <a:gd name="T99" fmla="*/ 0 h 69"/>
                <a:gd name="T100" fmla="*/ 26 w 67"/>
                <a:gd name="T101" fmla="*/ 3 h 69"/>
                <a:gd name="T102" fmla="*/ 27 w 67"/>
                <a:gd name="T103" fmla="*/ 8 h 69"/>
                <a:gd name="T104" fmla="*/ 29 w 67"/>
                <a:gd name="T105" fmla="*/ 16 h 69"/>
                <a:gd name="T106" fmla="*/ 29 w 67"/>
                <a:gd name="T107" fmla="*/ 21 h 69"/>
                <a:gd name="T108" fmla="*/ 29 w 67"/>
                <a:gd name="T109" fmla="*/ 2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69">
                  <a:moveTo>
                    <a:pt x="29" y="26"/>
                  </a:moveTo>
                  <a:lnTo>
                    <a:pt x="30" y="25"/>
                  </a:lnTo>
                  <a:lnTo>
                    <a:pt x="31" y="24"/>
                  </a:lnTo>
                  <a:lnTo>
                    <a:pt x="31" y="23"/>
                  </a:lnTo>
                  <a:lnTo>
                    <a:pt x="32" y="23"/>
                  </a:lnTo>
                  <a:lnTo>
                    <a:pt x="34" y="23"/>
                  </a:lnTo>
                  <a:lnTo>
                    <a:pt x="37" y="25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0" y="28"/>
                  </a:lnTo>
                  <a:lnTo>
                    <a:pt x="42" y="30"/>
                  </a:lnTo>
                  <a:lnTo>
                    <a:pt x="42" y="31"/>
                  </a:lnTo>
                  <a:lnTo>
                    <a:pt x="41" y="33"/>
                  </a:lnTo>
                  <a:lnTo>
                    <a:pt x="41" y="34"/>
                  </a:lnTo>
                  <a:lnTo>
                    <a:pt x="42" y="35"/>
                  </a:lnTo>
                  <a:lnTo>
                    <a:pt x="44" y="35"/>
                  </a:lnTo>
                  <a:lnTo>
                    <a:pt x="44" y="36"/>
                  </a:lnTo>
                  <a:lnTo>
                    <a:pt x="45" y="36"/>
                  </a:lnTo>
                  <a:lnTo>
                    <a:pt x="46" y="35"/>
                  </a:lnTo>
                  <a:lnTo>
                    <a:pt x="47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50" y="40"/>
                  </a:lnTo>
                  <a:lnTo>
                    <a:pt x="51" y="41"/>
                  </a:lnTo>
                  <a:lnTo>
                    <a:pt x="54" y="45"/>
                  </a:lnTo>
                  <a:lnTo>
                    <a:pt x="54" y="46"/>
                  </a:lnTo>
                  <a:lnTo>
                    <a:pt x="54" y="49"/>
                  </a:lnTo>
                  <a:lnTo>
                    <a:pt x="54" y="50"/>
                  </a:lnTo>
                  <a:lnTo>
                    <a:pt x="54" y="51"/>
                  </a:lnTo>
                  <a:lnTo>
                    <a:pt x="52" y="51"/>
                  </a:lnTo>
                  <a:lnTo>
                    <a:pt x="51" y="53"/>
                  </a:lnTo>
                  <a:lnTo>
                    <a:pt x="52" y="54"/>
                  </a:lnTo>
                  <a:lnTo>
                    <a:pt x="54" y="55"/>
                  </a:lnTo>
                  <a:lnTo>
                    <a:pt x="54" y="56"/>
                  </a:lnTo>
                  <a:lnTo>
                    <a:pt x="56" y="56"/>
                  </a:lnTo>
                  <a:lnTo>
                    <a:pt x="57" y="56"/>
                  </a:lnTo>
                  <a:lnTo>
                    <a:pt x="59" y="58"/>
                  </a:lnTo>
                  <a:lnTo>
                    <a:pt x="60" y="58"/>
                  </a:lnTo>
                  <a:lnTo>
                    <a:pt x="62" y="56"/>
                  </a:lnTo>
                  <a:lnTo>
                    <a:pt x="64" y="58"/>
                  </a:lnTo>
                  <a:lnTo>
                    <a:pt x="65" y="58"/>
                  </a:lnTo>
                  <a:lnTo>
                    <a:pt x="66" y="59"/>
                  </a:lnTo>
                  <a:lnTo>
                    <a:pt x="67" y="59"/>
                  </a:lnTo>
                  <a:lnTo>
                    <a:pt x="67" y="60"/>
                  </a:lnTo>
                  <a:lnTo>
                    <a:pt x="67" y="61"/>
                  </a:lnTo>
                  <a:lnTo>
                    <a:pt x="66" y="61"/>
                  </a:lnTo>
                  <a:lnTo>
                    <a:pt x="65" y="61"/>
                  </a:lnTo>
                  <a:lnTo>
                    <a:pt x="65" y="63"/>
                  </a:lnTo>
                  <a:lnTo>
                    <a:pt x="64" y="63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4"/>
                  </a:lnTo>
                  <a:lnTo>
                    <a:pt x="62" y="64"/>
                  </a:lnTo>
                  <a:lnTo>
                    <a:pt x="61" y="64"/>
                  </a:lnTo>
                  <a:lnTo>
                    <a:pt x="60" y="64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5"/>
                  </a:lnTo>
                  <a:lnTo>
                    <a:pt x="56" y="65"/>
                  </a:lnTo>
                  <a:lnTo>
                    <a:pt x="56" y="66"/>
                  </a:lnTo>
                  <a:lnTo>
                    <a:pt x="56" y="68"/>
                  </a:lnTo>
                  <a:lnTo>
                    <a:pt x="54" y="68"/>
                  </a:lnTo>
                  <a:lnTo>
                    <a:pt x="54" y="66"/>
                  </a:lnTo>
                  <a:lnTo>
                    <a:pt x="51" y="66"/>
                  </a:lnTo>
                  <a:lnTo>
                    <a:pt x="47" y="66"/>
                  </a:lnTo>
                  <a:lnTo>
                    <a:pt x="46" y="66"/>
                  </a:lnTo>
                  <a:lnTo>
                    <a:pt x="45" y="66"/>
                  </a:lnTo>
                  <a:lnTo>
                    <a:pt x="44" y="68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40" y="68"/>
                  </a:lnTo>
                  <a:lnTo>
                    <a:pt x="37" y="66"/>
                  </a:lnTo>
                  <a:lnTo>
                    <a:pt x="36" y="65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5" y="63"/>
                  </a:lnTo>
                  <a:lnTo>
                    <a:pt x="35" y="64"/>
                  </a:lnTo>
                  <a:lnTo>
                    <a:pt x="34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61"/>
                  </a:lnTo>
                  <a:lnTo>
                    <a:pt x="35" y="60"/>
                  </a:lnTo>
                  <a:lnTo>
                    <a:pt x="36" y="60"/>
                  </a:lnTo>
                  <a:lnTo>
                    <a:pt x="39" y="58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4"/>
                  </a:lnTo>
                  <a:lnTo>
                    <a:pt x="39" y="53"/>
                  </a:lnTo>
                  <a:lnTo>
                    <a:pt x="39" y="51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37" y="48"/>
                  </a:lnTo>
                  <a:lnTo>
                    <a:pt x="35" y="48"/>
                  </a:lnTo>
                  <a:lnTo>
                    <a:pt x="35" y="49"/>
                  </a:lnTo>
                  <a:lnTo>
                    <a:pt x="34" y="51"/>
                  </a:lnTo>
                  <a:lnTo>
                    <a:pt x="32" y="54"/>
                  </a:lnTo>
                  <a:lnTo>
                    <a:pt x="31" y="55"/>
                  </a:lnTo>
                  <a:lnTo>
                    <a:pt x="29" y="55"/>
                  </a:lnTo>
                  <a:lnTo>
                    <a:pt x="29" y="54"/>
                  </a:lnTo>
                  <a:lnTo>
                    <a:pt x="27" y="54"/>
                  </a:lnTo>
                  <a:lnTo>
                    <a:pt x="26" y="54"/>
                  </a:lnTo>
                  <a:lnTo>
                    <a:pt x="26" y="55"/>
                  </a:lnTo>
                  <a:lnTo>
                    <a:pt x="25" y="55"/>
                  </a:lnTo>
                  <a:lnTo>
                    <a:pt x="24" y="56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60"/>
                  </a:lnTo>
                  <a:lnTo>
                    <a:pt x="22" y="61"/>
                  </a:lnTo>
                  <a:lnTo>
                    <a:pt x="21" y="61"/>
                  </a:lnTo>
                  <a:lnTo>
                    <a:pt x="20" y="61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2" y="58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2" y="55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0" y="53"/>
                  </a:lnTo>
                  <a:lnTo>
                    <a:pt x="10" y="51"/>
                  </a:lnTo>
                  <a:lnTo>
                    <a:pt x="9" y="51"/>
                  </a:lnTo>
                  <a:lnTo>
                    <a:pt x="9" y="50"/>
                  </a:lnTo>
                  <a:lnTo>
                    <a:pt x="7" y="50"/>
                  </a:lnTo>
                  <a:lnTo>
                    <a:pt x="6" y="50"/>
                  </a:lnTo>
                  <a:lnTo>
                    <a:pt x="5" y="50"/>
                  </a:lnTo>
                  <a:lnTo>
                    <a:pt x="5" y="49"/>
                  </a:lnTo>
                  <a:lnTo>
                    <a:pt x="4" y="49"/>
                  </a:lnTo>
                  <a:lnTo>
                    <a:pt x="2" y="49"/>
                  </a:lnTo>
                  <a:lnTo>
                    <a:pt x="1" y="49"/>
                  </a:lnTo>
                  <a:lnTo>
                    <a:pt x="1" y="48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4"/>
                  </a:lnTo>
                  <a:lnTo>
                    <a:pt x="2" y="45"/>
                  </a:lnTo>
                  <a:lnTo>
                    <a:pt x="4" y="45"/>
                  </a:lnTo>
                  <a:lnTo>
                    <a:pt x="4" y="44"/>
                  </a:lnTo>
                  <a:lnTo>
                    <a:pt x="4" y="43"/>
                  </a:lnTo>
                  <a:lnTo>
                    <a:pt x="2" y="41"/>
                  </a:lnTo>
                  <a:lnTo>
                    <a:pt x="1" y="41"/>
                  </a:lnTo>
                  <a:lnTo>
                    <a:pt x="0" y="39"/>
                  </a:lnTo>
                  <a:lnTo>
                    <a:pt x="1" y="38"/>
                  </a:lnTo>
                  <a:lnTo>
                    <a:pt x="2" y="39"/>
                  </a:lnTo>
                  <a:lnTo>
                    <a:pt x="4" y="41"/>
                  </a:lnTo>
                  <a:lnTo>
                    <a:pt x="5" y="41"/>
                  </a:lnTo>
                  <a:lnTo>
                    <a:pt x="5" y="43"/>
                  </a:lnTo>
                  <a:lnTo>
                    <a:pt x="5" y="44"/>
                  </a:lnTo>
                  <a:lnTo>
                    <a:pt x="4" y="45"/>
                  </a:lnTo>
                  <a:lnTo>
                    <a:pt x="5" y="45"/>
                  </a:lnTo>
                  <a:lnTo>
                    <a:pt x="5" y="44"/>
                  </a:lnTo>
                  <a:lnTo>
                    <a:pt x="6" y="43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5" y="39"/>
                  </a:lnTo>
                  <a:lnTo>
                    <a:pt x="5" y="38"/>
                  </a:lnTo>
                  <a:lnTo>
                    <a:pt x="5" y="36"/>
                  </a:lnTo>
                  <a:lnTo>
                    <a:pt x="5" y="35"/>
                  </a:lnTo>
                  <a:lnTo>
                    <a:pt x="6" y="35"/>
                  </a:lnTo>
                  <a:lnTo>
                    <a:pt x="7" y="35"/>
                  </a:lnTo>
                  <a:lnTo>
                    <a:pt x="9" y="35"/>
                  </a:lnTo>
                  <a:lnTo>
                    <a:pt x="10" y="34"/>
                  </a:lnTo>
                  <a:lnTo>
                    <a:pt x="11" y="33"/>
                  </a:lnTo>
                  <a:lnTo>
                    <a:pt x="12" y="30"/>
                  </a:lnTo>
                  <a:lnTo>
                    <a:pt x="15" y="29"/>
                  </a:lnTo>
                  <a:lnTo>
                    <a:pt x="16" y="29"/>
                  </a:lnTo>
                  <a:lnTo>
                    <a:pt x="17" y="29"/>
                  </a:lnTo>
                  <a:lnTo>
                    <a:pt x="19" y="29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1"/>
                  </a:lnTo>
                  <a:lnTo>
                    <a:pt x="20" y="19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3"/>
                  </a:lnTo>
                  <a:lnTo>
                    <a:pt x="20" y="13"/>
                  </a:lnTo>
                  <a:lnTo>
                    <a:pt x="20" y="11"/>
                  </a:lnTo>
                  <a:lnTo>
                    <a:pt x="20" y="10"/>
                  </a:lnTo>
                  <a:lnTo>
                    <a:pt x="21" y="9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1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8"/>
                  </a:lnTo>
                  <a:lnTo>
                    <a:pt x="29" y="19"/>
                  </a:lnTo>
                  <a:lnTo>
                    <a:pt x="29" y="20"/>
                  </a:lnTo>
                  <a:lnTo>
                    <a:pt x="29" y="21"/>
                  </a:lnTo>
                  <a:lnTo>
                    <a:pt x="29" y="23"/>
                  </a:lnTo>
                  <a:lnTo>
                    <a:pt x="29" y="24"/>
                  </a:lnTo>
                  <a:lnTo>
                    <a:pt x="29" y="25"/>
                  </a:lnTo>
                  <a:lnTo>
                    <a:pt x="29" y="2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7" name="Freeform 277">
              <a:extLst>
                <a:ext uri="{FF2B5EF4-FFF2-40B4-BE49-F238E27FC236}">
                  <a16:creationId xmlns:a16="http://schemas.microsoft.com/office/drawing/2014/main" id="{415C0B27-E38F-EF73-BF61-D23C104B4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3553" y="2853686"/>
              <a:ext cx="16804" cy="22404"/>
            </a:xfrm>
            <a:custGeom>
              <a:avLst/>
              <a:gdLst>
                <a:gd name="T0" fmla="*/ 12 w 15"/>
                <a:gd name="T1" fmla="*/ 13 h 14"/>
                <a:gd name="T2" fmla="*/ 11 w 15"/>
                <a:gd name="T3" fmla="*/ 13 h 14"/>
                <a:gd name="T4" fmla="*/ 10 w 15"/>
                <a:gd name="T5" fmla="*/ 13 h 14"/>
                <a:gd name="T6" fmla="*/ 6 w 15"/>
                <a:gd name="T7" fmla="*/ 14 h 14"/>
                <a:gd name="T8" fmla="*/ 4 w 15"/>
                <a:gd name="T9" fmla="*/ 14 h 14"/>
                <a:gd name="T10" fmla="*/ 2 w 15"/>
                <a:gd name="T11" fmla="*/ 13 h 14"/>
                <a:gd name="T12" fmla="*/ 1 w 15"/>
                <a:gd name="T13" fmla="*/ 13 h 14"/>
                <a:gd name="T14" fmla="*/ 1 w 15"/>
                <a:gd name="T15" fmla="*/ 11 h 14"/>
                <a:gd name="T16" fmla="*/ 0 w 15"/>
                <a:gd name="T17" fmla="*/ 10 h 14"/>
                <a:gd name="T18" fmla="*/ 0 w 15"/>
                <a:gd name="T19" fmla="*/ 9 h 14"/>
                <a:gd name="T20" fmla="*/ 0 w 15"/>
                <a:gd name="T21" fmla="*/ 8 h 14"/>
                <a:gd name="T22" fmla="*/ 1 w 15"/>
                <a:gd name="T23" fmla="*/ 6 h 14"/>
                <a:gd name="T24" fmla="*/ 1 w 15"/>
                <a:gd name="T25" fmla="*/ 5 h 14"/>
                <a:gd name="T26" fmla="*/ 2 w 15"/>
                <a:gd name="T27" fmla="*/ 4 h 14"/>
                <a:gd name="T28" fmla="*/ 4 w 15"/>
                <a:gd name="T29" fmla="*/ 3 h 14"/>
                <a:gd name="T30" fmla="*/ 7 w 15"/>
                <a:gd name="T31" fmla="*/ 0 h 14"/>
                <a:gd name="T32" fmla="*/ 9 w 15"/>
                <a:gd name="T33" fmla="*/ 0 h 14"/>
                <a:gd name="T34" fmla="*/ 9 w 15"/>
                <a:gd name="T35" fmla="*/ 3 h 14"/>
                <a:gd name="T36" fmla="*/ 9 w 15"/>
                <a:gd name="T37" fmla="*/ 5 h 14"/>
                <a:gd name="T38" fmla="*/ 10 w 15"/>
                <a:gd name="T39" fmla="*/ 6 h 14"/>
                <a:gd name="T40" fmla="*/ 10 w 15"/>
                <a:gd name="T41" fmla="*/ 8 h 14"/>
                <a:gd name="T42" fmla="*/ 12 w 15"/>
                <a:gd name="T43" fmla="*/ 8 h 14"/>
                <a:gd name="T44" fmla="*/ 14 w 15"/>
                <a:gd name="T45" fmla="*/ 8 h 14"/>
                <a:gd name="T46" fmla="*/ 15 w 15"/>
                <a:gd name="T47" fmla="*/ 8 h 14"/>
                <a:gd name="T48" fmla="*/ 14 w 15"/>
                <a:gd name="T49" fmla="*/ 11 h 14"/>
                <a:gd name="T50" fmla="*/ 14 w 15"/>
                <a:gd name="T51" fmla="*/ 13 h 14"/>
                <a:gd name="T52" fmla="*/ 12 w 15"/>
                <a:gd name="T5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" h="14">
                  <a:moveTo>
                    <a:pt x="12" y="13"/>
                  </a:moveTo>
                  <a:lnTo>
                    <a:pt x="11" y="13"/>
                  </a:lnTo>
                  <a:lnTo>
                    <a:pt x="10" y="13"/>
                  </a:lnTo>
                  <a:lnTo>
                    <a:pt x="6" y="14"/>
                  </a:lnTo>
                  <a:lnTo>
                    <a:pt x="4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2" y="4"/>
                  </a:lnTo>
                  <a:lnTo>
                    <a:pt x="4" y="3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8" name="Freeform 278">
              <a:extLst>
                <a:ext uri="{FF2B5EF4-FFF2-40B4-BE49-F238E27FC236}">
                  <a16:creationId xmlns:a16="http://schemas.microsoft.com/office/drawing/2014/main" id="{6E5C6B13-83AE-02FB-39E4-2041629F3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5351" y="2853686"/>
              <a:ext cx="28005" cy="44805"/>
            </a:xfrm>
            <a:custGeom>
              <a:avLst/>
              <a:gdLst>
                <a:gd name="T0" fmla="*/ 6 w 20"/>
                <a:gd name="T1" fmla="*/ 28 h 32"/>
                <a:gd name="T2" fmla="*/ 6 w 20"/>
                <a:gd name="T3" fmla="*/ 30 h 32"/>
                <a:gd name="T4" fmla="*/ 6 w 20"/>
                <a:gd name="T5" fmla="*/ 31 h 32"/>
                <a:gd name="T6" fmla="*/ 5 w 20"/>
                <a:gd name="T7" fmla="*/ 31 h 32"/>
                <a:gd name="T8" fmla="*/ 5 w 20"/>
                <a:gd name="T9" fmla="*/ 32 h 32"/>
                <a:gd name="T10" fmla="*/ 3 w 20"/>
                <a:gd name="T11" fmla="*/ 31 h 32"/>
                <a:gd name="T12" fmla="*/ 3 w 20"/>
                <a:gd name="T13" fmla="*/ 30 h 32"/>
                <a:gd name="T14" fmla="*/ 2 w 20"/>
                <a:gd name="T15" fmla="*/ 30 h 32"/>
                <a:gd name="T16" fmla="*/ 1 w 20"/>
                <a:gd name="T17" fmla="*/ 30 h 32"/>
                <a:gd name="T18" fmla="*/ 1 w 20"/>
                <a:gd name="T19" fmla="*/ 28 h 32"/>
                <a:gd name="T20" fmla="*/ 0 w 20"/>
                <a:gd name="T21" fmla="*/ 27 h 32"/>
                <a:gd name="T22" fmla="*/ 1 w 20"/>
                <a:gd name="T23" fmla="*/ 25 h 32"/>
                <a:gd name="T24" fmla="*/ 2 w 20"/>
                <a:gd name="T25" fmla="*/ 23 h 32"/>
                <a:gd name="T26" fmla="*/ 3 w 20"/>
                <a:gd name="T27" fmla="*/ 21 h 32"/>
                <a:gd name="T28" fmla="*/ 5 w 20"/>
                <a:gd name="T29" fmla="*/ 18 h 32"/>
                <a:gd name="T30" fmla="*/ 6 w 20"/>
                <a:gd name="T31" fmla="*/ 17 h 32"/>
                <a:gd name="T32" fmla="*/ 7 w 20"/>
                <a:gd name="T33" fmla="*/ 15 h 32"/>
                <a:gd name="T34" fmla="*/ 10 w 20"/>
                <a:gd name="T35" fmla="*/ 13 h 32"/>
                <a:gd name="T36" fmla="*/ 11 w 20"/>
                <a:gd name="T37" fmla="*/ 8 h 32"/>
                <a:gd name="T38" fmla="*/ 12 w 20"/>
                <a:gd name="T39" fmla="*/ 6 h 32"/>
                <a:gd name="T40" fmla="*/ 13 w 20"/>
                <a:gd name="T41" fmla="*/ 3 h 32"/>
                <a:gd name="T42" fmla="*/ 15 w 20"/>
                <a:gd name="T43" fmla="*/ 2 h 32"/>
                <a:gd name="T44" fmla="*/ 16 w 20"/>
                <a:gd name="T45" fmla="*/ 1 h 32"/>
                <a:gd name="T46" fmla="*/ 16 w 20"/>
                <a:gd name="T47" fmla="*/ 0 h 32"/>
                <a:gd name="T48" fmla="*/ 17 w 20"/>
                <a:gd name="T49" fmla="*/ 0 h 32"/>
                <a:gd name="T50" fmla="*/ 18 w 20"/>
                <a:gd name="T51" fmla="*/ 0 h 32"/>
                <a:gd name="T52" fmla="*/ 20 w 20"/>
                <a:gd name="T53" fmla="*/ 1 h 32"/>
                <a:gd name="T54" fmla="*/ 20 w 20"/>
                <a:gd name="T55" fmla="*/ 2 h 32"/>
                <a:gd name="T56" fmla="*/ 18 w 20"/>
                <a:gd name="T57" fmla="*/ 5 h 32"/>
                <a:gd name="T58" fmla="*/ 20 w 20"/>
                <a:gd name="T59" fmla="*/ 6 h 32"/>
                <a:gd name="T60" fmla="*/ 20 w 20"/>
                <a:gd name="T61" fmla="*/ 7 h 32"/>
                <a:gd name="T62" fmla="*/ 20 w 20"/>
                <a:gd name="T63" fmla="*/ 8 h 32"/>
                <a:gd name="T64" fmla="*/ 18 w 20"/>
                <a:gd name="T65" fmla="*/ 11 h 32"/>
                <a:gd name="T66" fmla="*/ 18 w 20"/>
                <a:gd name="T67" fmla="*/ 12 h 32"/>
                <a:gd name="T68" fmla="*/ 17 w 20"/>
                <a:gd name="T69" fmla="*/ 13 h 32"/>
                <a:gd name="T70" fmla="*/ 18 w 20"/>
                <a:gd name="T71" fmla="*/ 15 h 32"/>
                <a:gd name="T72" fmla="*/ 18 w 20"/>
                <a:gd name="T73" fmla="*/ 16 h 32"/>
                <a:gd name="T74" fmla="*/ 18 w 20"/>
                <a:gd name="T75" fmla="*/ 17 h 32"/>
                <a:gd name="T76" fmla="*/ 17 w 20"/>
                <a:gd name="T77" fmla="*/ 18 h 32"/>
                <a:gd name="T78" fmla="*/ 16 w 20"/>
                <a:gd name="T79" fmla="*/ 20 h 32"/>
                <a:gd name="T80" fmla="*/ 13 w 20"/>
                <a:gd name="T81" fmla="*/ 21 h 32"/>
                <a:gd name="T82" fmla="*/ 12 w 20"/>
                <a:gd name="T83" fmla="*/ 25 h 32"/>
                <a:gd name="T84" fmla="*/ 8 w 20"/>
                <a:gd name="T85" fmla="*/ 26 h 32"/>
                <a:gd name="T86" fmla="*/ 6 w 20"/>
                <a:gd name="T87" fmla="*/ 27 h 32"/>
                <a:gd name="T88" fmla="*/ 6 w 20"/>
                <a:gd name="T8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32">
                  <a:moveTo>
                    <a:pt x="6" y="28"/>
                  </a:moveTo>
                  <a:lnTo>
                    <a:pt x="6" y="30"/>
                  </a:lnTo>
                  <a:lnTo>
                    <a:pt x="6" y="31"/>
                  </a:lnTo>
                  <a:lnTo>
                    <a:pt x="5" y="31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2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2" y="23"/>
                  </a:lnTo>
                  <a:lnTo>
                    <a:pt x="3" y="21"/>
                  </a:lnTo>
                  <a:lnTo>
                    <a:pt x="5" y="18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10" y="13"/>
                  </a:lnTo>
                  <a:lnTo>
                    <a:pt x="11" y="8"/>
                  </a:lnTo>
                  <a:lnTo>
                    <a:pt x="12" y="6"/>
                  </a:lnTo>
                  <a:lnTo>
                    <a:pt x="13" y="3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0" y="2"/>
                  </a:lnTo>
                  <a:lnTo>
                    <a:pt x="18" y="5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18" y="11"/>
                  </a:lnTo>
                  <a:lnTo>
                    <a:pt x="18" y="12"/>
                  </a:lnTo>
                  <a:lnTo>
                    <a:pt x="17" y="13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3" y="21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6" y="27"/>
                  </a:lnTo>
                  <a:lnTo>
                    <a:pt x="6" y="2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9" name="Freeform 279">
              <a:extLst>
                <a:ext uri="{FF2B5EF4-FFF2-40B4-BE49-F238E27FC236}">
                  <a16:creationId xmlns:a16="http://schemas.microsoft.com/office/drawing/2014/main" id="{4FE1EDC5-61E7-5F3E-51BA-7DCD4DB08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8327" y="2848082"/>
              <a:ext cx="0" cy="5602"/>
            </a:xfrm>
            <a:custGeom>
              <a:avLst/>
              <a:gdLst>
                <a:gd name="T0" fmla="*/ 1 w 4"/>
                <a:gd name="T1" fmla="*/ 5 h 5"/>
                <a:gd name="T2" fmla="*/ 0 w 4"/>
                <a:gd name="T3" fmla="*/ 5 h 5"/>
                <a:gd name="T4" fmla="*/ 0 w 4"/>
                <a:gd name="T5" fmla="*/ 3 h 5"/>
                <a:gd name="T6" fmla="*/ 0 w 4"/>
                <a:gd name="T7" fmla="*/ 1 h 5"/>
                <a:gd name="T8" fmla="*/ 1 w 4"/>
                <a:gd name="T9" fmla="*/ 1 h 5"/>
                <a:gd name="T10" fmla="*/ 1 w 4"/>
                <a:gd name="T11" fmla="*/ 0 h 5"/>
                <a:gd name="T12" fmla="*/ 3 w 4"/>
                <a:gd name="T13" fmla="*/ 0 h 5"/>
                <a:gd name="T14" fmla="*/ 3 w 4"/>
                <a:gd name="T15" fmla="*/ 1 h 5"/>
                <a:gd name="T16" fmla="*/ 4 w 4"/>
                <a:gd name="T17" fmla="*/ 1 h 5"/>
                <a:gd name="T18" fmla="*/ 4 w 4"/>
                <a:gd name="T19" fmla="*/ 3 h 5"/>
                <a:gd name="T20" fmla="*/ 3 w 4"/>
                <a:gd name="T21" fmla="*/ 3 h 5"/>
                <a:gd name="T22" fmla="*/ 3 w 4"/>
                <a:gd name="T23" fmla="*/ 4 h 5"/>
                <a:gd name="T24" fmla="*/ 1 w 4"/>
                <a:gd name="T25" fmla="*/ 4 h 5"/>
                <a:gd name="T26" fmla="*/ 1 w 4"/>
                <a:gd name="T2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4" y="1"/>
                  </a:lnTo>
                  <a:lnTo>
                    <a:pt x="4" y="3"/>
                  </a:lnTo>
                  <a:lnTo>
                    <a:pt x="3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0" name="Freeform 280">
              <a:extLst>
                <a:ext uri="{FF2B5EF4-FFF2-40B4-BE49-F238E27FC236}">
                  <a16:creationId xmlns:a16="http://schemas.microsoft.com/office/drawing/2014/main" id="{3DE9944A-9835-74C5-2CDB-AF7C2B387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716" y="2814478"/>
              <a:ext cx="44805" cy="33604"/>
            </a:xfrm>
            <a:custGeom>
              <a:avLst/>
              <a:gdLst>
                <a:gd name="T0" fmla="*/ 25 w 35"/>
                <a:gd name="T1" fmla="*/ 0 h 21"/>
                <a:gd name="T2" fmla="*/ 27 w 35"/>
                <a:gd name="T3" fmla="*/ 0 h 21"/>
                <a:gd name="T4" fmla="*/ 28 w 35"/>
                <a:gd name="T5" fmla="*/ 0 h 21"/>
                <a:gd name="T6" fmla="*/ 29 w 35"/>
                <a:gd name="T7" fmla="*/ 0 h 21"/>
                <a:gd name="T8" fmla="*/ 29 w 35"/>
                <a:gd name="T9" fmla="*/ 1 h 21"/>
                <a:gd name="T10" fmla="*/ 30 w 35"/>
                <a:gd name="T11" fmla="*/ 1 h 21"/>
                <a:gd name="T12" fmla="*/ 32 w 35"/>
                <a:gd name="T13" fmla="*/ 1 h 21"/>
                <a:gd name="T14" fmla="*/ 34 w 35"/>
                <a:gd name="T15" fmla="*/ 1 h 21"/>
                <a:gd name="T16" fmla="*/ 35 w 35"/>
                <a:gd name="T17" fmla="*/ 1 h 21"/>
                <a:gd name="T18" fmla="*/ 35 w 35"/>
                <a:gd name="T19" fmla="*/ 2 h 21"/>
                <a:gd name="T20" fmla="*/ 35 w 35"/>
                <a:gd name="T21" fmla="*/ 3 h 21"/>
                <a:gd name="T22" fmla="*/ 35 w 35"/>
                <a:gd name="T23" fmla="*/ 5 h 21"/>
                <a:gd name="T24" fmla="*/ 33 w 35"/>
                <a:gd name="T25" fmla="*/ 5 h 21"/>
                <a:gd name="T26" fmla="*/ 33 w 35"/>
                <a:gd name="T27" fmla="*/ 6 h 21"/>
                <a:gd name="T28" fmla="*/ 33 w 35"/>
                <a:gd name="T29" fmla="*/ 7 h 21"/>
                <a:gd name="T30" fmla="*/ 32 w 35"/>
                <a:gd name="T31" fmla="*/ 10 h 21"/>
                <a:gd name="T32" fmla="*/ 30 w 35"/>
                <a:gd name="T33" fmla="*/ 11 h 21"/>
                <a:gd name="T34" fmla="*/ 29 w 35"/>
                <a:gd name="T35" fmla="*/ 13 h 21"/>
                <a:gd name="T36" fmla="*/ 28 w 35"/>
                <a:gd name="T37" fmla="*/ 15 h 21"/>
                <a:gd name="T38" fmla="*/ 25 w 35"/>
                <a:gd name="T39" fmla="*/ 16 h 21"/>
                <a:gd name="T40" fmla="*/ 23 w 35"/>
                <a:gd name="T41" fmla="*/ 17 h 21"/>
                <a:gd name="T42" fmla="*/ 22 w 35"/>
                <a:gd name="T43" fmla="*/ 17 h 21"/>
                <a:gd name="T44" fmla="*/ 20 w 35"/>
                <a:gd name="T45" fmla="*/ 17 h 21"/>
                <a:gd name="T46" fmla="*/ 20 w 35"/>
                <a:gd name="T47" fmla="*/ 18 h 21"/>
                <a:gd name="T48" fmla="*/ 20 w 35"/>
                <a:gd name="T49" fmla="*/ 20 h 21"/>
                <a:gd name="T50" fmla="*/ 19 w 35"/>
                <a:gd name="T51" fmla="*/ 21 h 21"/>
                <a:gd name="T52" fmla="*/ 18 w 35"/>
                <a:gd name="T53" fmla="*/ 21 h 21"/>
                <a:gd name="T54" fmla="*/ 17 w 35"/>
                <a:gd name="T55" fmla="*/ 21 h 21"/>
                <a:gd name="T56" fmla="*/ 15 w 35"/>
                <a:gd name="T57" fmla="*/ 20 h 21"/>
                <a:gd name="T58" fmla="*/ 14 w 35"/>
                <a:gd name="T59" fmla="*/ 20 h 21"/>
                <a:gd name="T60" fmla="*/ 13 w 35"/>
                <a:gd name="T61" fmla="*/ 21 h 21"/>
                <a:gd name="T62" fmla="*/ 12 w 35"/>
                <a:gd name="T63" fmla="*/ 21 h 21"/>
                <a:gd name="T64" fmla="*/ 8 w 35"/>
                <a:gd name="T65" fmla="*/ 20 h 21"/>
                <a:gd name="T66" fmla="*/ 7 w 35"/>
                <a:gd name="T67" fmla="*/ 20 h 21"/>
                <a:gd name="T68" fmla="*/ 5 w 35"/>
                <a:gd name="T69" fmla="*/ 18 h 21"/>
                <a:gd name="T70" fmla="*/ 4 w 35"/>
                <a:gd name="T71" fmla="*/ 18 h 21"/>
                <a:gd name="T72" fmla="*/ 2 w 35"/>
                <a:gd name="T73" fmla="*/ 18 h 21"/>
                <a:gd name="T74" fmla="*/ 0 w 35"/>
                <a:gd name="T75" fmla="*/ 18 h 21"/>
                <a:gd name="T76" fmla="*/ 0 w 35"/>
                <a:gd name="T77" fmla="*/ 17 h 21"/>
                <a:gd name="T78" fmla="*/ 0 w 35"/>
                <a:gd name="T79" fmla="*/ 16 h 21"/>
                <a:gd name="T80" fmla="*/ 0 w 35"/>
                <a:gd name="T81" fmla="*/ 15 h 21"/>
                <a:gd name="T82" fmla="*/ 2 w 35"/>
                <a:gd name="T83" fmla="*/ 15 h 21"/>
                <a:gd name="T84" fmla="*/ 3 w 35"/>
                <a:gd name="T85" fmla="*/ 13 h 21"/>
                <a:gd name="T86" fmla="*/ 4 w 35"/>
                <a:gd name="T87" fmla="*/ 12 h 21"/>
                <a:gd name="T88" fmla="*/ 5 w 35"/>
                <a:gd name="T89" fmla="*/ 10 h 21"/>
                <a:gd name="T90" fmla="*/ 7 w 35"/>
                <a:gd name="T91" fmla="*/ 8 h 21"/>
                <a:gd name="T92" fmla="*/ 8 w 35"/>
                <a:gd name="T93" fmla="*/ 7 h 21"/>
                <a:gd name="T94" fmla="*/ 9 w 35"/>
                <a:gd name="T95" fmla="*/ 8 h 21"/>
                <a:gd name="T96" fmla="*/ 12 w 35"/>
                <a:gd name="T97" fmla="*/ 8 h 21"/>
                <a:gd name="T98" fmla="*/ 13 w 35"/>
                <a:gd name="T99" fmla="*/ 10 h 21"/>
                <a:gd name="T100" fmla="*/ 14 w 35"/>
                <a:gd name="T101" fmla="*/ 10 h 21"/>
                <a:gd name="T102" fmla="*/ 15 w 35"/>
                <a:gd name="T103" fmla="*/ 10 h 21"/>
                <a:gd name="T104" fmla="*/ 15 w 35"/>
                <a:gd name="T105" fmla="*/ 7 h 21"/>
                <a:gd name="T106" fmla="*/ 15 w 35"/>
                <a:gd name="T107" fmla="*/ 6 h 21"/>
                <a:gd name="T108" fmla="*/ 17 w 35"/>
                <a:gd name="T109" fmla="*/ 5 h 21"/>
                <a:gd name="T110" fmla="*/ 18 w 35"/>
                <a:gd name="T111" fmla="*/ 5 h 21"/>
                <a:gd name="T112" fmla="*/ 19 w 35"/>
                <a:gd name="T113" fmla="*/ 5 h 21"/>
                <a:gd name="T114" fmla="*/ 19 w 35"/>
                <a:gd name="T115" fmla="*/ 3 h 21"/>
                <a:gd name="T116" fmla="*/ 20 w 35"/>
                <a:gd name="T117" fmla="*/ 2 h 21"/>
                <a:gd name="T118" fmla="*/ 22 w 35"/>
                <a:gd name="T119" fmla="*/ 2 h 21"/>
                <a:gd name="T120" fmla="*/ 23 w 35"/>
                <a:gd name="T121" fmla="*/ 1 h 21"/>
                <a:gd name="T122" fmla="*/ 25 w 35"/>
                <a:gd name="T12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" h="21">
                  <a:moveTo>
                    <a:pt x="25" y="0"/>
                  </a:moveTo>
                  <a:lnTo>
                    <a:pt x="27" y="0"/>
                  </a:lnTo>
                  <a:lnTo>
                    <a:pt x="28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4" y="1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3" y="5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2" y="10"/>
                  </a:lnTo>
                  <a:lnTo>
                    <a:pt x="30" y="11"/>
                  </a:lnTo>
                  <a:lnTo>
                    <a:pt x="29" y="13"/>
                  </a:lnTo>
                  <a:lnTo>
                    <a:pt x="28" y="15"/>
                  </a:lnTo>
                  <a:lnTo>
                    <a:pt x="25" y="16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0" y="20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7" y="21"/>
                  </a:lnTo>
                  <a:lnTo>
                    <a:pt x="15" y="20"/>
                  </a:lnTo>
                  <a:lnTo>
                    <a:pt x="14" y="20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8" y="20"/>
                  </a:lnTo>
                  <a:lnTo>
                    <a:pt x="7" y="20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5" y="10"/>
                  </a:lnTo>
                  <a:lnTo>
                    <a:pt x="7" y="8"/>
                  </a:lnTo>
                  <a:lnTo>
                    <a:pt x="8" y="7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5" y="10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7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3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1" name="Freeform 281">
              <a:extLst>
                <a:ext uri="{FF2B5EF4-FFF2-40B4-BE49-F238E27FC236}">
                  <a16:creationId xmlns:a16="http://schemas.microsoft.com/office/drawing/2014/main" id="{6CEB315E-5ABC-4F9D-9697-6B349BA37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3522" y="2797676"/>
              <a:ext cx="5602" cy="16804"/>
            </a:xfrm>
            <a:custGeom>
              <a:avLst/>
              <a:gdLst>
                <a:gd name="T0" fmla="*/ 1 w 5"/>
                <a:gd name="T1" fmla="*/ 10 h 10"/>
                <a:gd name="T2" fmla="*/ 0 w 5"/>
                <a:gd name="T3" fmla="*/ 10 h 10"/>
                <a:gd name="T4" fmla="*/ 0 w 5"/>
                <a:gd name="T5" fmla="*/ 9 h 10"/>
                <a:gd name="T6" fmla="*/ 0 w 5"/>
                <a:gd name="T7" fmla="*/ 8 h 10"/>
                <a:gd name="T8" fmla="*/ 1 w 5"/>
                <a:gd name="T9" fmla="*/ 8 h 10"/>
                <a:gd name="T10" fmla="*/ 1 w 5"/>
                <a:gd name="T11" fmla="*/ 6 h 10"/>
                <a:gd name="T12" fmla="*/ 1 w 5"/>
                <a:gd name="T13" fmla="*/ 5 h 10"/>
                <a:gd name="T14" fmla="*/ 1 w 5"/>
                <a:gd name="T15" fmla="*/ 3 h 10"/>
                <a:gd name="T16" fmla="*/ 3 w 5"/>
                <a:gd name="T17" fmla="*/ 1 h 10"/>
                <a:gd name="T18" fmla="*/ 3 w 5"/>
                <a:gd name="T19" fmla="*/ 0 h 10"/>
                <a:gd name="T20" fmla="*/ 4 w 5"/>
                <a:gd name="T21" fmla="*/ 0 h 10"/>
                <a:gd name="T22" fmla="*/ 4 w 5"/>
                <a:gd name="T23" fmla="*/ 1 h 10"/>
                <a:gd name="T24" fmla="*/ 5 w 5"/>
                <a:gd name="T25" fmla="*/ 3 h 10"/>
                <a:gd name="T26" fmla="*/ 5 w 5"/>
                <a:gd name="T27" fmla="*/ 4 h 10"/>
                <a:gd name="T28" fmla="*/ 5 w 5"/>
                <a:gd name="T29" fmla="*/ 5 h 10"/>
                <a:gd name="T30" fmla="*/ 4 w 5"/>
                <a:gd name="T31" fmla="*/ 6 h 10"/>
                <a:gd name="T32" fmla="*/ 4 w 5"/>
                <a:gd name="T33" fmla="*/ 8 h 10"/>
                <a:gd name="T34" fmla="*/ 3 w 5"/>
                <a:gd name="T35" fmla="*/ 9 h 10"/>
                <a:gd name="T36" fmla="*/ 3 w 5"/>
                <a:gd name="T37" fmla="*/ 10 h 10"/>
                <a:gd name="T38" fmla="*/ 1 w 5"/>
                <a:gd name="T3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10">
                  <a:moveTo>
                    <a:pt x="1" y="10"/>
                  </a:move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8"/>
                  </a:lnTo>
                  <a:lnTo>
                    <a:pt x="3" y="9"/>
                  </a:lnTo>
                  <a:lnTo>
                    <a:pt x="3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2" name="Freeform 282">
              <a:extLst>
                <a:ext uri="{FF2B5EF4-FFF2-40B4-BE49-F238E27FC236}">
                  <a16:creationId xmlns:a16="http://schemas.microsoft.com/office/drawing/2014/main" id="{7EB0E938-CFD5-6F0A-F8FA-A9BD659FD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677" y="2792077"/>
              <a:ext cx="5602" cy="5602"/>
            </a:xfrm>
            <a:custGeom>
              <a:avLst/>
              <a:gdLst>
                <a:gd name="T0" fmla="*/ 1 w 3"/>
                <a:gd name="T1" fmla="*/ 4 h 4"/>
                <a:gd name="T2" fmla="*/ 0 w 3"/>
                <a:gd name="T3" fmla="*/ 4 h 4"/>
                <a:gd name="T4" fmla="*/ 0 w 3"/>
                <a:gd name="T5" fmla="*/ 3 h 4"/>
                <a:gd name="T6" fmla="*/ 1 w 3"/>
                <a:gd name="T7" fmla="*/ 2 h 4"/>
                <a:gd name="T8" fmla="*/ 1 w 3"/>
                <a:gd name="T9" fmla="*/ 0 h 4"/>
                <a:gd name="T10" fmla="*/ 2 w 3"/>
                <a:gd name="T11" fmla="*/ 0 h 4"/>
                <a:gd name="T12" fmla="*/ 3 w 3"/>
                <a:gd name="T13" fmla="*/ 0 h 4"/>
                <a:gd name="T14" fmla="*/ 3 w 3"/>
                <a:gd name="T15" fmla="*/ 2 h 4"/>
                <a:gd name="T16" fmla="*/ 2 w 3"/>
                <a:gd name="T17" fmla="*/ 3 h 4"/>
                <a:gd name="T18" fmla="*/ 1 w 3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3" name="Freeform 283">
              <a:extLst>
                <a:ext uri="{FF2B5EF4-FFF2-40B4-BE49-F238E27FC236}">
                  <a16:creationId xmlns:a16="http://schemas.microsoft.com/office/drawing/2014/main" id="{9E96EE1E-7926-849F-88E3-28123FCE2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076" y="2780874"/>
              <a:ext cx="11200" cy="11200"/>
            </a:xfrm>
            <a:custGeom>
              <a:avLst/>
              <a:gdLst>
                <a:gd name="T0" fmla="*/ 3 w 6"/>
                <a:gd name="T1" fmla="*/ 6 h 6"/>
                <a:gd name="T2" fmla="*/ 1 w 6"/>
                <a:gd name="T3" fmla="*/ 6 h 6"/>
                <a:gd name="T4" fmla="*/ 1 w 6"/>
                <a:gd name="T5" fmla="*/ 5 h 6"/>
                <a:gd name="T6" fmla="*/ 0 w 6"/>
                <a:gd name="T7" fmla="*/ 4 h 6"/>
                <a:gd name="T8" fmla="*/ 0 w 6"/>
                <a:gd name="T9" fmla="*/ 2 h 6"/>
                <a:gd name="T10" fmla="*/ 1 w 6"/>
                <a:gd name="T11" fmla="*/ 1 h 6"/>
                <a:gd name="T12" fmla="*/ 4 w 6"/>
                <a:gd name="T13" fmla="*/ 1 h 6"/>
                <a:gd name="T14" fmla="*/ 4 w 6"/>
                <a:gd name="T15" fmla="*/ 0 h 6"/>
                <a:gd name="T16" fmla="*/ 5 w 6"/>
                <a:gd name="T17" fmla="*/ 0 h 6"/>
                <a:gd name="T18" fmla="*/ 6 w 6"/>
                <a:gd name="T19" fmla="*/ 1 h 6"/>
                <a:gd name="T20" fmla="*/ 6 w 6"/>
                <a:gd name="T21" fmla="*/ 2 h 6"/>
                <a:gd name="T22" fmla="*/ 5 w 6"/>
                <a:gd name="T23" fmla="*/ 4 h 6"/>
                <a:gd name="T24" fmla="*/ 4 w 6"/>
                <a:gd name="T25" fmla="*/ 4 h 6"/>
                <a:gd name="T26" fmla="*/ 3 w 6"/>
                <a:gd name="T27" fmla="*/ 5 h 6"/>
                <a:gd name="T28" fmla="*/ 3 w 6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1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5" y="4"/>
                  </a:lnTo>
                  <a:lnTo>
                    <a:pt x="4" y="4"/>
                  </a:lnTo>
                  <a:lnTo>
                    <a:pt x="3" y="5"/>
                  </a:lnTo>
                  <a:lnTo>
                    <a:pt x="3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4" name="Freeform 284">
              <a:extLst>
                <a:ext uri="{FF2B5EF4-FFF2-40B4-BE49-F238E27FC236}">
                  <a16:creationId xmlns:a16="http://schemas.microsoft.com/office/drawing/2014/main" id="{0CBED44E-F21B-C794-F7E8-3C49764B4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758" y="2752870"/>
              <a:ext cx="56008" cy="56008"/>
            </a:xfrm>
            <a:custGeom>
              <a:avLst/>
              <a:gdLst>
                <a:gd name="T0" fmla="*/ 24 w 39"/>
                <a:gd name="T1" fmla="*/ 7 h 43"/>
                <a:gd name="T2" fmla="*/ 26 w 39"/>
                <a:gd name="T3" fmla="*/ 7 h 43"/>
                <a:gd name="T4" fmla="*/ 27 w 39"/>
                <a:gd name="T5" fmla="*/ 8 h 43"/>
                <a:gd name="T6" fmla="*/ 30 w 39"/>
                <a:gd name="T7" fmla="*/ 7 h 43"/>
                <a:gd name="T8" fmla="*/ 32 w 39"/>
                <a:gd name="T9" fmla="*/ 7 h 43"/>
                <a:gd name="T10" fmla="*/ 34 w 39"/>
                <a:gd name="T11" fmla="*/ 4 h 43"/>
                <a:gd name="T12" fmla="*/ 36 w 39"/>
                <a:gd name="T13" fmla="*/ 5 h 43"/>
                <a:gd name="T14" fmla="*/ 37 w 39"/>
                <a:gd name="T15" fmla="*/ 7 h 43"/>
                <a:gd name="T16" fmla="*/ 39 w 39"/>
                <a:gd name="T17" fmla="*/ 8 h 43"/>
                <a:gd name="T18" fmla="*/ 37 w 39"/>
                <a:gd name="T19" fmla="*/ 10 h 43"/>
                <a:gd name="T20" fmla="*/ 36 w 39"/>
                <a:gd name="T21" fmla="*/ 13 h 43"/>
                <a:gd name="T22" fmla="*/ 35 w 39"/>
                <a:gd name="T23" fmla="*/ 14 h 43"/>
                <a:gd name="T24" fmla="*/ 34 w 39"/>
                <a:gd name="T25" fmla="*/ 13 h 43"/>
                <a:gd name="T26" fmla="*/ 32 w 39"/>
                <a:gd name="T27" fmla="*/ 13 h 43"/>
                <a:gd name="T28" fmla="*/ 32 w 39"/>
                <a:gd name="T29" fmla="*/ 15 h 43"/>
                <a:gd name="T30" fmla="*/ 30 w 39"/>
                <a:gd name="T31" fmla="*/ 17 h 43"/>
                <a:gd name="T32" fmla="*/ 29 w 39"/>
                <a:gd name="T33" fmla="*/ 18 h 43"/>
                <a:gd name="T34" fmla="*/ 27 w 39"/>
                <a:gd name="T35" fmla="*/ 19 h 43"/>
                <a:gd name="T36" fmla="*/ 26 w 39"/>
                <a:gd name="T37" fmla="*/ 18 h 43"/>
                <a:gd name="T38" fmla="*/ 25 w 39"/>
                <a:gd name="T39" fmla="*/ 19 h 43"/>
                <a:gd name="T40" fmla="*/ 24 w 39"/>
                <a:gd name="T41" fmla="*/ 22 h 43"/>
                <a:gd name="T42" fmla="*/ 21 w 39"/>
                <a:gd name="T43" fmla="*/ 24 h 43"/>
                <a:gd name="T44" fmla="*/ 21 w 39"/>
                <a:gd name="T45" fmla="*/ 27 h 43"/>
                <a:gd name="T46" fmla="*/ 20 w 39"/>
                <a:gd name="T47" fmla="*/ 28 h 43"/>
                <a:gd name="T48" fmla="*/ 16 w 39"/>
                <a:gd name="T49" fmla="*/ 27 h 43"/>
                <a:gd name="T50" fmla="*/ 15 w 39"/>
                <a:gd name="T51" fmla="*/ 28 h 43"/>
                <a:gd name="T52" fmla="*/ 12 w 39"/>
                <a:gd name="T53" fmla="*/ 30 h 43"/>
                <a:gd name="T54" fmla="*/ 11 w 39"/>
                <a:gd name="T55" fmla="*/ 33 h 43"/>
                <a:gd name="T56" fmla="*/ 10 w 39"/>
                <a:gd name="T57" fmla="*/ 37 h 43"/>
                <a:gd name="T58" fmla="*/ 10 w 39"/>
                <a:gd name="T59" fmla="*/ 39 h 43"/>
                <a:gd name="T60" fmla="*/ 10 w 39"/>
                <a:gd name="T61" fmla="*/ 42 h 43"/>
                <a:gd name="T62" fmla="*/ 9 w 39"/>
                <a:gd name="T63" fmla="*/ 42 h 43"/>
                <a:gd name="T64" fmla="*/ 6 w 39"/>
                <a:gd name="T65" fmla="*/ 39 h 43"/>
                <a:gd name="T66" fmla="*/ 6 w 39"/>
                <a:gd name="T67" fmla="*/ 37 h 43"/>
                <a:gd name="T68" fmla="*/ 4 w 39"/>
                <a:gd name="T69" fmla="*/ 34 h 43"/>
                <a:gd name="T70" fmla="*/ 2 w 39"/>
                <a:gd name="T71" fmla="*/ 33 h 43"/>
                <a:gd name="T72" fmla="*/ 5 w 39"/>
                <a:gd name="T73" fmla="*/ 32 h 43"/>
                <a:gd name="T74" fmla="*/ 6 w 39"/>
                <a:gd name="T75" fmla="*/ 29 h 43"/>
                <a:gd name="T76" fmla="*/ 9 w 39"/>
                <a:gd name="T77" fmla="*/ 27 h 43"/>
                <a:gd name="T78" fmla="*/ 9 w 39"/>
                <a:gd name="T79" fmla="*/ 23 h 43"/>
                <a:gd name="T80" fmla="*/ 6 w 39"/>
                <a:gd name="T81" fmla="*/ 24 h 43"/>
                <a:gd name="T82" fmla="*/ 4 w 39"/>
                <a:gd name="T83" fmla="*/ 27 h 43"/>
                <a:gd name="T84" fmla="*/ 2 w 39"/>
                <a:gd name="T85" fmla="*/ 25 h 43"/>
                <a:gd name="T86" fmla="*/ 0 w 39"/>
                <a:gd name="T87" fmla="*/ 25 h 43"/>
                <a:gd name="T88" fmla="*/ 1 w 39"/>
                <a:gd name="T89" fmla="*/ 23 h 43"/>
                <a:gd name="T90" fmla="*/ 4 w 39"/>
                <a:gd name="T91" fmla="*/ 23 h 43"/>
                <a:gd name="T92" fmla="*/ 6 w 39"/>
                <a:gd name="T93" fmla="*/ 22 h 43"/>
                <a:gd name="T94" fmla="*/ 5 w 39"/>
                <a:gd name="T95" fmla="*/ 19 h 43"/>
                <a:gd name="T96" fmla="*/ 6 w 39"/>
                <a:gd name="T97" fmla="*/ 17 h 43"/>
                <a:gd name="T98" fmla="*/ 7 w 39"/>
                <a:gd name="T99" fmla="*/ 18 h 43"/>
                <a:gd name="T100" fmla="*/ 10 w 39"/>
                <a:gd name="T101" fmla="*/ 18 h 43"/>
                <a:gd name="T102" fmla="*/ 10 w 39"/>
                <a:gd name="T103" fmla="*/ 15 h 43"/>
                <a:gd name="T104" fmla="*/ 7 w 39"/>
                <a:gd name="T105" fmla="*/ 14 h 43"/>
                <a:gd name="T106" fmla="*/ 9 w 39"/>
                <a:gd name="T107" fmla="*/ 13 h 43"/>
                <a:gd name="T108" fmla="*/ 11 w 39"/>
                <a:gd name="T109" fmla="*/ 12 h 43"/>
                <a:gd name="T110" fmla="*/ 11 w 39"/>
                <a:gd name="T111" fmla="*/ 9 h 43"/>
                <a:gd name="T112" fmla="*/ 9 w 39"/>
                <a:gd name="T113" fmla="*/ 7 h 43"/>
                <a:gd name="T114" fmla="*/ 11 w 39"/>
                <a:gd name="T115" fmla="*/ 5 h 43"/>
                <a:gd name="T116" fmla="*/ 11 w 39"/>
                <a:gd name="T117" fmla="*/ 2 h 43"/>
                <a:gd name="T118" fmla="*/ 14 w 39"/>
                <a:gd name="T119" fmla="*/ 2 h 43"/>
                <a:gd name="T120" fmla="*/ 15 w 39"/>
                <a:gd name="T121" fmla="*/ 3 h 43"/>
                <a:gd name="T122" fmla="*/ 17 w 39"/>
                <a:gd name="T123" fmla="*/ 5 h 43"/>
                <a:gd name="T124" fmla="*/ 20 w 39"/>
                <a:gd name="T125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9" h="43">
                  <a:moveTo>
                    <a:pt x="22" y="7"/>
                  </a:moveTo>
                  <a:lnTo>
                    <a:pt x="24" y="7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9" y="9"/>
                  </a:lnTo>
                  <a:lnTo>
                    <a:pt x="30" y="7"/>
                  </a:lnTo>
                  <a:lnTo>
                    <a:pt x="31" y="7"/>
                  </a:lnTo>
                  <a:lnTo>
                    <a:pt x="32" y="7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37" y="8"/>
                  </a:lnTo>
                  <a:lnTo>
                    <a:pt x="39" y="8"/>
                  </a:lnTo>
                  <a:lnTo>
                    <a:pt x="37" y="9"/>
                  </a:lnTo>
                  <a:lnTo>
                    <a:pt x="37" y="10"/>
                  </a:lnTo>
                  <a:lnTo>
                    <a:pt x="37" y="12"/>
                  </a:lnTo>
                  <a:lnTo>
                    <a:pt x="36" y="13"/>
                  </a:lnTo>
                  <a:lnTo>
                    <a:pt x="36" y="14"/>
                  </a:lnTo>
                  <a:lnTo>
                    <a:pt x="35" y="14"/>
                  </a:lnTo>
                  <a:lnTo>
                    <a:pt x="34" y="14"/>
                  </a:lnTo>
                  <a:lnTo>
                    <a:pt x="34" y="13"/>
                  </a:lnTo>
                  <a:lnTo>
                    <a:pt x="32" y="12"/>
                  </a:lnTo>
                  <a:lnTo>
                    <a:pt x="32" y="13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1" y="17"/>
                  </a:lnTo>
                  <a:lnTo>
                    <a:pt x="30" y="17"/>
                  </a:lnTo>
                  <a:lnTo>
                    <a:pt x="30" y="18"/>
                  </a:lnTo>
                  <a:lnTo>
                    <a:pt x="29" y="18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8"/>
                  </a:lnTo>
                  <a:lnTo>
                    <a:pt x="26" y="18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2" y="23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1" y="27"/>
                  </a:lnTo>
                  <a:lnTo>
                    <a:pt x="21" y="28"/>
                  </a:lnTo>
                  <a:lnTo>
                    <a:pt x="20" y="28"/>
                  </a:lnTo>
                  <a:lnTo>
                    <a:pt x="19" y="27"/>
                  </a:lnTo>
                  <a:lnTo>
                    <a:pt x="16" y="27"/>
                  </a:lnTo>
                  <a:lnTo>
                    <a:pt x="15" y="27"/>
                  </a:lnTo>
                  <a:lnTo>
                    <a:pt x="15" y="28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3"/>
                  </a:lnTo>
                  <a:lnTo>
                    <a:pt x="11" y="35"/>
                  </a:lnTo>
                  <a:lnTo>
                    <a:pt x="10" y="37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10" y="40"/>
                  </a:lnTo>
                  <a:lnTo>
                    <a:pt x="10" y="42"/>
                  </a:lnTo>
                  <a:lnTo>
                    <a:pt x="9" y="43"/>
                  </a:lnTo>
                  <a:lnTo>
                    <a:pt x="9" y="42"/>
                  </a:lnTo>
                  <a:lnTo>
                    <a:pt x="7" y="40"/>
                  </a:lnTo>
                  <a:lnTo>
                    <a:pt x="6" y="39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4" y="33"/>
                  </a:lnTo>
                  <a:lnTo>
                    <a:pt x="5" y="32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4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6" y="24"/>
                  </a:lnTo>
                  <a:lnTo>
                    <a:pt x="5" y="25"/>
                  </a:lnTo>
                  <a:lnTo>
                    <a:pt x="4" y="27"/>
                  </a:lnTo>
                  <a:lnTo>
                    <a:pt x="2" y="27"/>
                  </a:lnTo>
                  <a:lnTo>
                    <a:pt x="2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10" y="13"/>
                  </a:lnTo>
                  <a:lnTo>
                    <a:pt x="11" y="12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0" y="8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1" y="5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5" name="Freeform 285">
              <a:extLst>
                <a:ext uri="{FF2B5EF4-FFF2-40B4-BE49-F238E27FC236}">
                  <a16:creationId xmlns:a16="http://schemas.microsoft.com/office/drawing/2014/main" id="{7A3074FA-2E10-A66B-B10B-DB67AEEFD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758" y="2736067"/>
              <a:ext cx="5602" cy="11200"/>
            </a:xfrm>
            <a:custGeom>
              <a:avLst/>
              <a:gdLst>
                <a:gd name="T0" fmla="*/ 4 w 4"/>
                <a:gd name="T1" fmla="*/ 5 h 7"/>
                <a:gd name="T2" fmla="*/ 4 w 4"/>
                <a:gd name="T3" fmla="*/ 7 h 7"/>
                <a:gd name="T4" fmla="*/ 2 w 4"/>
                <a:gd name="T5" fmla="*/ 5 h 7"/>
                <a:gd name="T6" fmla="*/ 0 w 4"/>
                <a:gd name="T7" fmla="*/ 5 h 7"/>
                <a:gd name="T8" fmla="*/ 0 w 4"/>
                <a:gd name="T9" fmla="*/ 4 h 7"/>
                <a:gd name="T10" fmla="*/ 0 w 4"/>
                <a:gd name="T11" fmla="*/ 3 h 7"/>
                <a:gd name="T12" fmla="*/ 0 w 4"/>
                <a:gd name="T13" fmla="*/ 2 h 7"/>
                <a:gd name="T14" fmla="*/ 0 w 4"/>
                <a:gd name="T15" fmla="*/ 0 h 7"/>
                <a:gd name="T16" fmla="*/ 2 w 4"/>
                <a:gd name="T17" fmla="*/ 0 h 7"/>
                <a:gd name="T18" fmla="*/ 3 w 4"/>
                <a:gd name="T19" fmla="*/ 2 h 7"/>
                <a:gd name="T20" fmla="*/ 3 w 4"/>
                <a:gd name="T21" fmla="*/ 3 h 7"/>
                <a:gd name="T22" fmla="*/ 3 w 4"/>
                <a:gd name="T23" fmla="*/ 4 h 7"/>
                <a:gd name="T24" fmla="*/ 4 w 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7">
                  <a:moveTo>
                    <a:pt x="4" y="5"/>
                  </a:moveTo>
                  <a:lnTo>
                    <a:pt x="4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4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6" name="Freeform 286">
              <a:extLst>
                <a:ext uri="{FF2B5EF4-FFF2-40B4-BE49-F238E27FC236}">
                  <a16:creationId xmlns:a16="http://schemas.microsoft.com/office/drawing/2014/main" id="{22054745-DC8D-8813-B1BA-C40F32218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59" y="2719266"/>
              <a:ext cx="5602" cy="0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3 h 3"/>
                <a:gd name="T4" fmla="*/ 0 w 2"/>
                <a:gd name="T5" fmla="*/ 3 h 3"/>
                <a:gd name="T6" fmla="*/ 0 w 2"/>
                <a:gd name="T7" fmla="*/ 2 h 3"/>
                <a:gd name="T8" fmla="*/ 0 w 2"/>
                <a:gd name="T9" fmla="*/ 0 h 3"/>
                <a:gd name="T10" fmla="*/ 1 w 2"/>
                <a:gd name="T11" fmla="*/ 0 h 3"/>
                <a:gd name="T12" fmla="*/ 2 w 2"/>
                <a:gd name="T13" fmla="*/ 0 h 3"/>
                <a:gd name="T14" fmla="*/ 2 w 2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7" name="Freeform 287">
              <a:extLst>
                <a:ext uri="{FF2B5EF4-FFF2-40B4-BE49-F238E27FC236}">
                  <a16:creationId xmlns:a16="http://schemas.microsoft.com/office/drawing/2014/main" id="{D57D83FE-3A66-0A91-F99B-2289067FA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892" y="2702464"/>
              <a:ext cx="5602" cy="11200"/>
            </a:xfrm>
            <a:custGeom>
              <a:avLst/>
              <a:gdLst>
                <a:gd name="T0" fmla="*/ 6 w 6"/>
                <a:gd name="T1" fmla="*/ 5 h 6"/>
                <a:gd name="T2" fmla="*/ 5 w 6"/>
                <a:gd name="T3" fmla="*/ 6 h 6"/>
                <a:gd name="T4" fmla="*/ 4 w 6"/>
                <a:gd name="T5" fmla="*/ 5 h 6"/>
                <a:gd name="T6" fmla="*/ 4 w 6"/>
                <a:gd name="T7" fmla="*/ 3 h 6"/>
                <a:gd name="T8" fmla="*/ 3 w 6"/>
                <a:gd name="T9" fmla="*/ 3 h 6"/>
                <a:gd name="T10" fmla="*/ 1 w 6"/>
                <a:gd name="T11" fmla="*/ 2 h 6"/>
                <a:gd name="T12" fmla="*/ 0 w 6"/>
                <a:gd name="T13" fmla="*/ 2 h 6"/>
                <a:gd name="T14" fmla="*/ 0 w 6"/>
                <a:gd name="T15" fmla="*/ 1 h 6"/>
                <a:gd name="T16" fmla="*/ 0 w 6"/>
                <a:gd name="T17" fmla="*/ 0 h 6"/>
                <a:gd name="T18" fmla="*/ 1 w 6"/>
                <a:gd name="T19" fmla="*/ 0 h 6"/>
                <a:gd name="T20" fmla="*/ 3 w 6"/>
                <a:gd name="T21" fmla="*/ 0 h 6"/>
                <a:gd name="T22" fmla="*/ 4 w 6"/>
                <a:gd name="T23" fmla="*/ 1 h 6"/>
                <a:gd name="T24" fmla="*/ 6 w 6"/>
                <a:gd name="T25" fmla="*/ 1 h 6"/>
                <a:gd name="T26" fmla="*/ 6 w 6"/>
                <a:gd name="T27" fmla="*/ 2 h 6"/>
                <a:gd name="T28" fmla="*/ 6 w 6"/>
                <a:gd name="T29" fmla="*/ 3 h 6"/>
                <a:gd name="T30" fmla="*/ 6 w 6"/>
                <a:gd name="T3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6">
                  <a:moveTo>
                    <a:pt x="6" y="5"/>
                  </a:moveTo>
                  <a:lnTo>
                    <a:pt x="5" y="6"/>
                  </a:lnTo>
                  <a:lnTo>
                    <a:pt x="4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8" name="Freeform 288">
              <a:extLst>
                <a:ext uri="{FF2B5EF4-FFF2-40B4-BE49-F238E27FC236}">
                  <a16:creationId xmlns:a16="http://schemas.microsoft.com/office/drawing/2014/main" id="{0A5AD84B-8C66-1C60-C6C1-8CFD82197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2947" y="2702464"/>
              <a:ext cx="5602" cy="28005"/>
            </a:xfrm>
            <a:custGeom>
              <a:avLst/>
              <a:gdLst>
                <a:gd name="T0" fmla="*/ 2 w 6"/>
                <a:gd name="T1" fmla="*/ 8 h 17"/>
                <a:gd name="T2" fmla="*/ 4 w 6"/>
                <a:gd name="T3" fmla="*/ 8 h 17"/>
                <a:gd name="T4" fmla="*/ 5 w 6"/>
                <a:gd name="T5" fmla="*/ 8 h 17"/>
                <a:gd name="T6" fmla="*/ 6 w 6"/>
                <a:gd name="T7" fmla="*/ 10 h 17"/>
                <a:gd name="T8" fmla="*/ 6 w 6"/>
                <a:gd name="T9" fmla="*/ 11 h 17"/>
                <a:gd name="T10" fmla="*/ 5 w 6"/>
                <a:gd name="T11" fmla="*/ 12 h 17"/>
                <a:gd name="T12" fmla="*/ 5 w 6"/>
                <a:gd name="T13" fmla="*/ 13 h 17"/>
                <a:gd name="T14" fmla="*/ 4 w 6"/>
                <a:gd name="T15" fmla="*/ 13 h 17"/>
                <a:gd name="T16" fmla="*/ 4 w 6"/>
                <a:gd name="T17" fmla="*/ 16 h 17"/>
                <a:gd name="T18" fmla="*/ 4 w 6"/>
                <a:gd name="T19" fmla="*/ 17 h 17"/>
                <a:gd name="T20" fmla="*/ 2 w 6"/>
                <a:gd name="T21" fmla="*/ 17 h 17"/>
                <a:gd name="T22" fmla="*/ 2 w 6"/>
                <a:gd name="T23" fmla="*/ 16 h 17"/>
                <a:gd name="T24" fmla="*/ 2 w 6"/>
                <a:gd name="T25" fmla="*/ 15 h 17"/>
                <a:gd name="T26" fmla="*/ 2 w 6"/>
                <a:gd name="T27" fmla="*/ 13 h 17"/>
                <a:gd name="T28" fmla="*/ 2 w 6"/>
                <a:gd name="T29" fmla="*/ 12 h 17"/>
                <a:gd name="T30" fmla="*/ 1 w 6"/>
                <a:gd name="T31" fmla="*/ 11 h 17"/>
                <a:gd name="T32" fmla="*/ 1 w 6"/>
                <a:gd name="T33" fmla="*/ 10 h 17"/>
                <a:gd name="T34" fmla="*/ 0 w 6"/>
                <a:gd name="T35" fmla="*/ 7 h 17"/>
                <a:gd name="T36" fmla="*/ 0 w 6"/>
                <a:gd name="T37" fmla="*/ 5 h 17"/>
                <a:gd name="T38" fmla="*/ 1 w 6"/>
                <a:gd name="T39" fmla="*/ 5 h 17"/>
                <a:gd name="T40" fmla="*/ 1 w 6"/>
                <a:gd name="T41" fmla="*/ 3 h 17"/>
                <a:gd name="T42" fmla="*/ 2 w 6"/>
                <a:gd name="T43" fmla="*/ 2 h 17"/>
                <a:gd name="T44" fmla="*/ 2 w 6"/>
                <a:gd name="T45" fmla="*/ 1 h 17"/>
                <a:gd name="T46" fmla="*/ 4 w 6"/>
                <a:gd name="T47" fmla="*/ 0 h 17"/>
                <a:gd name="T48" fmla="*/ 4 w 6"/>
                <a:gd name="T49" fmla="*/ 1 h 17"/>
                <a:gd name="T50" fmla="*/ 4 w 6"/>
                <a:gd name="T51" fmla="*/ 2 h 17"/>
                <a:gd name="T52" fmla="*/ 4 w 6"/>
                <a:gd name="T53" fmla="*/ 3 h 17"/>
                <a:gd name="T54" fmla="*/ 2 w 6"/>
                <a:gd name="T55" fmla="*/ 5 h 17"/>
                <a:gd name="T56" fmla="*/ 2 w 6"/>
                <a:gd name="T57" fmla="*/ 6 h 17"/>
                <a:gd name="T58" fmla="*/ 2 w 6"/>
                <a:gd name="T59" fmla="*/ 7 h 17"/>
                <a:gd name="T60" fmla="*/ 2 w 6"/>
                <a:gd name="T61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" h="17">
                  <a:moveTo>
                    <a:pt x="2" y="8"/>
                  </a:moveTo>
                  <a:lnTo>
                    <a:pt x="4" y="8"/>
                  </a:lnTo>
                  <a:lnTo>
                    <a:pt x="5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7"/>
                  </a:lnTo>
                  <a:lnTo>
                    <a:pt x="2" y="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9" name="Freeform 289">
              <a:extLst>
                <a:ext uri="{FF2B5EF4-FFF2-40B4-BE49-F238E27FC236}">
                  <a16:creationId xmlns:a16="http://schemas.microsoft.com/office/drawing/2014/main" id="{6CB6BA6C-5660-E0CC-8264-5D1AE3BD4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159" y="2696867"/>
              <a:ext cx="5602" cy="11200"/>
            </a:xfrm>
            <a:custGeom>
              <a:avLst/>
              <a:gdLst>
                <a:gd name="T0" fmla="*/ 5 w 6"/>
                <a:gd name="T1" fmla="*/ 7 h 7"/>
                <a:gd name="T2" fmla="*/ 3 w 6"/>
                <a:gd name="T3" fmla="*/ 7 h 7"/>
                <a:gd name="T4" fmla="*/ 2 w 6"/>
                <a:gd name="T5" fmla="*/ 6 h 7"/>
                <a:gd name="T6" fmla="*/ 2 w 6"/>
                <a:gd name="T7" fmla="*/ 5 h 7"/>
                <a:gd name="T8" fmla="*/ 1 w 6"/>
                <a:gd name="T9" fmla="*/ 5 h 7"/>
                <a:gd name="T10" fmla="*/ 1 w 6"/>
                <a:gd name="T11" fmla="*/ 4 h 7"/>
                <a:gd name="T12" fmla="*/ 0 w 6"/>
                <a:gd name="T13" fmla="*/ 2 h 7"/>
                <a:gd name="T14" fmla="*/ 1 w 6"/>
                <a:gd name="T15" fmla="*/ 1 h 7"/>
                <a:gd name="T16" fmla="*/ 1 w 6"/>
                <a:gd name="T17" fmla="*/ 0 h 7"/>
                <a:gd name="T18" fmla="*/ 2 w 6"/>
                <a:gd name="T19" fmla="*/ 0 h 7"/>
                <a:gd name="T20" fmla="*/ 2 w 6"/>
                <a:gd name="T21" fmla="*/ 1 h 7"/>
                <a:gd name="T22" fmla="*/ 3 w 6"/>
                <a:gd name="T23" fmla="*/ 2 h 7"/>
                <a:gd name="T24" fmla="*/ 5 w 6"/>
                <a:gd name="T25" fmla="*/ 4 h 7"/>
                <a:gd name="T26" fmla="*/ 6 w 6"/>
                <a:gd name="T27" fmla="*/ 4 h 7"/>
                <a:gd name="T28" fmla="*/ 6 w 6"/>
                <a:gd name="T29" fmla="*/ 5 h 7"/>
                <a:gd name="T30" fmla="*/ 5 w 6"/>
                <a:gd name="T31" fmla="*/ 6 h 7"/>
                <a:gd name="T32" fmla="*/ 5 w 6"/>
                <a:gd name="T3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lnTo>
                    <a:pt x="3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0" name="Freeform 290">
              <a:extLst>
                <a:ext uri="{FF2B5EF4-FFF2-40B4-BE49-F238E27FC236}">
                  <a16:creationId xmlns:a16="http://schemas.microsoft.com/office/drawing/2014/main" id="{CFDAF221-9D4D-5EE0-507E-E5F41584C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739" y="2691262"/>
              <a:ext cx="56008" cy="50408"/>
            </a:xfrm>
            <a:custGeom>
              <a:avLst/>
              <a:gdLst>
                <a:gd name="T0" fmla="*/ 32 w 43"/>
                <a:gd name="T1" fmla="*/ 3 h 36"/>
                <a:gd name="T2" fmla="*/ 38 w 43"/>
                <a:gd name="T3" fmla="*/ 3 h 36"/>
                <a:gd name="T4" fmla="*/ 38 w 43"/>
                <a:gd name="T5" fmla="*/ 6 h 36"/>
                <a:gd name="T6" fmla="*/ 40 w 43"/>
                <a:gd name="T7" fmla="*/ 8 h 36"/>
                <a:gd name="T8" fmla="*/ 42 w 43"/>
                <a:gd name="T9" fmla="*/ 12 h 36"/>
                <a:gd name="T10" fmla="*/ 43 w 43"/>
                <a:gd name="T11" fmla="*/ 15 h 36"/>
                <a:gd name="T12" fmla="*/ 43 w 43"/>
                <a:gd name="T13" fmla="*/ 17 h 36"/>
                <a:gd name="T14" fmla="*/ 42 w 43"/>
                <a:gd name="T15" fmla="*/ 20 h 36"/>
                <a:gd name="T16" fmla="*/ 38 w 43"/>
                <a:gd name="T17" fmla="*/ 20 h 36"/>
                <a:gd name="T18" fmla="*/ 35 w 43"/>
                <a:gd name="T19" fmla="*/ 21 h 36"/>
                <a:gd name="T20" fmla="*/ 33 w 43"/>
                <a:gd name="T21" fmla="*/ 25 h 36"/>
                <a:gd name="T22" fmla="*/ 30 w 43"/>
                <a:gd name="T23" fmla="*/ 27 h 36"/>
                <a:gd name="T24" fmla="*/ 24 w 43"/>
                <a:gd name="T25" fmla="*/ 27 h 36"/>
                <a:gd name="T26" fmla="*/ 22 w 43"/>
                <a:gd name="T27" fmla="*/ 27 h 36"/>
                <a:gd name="T28" fmla="*/ 19 w 43"/>
                <a:gd name="T29" fmla="*/ 26 h 36"/>
                <a:gd name="T30" fmla="*/ 18 w 43"/>
                <a:gd name="T31" fmla="*/ 27 h 36"/>
                <a:gd name="T32" fmla="*/ 18 w 43"/>
                <a:gd name="T33" fmla="*/ 30 h 36"/>
                <a:gd name="T34" fmla="*/ 14 w 43"/>
                <a:gd name="T35" fmla="*/ 33 h 36"/>
                <a:gd name="T36" fmla="*/ 14 w 43"/>
                <a:gd name="T37" fmla="*/ 36 h 36"/>
                <a:gd name="T38" fmla="*/ 10 w 43"/>
                <a:gd name="T39" fmla="*/ 36 h 36"/>
                <a:gd name="T40" fmla="*/ 9 w 43"/>
                <a:gd name="T41" fmla="*/ 35 h 36"/>
                <a:gd name="T42" fmla="*/ 10 w 43"/>
                <a:gd name="T43" fmla="*/ 32 h 36"/>
                <a:gd name="T44" fmla="*/ 15 w 43"/>
                <a:gd name="T45" fmla="*/ 30 h 36"/>
                <a:gd name="T46" fmla="*/ 17 w 43"/>
                <a:gd name="T47" fmla="*/ 27 h 36"/>
                <a:gd name="T48" fmla="*/ 15 w 43"/>
                <a:gd name="T49" fmla="*/ 26 h 36"/>
                <a:gd name="T50" fmla="*/ 13 w 43"/>
                <a:gd name="T51" fmla="*/ 23 h 36"/>
                <a:gd name="T52" fmla="*/ 10 w 43"/>
                <a:gd name="T53" fmla="*/ 25 h 36"/>
                <a:gd name="T54" fmla="*/ 7 w 43"/>
                <a:gd name="T55" fmla="*/ 26 h 36"/>
                <a:gd name="T56" fmla="*/ 4 w 43"/>
                <a:gd name="T57" fmla="*/ 27 h 36"/>
                <a:gd name="T58" fmla="*/ 0 w 43"/>
                <a:gd name="T59" fmla="*/ 27 h 36"/>
                <a:gd name="T60" fmla="*/ 2 w 43"/>
                <a:gd name="T61" fmla="*/ 25 h 36"/>
                <a:gd name="T62" fmla="*/ 4 w 43"/>
                <a:gd name="T63" fmla="*/ 22 h 36"/>
                <a:gd name="T64" fmla="*/ 8 w 43"/>
                <a:gd name="T65" fmla="*/ 21 h 36"/>
                <a:gd name="T66" fmla="*/ 13 w 43"/>
                <a:gd name="T67" fmla="*/ 18 h 36"/>
                <a:gd name="T68" fmla="*/ 17 w 43"/>
                <a:gd name="T69" fmla="*/ 17 h 36"/>
                <a:gd name="T70" fmla="*/ 19 w 43"/>
                <a:gd name="T71" fmla="*/ 16 h 36"/>
                <a:gd name="T72" fmla="*/ 20 w 43"/>
                <a:gd name="T73" fmla="*/ 13 h 36"/>
                <a:gd name="T74" fmla="*/ 22 w 43"/>
                <a:gd name="T75" fmla="*/ 11 h 36"/>
                <a:gd name="T76" fmla="*/ 23 w 43"/>
                <a:gd name="T77" fmla="*/ 7 h 36"/>
                <a:gd name="T78" fmla="*/ 24 w 43"/>
                <a:gd name="T79" fmla="*/ 3 h 36"/>
                <a:gd name="T80" fmla="*/ 25 w 43"/>
                <a:gd name="T81" fmla="*/ 1 h 36"/>
                <a:gd name="T82" fmla="*/ 28 w 43"/>
                <a:gd name="T83" fmla="*/ 0 h 36"/>
                <a:gd name="T84" fmla="*/ 30 w 43"/>
                <a:gd name="T8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" h="36">
                  <a:moveTo>
                    <a:pt x="30" y="2"/>
                  </a:moveTo>
                  <a:lnTo>
                    <a:pt x="32" y="3"/>
                  </a:lnTo>
                  <a:lnTo>
                    <a:pt x="34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8" y="6"/>
                  </a:lnTo>
                  <a:lnTo>
                    <a:pt x="38" y="7"/>
                  </a:lnTo>
                  <a:lnTo>
                    <a:pt x="40" y="8"/>
                  </a:lnTo>
                  <a:lnTo>
                    <a:pt x="40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3" y="15"/>
                  </a:lnTo>
                  <a:lnTo>
                    <a:pt x="43" y="16"/>
                  </a:lnTo>
                  <a:lnTo>
                    <a:pt x="43" y="17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39" y="20"/>
                  </a:lnTo>
                  <a:lnTo>
                    <a:pt x="38" y="20"/>
                  </a:lnTo>
                  <a:lnTo>
                    <a:pt x="37" y="20"/>
                  </a:lnTo>
                  <a:lnTo>
                    <a:pt x="35" y="21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2" y="26"/>
                  </a:lnTo>
                  <a:lnTo>
                    <a:pt x="30" y="27"/>
                  </a:lnTo>
                  <a:lnTo>
                    <a:pt x="27" y="27"/>
                  </a:lnTo>
                  <a:lnTo>
                    <a:pt x="24" y="27"/>
                  </a:lnTo>
                  <a:lnTo>
                    <a:pt x="23" y="27"/>
                  </a:lnTo>
                  <a:lnTo>
                    <a:pt x="22" y="27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7"/>
                  </a:lnTo>
                  <a:lnTo>
                    <a:pt x="18" y="27"/>
                  </a:lnTo>
                  <a:lnTo>
                    <a:pt x="19" y="28"/>
                  </a:lnTo>
                  <a:lnTo>
                    <a:pt x="18" y="30"/>
                  </a:lnTo>
                  <a:lnTo>
                    <a:pt x="15" y="33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13" y="36"/>
                  </a:lnTo>
                  <a:lnTo>
                    <a:pt x="10" y="36"/>
                  </a:lnTo>
                  <a:lnTo>
                    <a:pt x="9" y="36"/>
                  </a:lnTo>
                  <a:lnTo>
                    <a:pt x="9" y="35"/>
                  </a:lnTo>
                  <a:lnTo>
                    <a:pt x="10" y="33"/>
                  </a:lnTo>
                  <a:lnTo>
                    <a:pt x="10" y="32"/>
                  </a:lnTo>
                  <a:lnTo>
                    <a:pt x="12" y="31"/>
                  </a:lnTo>
                  <a:lnTo>
                    <a:pt x="15" y="30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4" y="23"/>
                  </a:lnTo>
                  <a:lnTo>
                    <a:pt x="13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7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2" y="25"/>
                  </a:lnTo>
                  <a:lnTo>
                    <a:pt x="3" y="23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3" y="18"/>
                  </a:lnTo>
                  <a:lnTo>
                    <a:pt x="14" y="18"/>
                  </a:lnTo>
                  <a:lnTo>
                    <a:pt x="17" y="17"/>
                  </a:lnTo>
                  <a:lnTo>
                    <a:pt x="18" y="16"/>
                  </a:lnTo>
                  <a:lnTo>
                    <a:pt x="19" y="16"/>
                  </a:lnTo>
                  <a:lnTo>
                    <a:pt x="20" y="15"/>
                  </a:lnTo>
                  <a:lnTo>
                    <a:pt x="20" y="13"/>
                  </a:lnTo>
                  <a:lnTo>
                    <a:pt x="22" y="12"/>
                  </a:lnTo>
                  <a:lnTo>
                    <a:pt x="22" y="11"/>
                  </a:lnTo>
                  <a:lnTo>
                    <a:pt x="22" y="10"/>
                  </a:lnTo>
                  <a:lnTo>
                    <a:pt x="23" y="7"/>
                  </a:lnTo>
                  <a:lnTo>
                    <a:pt x="23" y="6"/>
                  </a:lnTo>
                  <a:lnTo>
                    <a:pt x="24" y="3"/>
                  </a:lnTo>
                  <a:lnTo>
                    <a:pt x="24" y="2"/>
                  </a:lnTo>
                  <a:lnTo>
                    <a:pt x="25" y="1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29" y="1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1" name="Freeform 291">
              <a:extLst>
                <a:ext uri="{FF2B5EF4-FFF2-40B4-BE49-F238E27FC236}">
                  <a16:creationId xmlns:a16="http://schemas.microsoft.com/office/drawing/2014/main" id="{DA62E309-2268-D93D-EE04-EE3FDD063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270" y="2680066"/>
              <a:ext cx="16804" cy="5602"/>
            </a:xfrm>
            <a:custGeom>
              <a:avLst/>
              <a:gdLst>
                <a:gd name="T0" fmla="*/ 6 w 10"/>
                <a:gd name="T1" fmla="*/ 6 h 6"/>
                <a:gd name="T2" fmla="*/ 5 w 10"/>
                <a:gd name="T3" fmla="*/ 6 h 6"/>
                <a:gd name="T4" fmla="*/ 4 w 10"/>
                <a:gd name="T5" fmla="*/ 6 h 6"/>
                <a:gd name="T6" fmla="*/ 2 w 10"/>
                <a:gd name="T7" fmla="*/ 5 h 6"/>
                <a:gd name="T8" fmla="*/ 1 w 10"/>
                <a:gd name="T9" fmla="*/ 5 h 6"/>
                <a:gd name="T10" fmla="*/ 0 w 10"/>
                <a:gd name="T11" fmla="*/ 4 h 6"/>
                <a:gd name="T12" fmla="*/ 0 w 10"/>
                <a:gd name="T13" fmla="*/ 2 h 6"/>
                <a:gd name="T14" fmla="*/ 1 w 10"/>
                <a:gd name="T15" fmla="*/ 1 h 6"/>
                <a:gd name="T16" fmla="*/ 4 w 10"/>
                <a:gd name="T17" fmla="*/ 1 h 6"/>
                <a:gd name="T18" fmla="*/ 5 w 10"/>
                <a:gd name="T19" fmla="*/ 1 h 6"/>
                <a:gd name="T20" fmla="*/ 6 w 10"/>
                <a:gd name="T21" fmla="*/ 0 h 6"/>
                <a:gd name="T22" fmla="*/ 7 w 10"/>
                <a:gd name="T23" fmla="*/ 0 h 6"/>
                <a:gd name="T24" fmla="*/ 9 w 10"/>
                <a:gd name="T25" fmla="*/ 0 h 6"/>
                <a:gd name="T26" fmla="*/ 10 w 10"/>
                <a:gd name="T27" fmla="*/ 0 h 6"/>
                <a:gd name="T28" fmla="*/ 10 w 10"/>
                <a:gd name="T29" fmla="*/ 1 h 6"/>
                <a:gd name="T30" fmla="*/ 10 w 10"/>
                <a:gd name="T31" fmla="*/ 2 h 6"/>
                <a:gd name="T32" fmla="*/ 9 w 10"/>
                <a:gd name="T33" fmla="*/ 2 h 6"/>
                <a:gd name="T34" fmla="*/ 7 w 10"/>
                <a:gd name="T35" fmla="*/ 4 h 6"/>
                <a:gd name="T36" fmla="*/ 6 w 10"/>
                <a:gd name="T37" fmla="*/ 5 h 6"/>
                <a:gd name="T38" fmla="*/ 6 w 10"/>
                <a:gd name="T3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" h="6">
                  <a:moveTo>
                    <a:pt x="6" y="6"/>
                  </a:moveTo>
                  <a:lnTo>
                    <a:pt x="5" y="6"/>
                  </a:lnTo>
                  <a:lnTo>
                    <a:pt x="4" y="6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9" y="2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2" name="Freeform 292">
              <a:extLst>
                <a:ext uri="{FF2B5EF4-FFF2-40B4-BE49-F238E27FC236}">
                  <a16:creationId xmlns:a16="http://schemas.microsoft.com/office/drawing/2014/main" id="{CF0AA38D-5B3A-93A1-02DD-CFE890201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6582" y="2624054"/>
              <a:ext cx="61607" cy="72809"/>
            </a:xfrm>
            <a:custGeom>
              <a:avLst/>
              <a:gdLst>
                <a:gd name="T0" fmla="*/ 5 w 45"/>
                <a:gd name="T1" fmla="*/ 1 h 51"/>
                <a:gd name="T2" fmla="*/ 7 w 45"/>
                <a:gd name="T3" fmla="*/ 4 h 51"/>
                <a:gd name="T4" fmla="*/ 11 w 45"/>
                <a:gd name="T5" fmla="*/ 2 h 51"/>
                <a:gd name="T6" fmla="*/ 15 w 45"/>
                <a:gd name="T7" fmla="*/ 2 h 51"/>
                <a:gd name="T8" fmla="*/ 16 w 45"/>
                <a:gd name="T9" fmla="*/ 5 h 51"/>
                <a:gd name="T10" fmla="*/ 17 w 45"/>
                <a:gd name="T11" fmla="*/ 9 h 51"/>
                <a:gd name="T12" fmla="*/ 20 w 45"/>
                <a:gd name="T13" fmla="*/ 10 h 51"/>
                <a:gd name="T14" fmla="*/ 21 w 45"/>
                <a:gd name="T15" fmla="*/ 11 h 51"/>
                <a:gd name="T16" fmla="*/ 22 w 45"/>
                <a:gd name="T17" fmla="*/ 14 h 51"/>
                <a:gd name="T18" fmla="*/ 22 w 45"/>
                <a:gd name="T19" fmla="*/ 17 h 51"/>
                <a:gd name="T20" fmla="*/ 24 w 45"/>
                <a:gd name="T21" fmla="*/ 22 h 51"/>
                <a:gd name="T22" fmla="*/ 27 w 45"/>
                <a:gd name="T23" fmla="*/ 26 h 51"/>
                <a:gd name="T24" fmla="*/ 32 w 45"/>
                <a:gd name="T25" fmla="*/ 29 h 51"/>
                <a:gd name="T26" fmla="*/ 37 w 45"/>
                <a:gd name="T27" fmla="*/ 34 h 51"/>
                <a:gd name="T28" fmla="*/ 41 w 45"/>
                <a:gd name="T29" fmla="*/ 37 h 51"/>
                <a:gd name="T30" fmla="*/ 44 w 45"/>
                <a:gd name="T31" fmla="*/ 40 h 51"/>
                <a:gd name="T32" fmla="*/ 45 w 45"/>
                <a:gd name="T33" fmla="*/ 42 h 51"/>
                <a:gd name="T34" fmla="*/ 42 w 45"/>
                <a:gd name="T35" fmla="*/ 44 h 51"/>
                <a:gd name="T36" fmla="*/ 42 w 45"/>
                <a:gd name="T37" fmla="*/ 47 h 51"/>
                <a:gd name="T38" fmla="*/ 41 w 45"/>
                <a:gd name="T39" fmla="*/ 49 h 51"/>
                <a:gd name="T40" fmla="*/ 39 w 45"/>
                <a:gd name="T41" fmla="*/ 47 h 51"/>
                <a:gd name="T42" fmla="*/ 37 w 45"/>
                <a:gd name="T43" fmla="*/ 50 h 51"/>
                <a:gd name="T44" fmla="*/ 35 w 45"/>
                <a:gd name="T45" fmla="*/ 50 h 51"/>
                <a:gd name="T46" fmla="*/ 34 w 45"/>
                <a:gd name="T47" fmla="*/ 49 h 51"/>
                <a:gd name="T48" fmla="*/ 31 w 45"/>
                <a:gd name="T49" fmla="*/ 47 h 51"/>
                <a:gd name="T50" fmla="*/ 30 w 45"/>
                <a:gd name="T51" fmla="*/ 45 h 51"/>
                <a:gd name="T52" fmla="*/ 29 w 45"/>
                <a:gd name="T53" fmla="*/ 42 h 51"/>
                <a:gd name="T54" fmla="*/ 24 w 45"/>
                <a:gd name="T55" fmla="*/ 40 h 51"/>
                <a:gd name="T56" fmla="*/ 19 w 45"/>
                <a:gd name="T57" fmla="*/ 31 h 51"/>
                <a:gd name="T58" fmla="*/ 17 w 45"/>
                <a:gd name="T59" fmla="*/ 29 h 51"/>
                <a:gd name="T60" fmla="*/ 16 w 45"/>
                <a:gd name="T61" fmla="*/ 24 h 51"/>
                <a:gd name="T62" fmla="*/ 12 w 45"/>
                <a:gd name="T63" fmla="*/ 21 h 51"/>
                <a:gd name="T64" fmla="*/ 11 w 45"/>
                <a:gd name="T65" fmla="*/ 17 h 51"/>
                <a:gd name="T66" fmla="*/ 7 w 45"/>
                <a:gd name="T67" fmla="*/ 16 h 51"/>
                <a:gd name="T68" fmla="*/ 4 w 45"/>
                <a:gd name="T69" fmla="*/ 12 h 51"/>
                <a:gd name="T70" fmla="*/ 2 w 45"/>
                <a:gd name="T71" fmla="*/ 10 h 51"/>
                <a:gd name="T72" fmla="*/ 1 w 45"/>
                <a:gd name="T73" fmla="*/ 6 h 51"/>
                <a:gd name="T74" fmla="*/ 2 w 45"/>
                <a:gd name="T75" fmla="*/ 4 h 51"/>
                <a:gd name="T76" fmla="*/ 1 w 45"/>
                <a:gd name="T77" fmla="*/ 2 h 51"/>
                <a:gd name="T78" fmla="*/ 1 w 45"/>
                <a:gd name="T79" fmla="*/ 1 h 51"/>
                <a:gd name="T80" fmla="*/ 2 w 45"/>
                <a:gd name="T81" fmla="*/ 0 h 51"/>
                <a:gd name="T82" fmla="*/ 5 w 45"/>
                <a:gd name="T8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51">
                  <a:moveTo>
                    <a:pt x="5" y="0"/>
                  </a:moveTo>
                  <a:lnTo>
                    <a:pt x="5" y="1"/>
                  </a:lnTo>
                  <a:lnTo>
                    <a:pt x="6" y="2"/>
                  </a:lnTo>
                  <a:lnTo>
                    <a:pt x="7" y="4"/>
                  </a:lnTo>
                  <a:lnTo>
                    <a:pt x="9" y="4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2" y="12"/>
                  </a:lnTo>
                  <a:lnTo>
                    <a:pt x="22" y="14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4" y="21"/>
                  </a:lnTo>
                  <a:lnTo>
                    <a:pt x="24" y="22"/>
                  </a:lnTo>
                  <a:lnTo>
                    <a:pt x="25" y="25"/>
                  </a:lnTo>
                  <a:lnTo>
                    <a:pt x="27" y="26"/>
                  </a:lnTo>
                  <a:lnTo>
                    <a:pt x="30" y="27"/>
                  </a:lnTo>
                  <a:lnTo>
                    <a:pt x="32" y="29"/>
                  </a:lnTo>
                  <a:lnTo>
                    <a:pt x="35" y="30"/>
                  </a:lnTo>
                  <a:lnTo>
                    <a:pt x="37" y="34"/>
                  </a:lnTo>
                  <a:lnTo>
                    <a:pt x="40" y="35"/>
                  </a:lnTo>
                  <a:lnTo>
                    <a:pt x="41" y="37"/>
                  </a:lnTo>
                  <a:lnTo>
                    <a:pt x="42" y="39"/>
                  </a:lnTo>
                  <a:lnTo>
                    <a:pt x="44" y="40"/>
                  </a:lnTo>
                  <a:lnTo>
                    <a:pt x="45" y="41"/>
                  </a:lnTo>
                  <a:lnTo>
                    <a:pt x="45" y="42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7"/>
                  </a:lnTo>
                  <a:lnTo>
                    <a:pt x="42" y="49"/>
                  </a:lnTo>
                  <a:lnTo>
                    <a:pt x="41" y="49"/>
                  </a:lnTo>
                  <a:lnTo>
                    <a:pt x="40" y="47"/>
                  </a:lnTo>
                  <a:lnTo>
                    <a:pt x="39" y="47"/>
                  </a:lnTo>
                  <a:lnTo>
                    <a:pt x="37" y="49"/>
                  </a:lnTo>
                  <a:lnTo>
                    <a:pt x="37" y="50"/>
                  </a:lnTo>
                  <a:lnTo>
                    <a:pt x="36" y="51"/>
                  </a:lnTo>
                  <a:lnTo>
                    <a:pt x="35" y="50"/>
                  </a:lnTo>
                  <a:lnTo>
                    <a:pt x="34" y="50"/>
                  </a:lnTo>
                  <a:lnTo>
                    <a:pt x="34" y="49"/>
                  </a:lnTo>
                  <a:lnTo>
                    <a:pt x="32" y="47"/>
                  </a:lnTo>
                  <a:lnTo>
                    <a:pt x="31" y="47"/>
                  </a:lnTo>
                  <a:lnTo>
                    <a:pt x="31" y="46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29" y="42"/>
                  </a:lnTo>
                  <a:lnTo>
                    <a:pt x="25" y="41"/>
                  </a:lnTo>
                  <a:lnTo>
                    <a:pt x="24" y="40"/>
                  </a:lnTo>
                  <a:lnTo>
                    <a:pt x="21" y="35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29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5" y="22"/>
                  </a:lnTo>
                  <a:lnTo>
                    <a:pt x="12" y="21"/>
                  </a:lnTo>
                  <a:lnTo>
                    <a:pt x="12" y="19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5" y="14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2" y="10"/>
                  </a:lnTo>
                  <a:lnTo>
                    <a:pt x="2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3" name="Freeform 293">
              <a:extLst>
                <a:ext uri="{FF2B5EF4-FFF2-40B4-BE49-F238E27FC236}">
                  <a16:creationId xmlns:a16="http://schemas.microsoft.com/office/drawing/2014/main" id="{272C2338-E55A-9575-84F0-FA9E67B7B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5912" y="2528851"/>
              <a:ext cx="61607" cy="78409"/>
            </a:xfrm>
            <a:custGeom>
              <a:avLst/>
              <a:gdLst>
                <a:gd name="T0" fmla="*/ 30 w 42"/>
                <a:gd name="T1" fmla="*/ 21 h 54"/>
                <a:gd name="T2" fmla="*/ 32 w 42"/>
                <a:gd name="T3" fmla="*/ 20 h 54"/>
                <a:gd name="T4" fmla="*/ 33 w 42"/>
                <a:gd name="T5" fmla="*/ 17 h 54"/>
                <a:gd name="T6" fmla="*/ 37 w 42"/>
                <a:gd name="T7" fmla="*/ 19 h 54"/>
                <a:gd name="T8" fmla="*/ 40 w 42"/>
                <a:gd name="T9" fmla="*/ 20 h 54"/>
                <a:gd name="T10" fmla="*/ 42 w 42"/>
                <a:gd name="T11" fmla="*/ 24 h 54"/>
                <a:gd name="T12" fmla="*/ 41 w 42"/>
                <a:gd name="T13" fmla="*/ 27 h 54"/>
                <a:gd name="T14" fmla="*/ 37 w 42"/>
                <a:gd name="T15" fmla="*/ 27 h 54"/>
                <a:gd name="T16" fmla="*/ 36 w 42"/>
                <a:gd name="T17" fmla="*/ 26 h 54"/>
                <a:gd name="T18" fmla="*/ 35 w 42"/>
                <a:gd name="T19" fmla="*/ 25 h 54"/>
                <a:gd name="T20" fmla="*/ 36 w 42"/>
                <a:gd name="T21" fmla="*/ 24 h 54"/>
                <a:gd name="T22" fmla="*/ 35 w 42"/>
                <a:gd name="T23" fmla="*/ 22 h 54"/>
                <a:gd name="T24" fmla="*/ 32 w 42"/>
                <a:gd name="T25" fmla="*/ 22 h 54"/>
                <a:gd name="T26" fmla="*/ 32 w 42"/>
                <a:gd name="T27" fmla="*/ 25 h 54"/>
                <a:gd name="T28" fmla="*/ 33 w 42"/>
                <a:gd name="T29" fmla="*/ 30 h 54"/>
                <a:gd name="T30" fmla="*/ 35 w 42"/>
                <a:gd name="T31" fmla="*/ 34 h 54"/>
                <a:gd name="T32" fmla="*/ 37 w 42"/>
                <a:gd name="T33" fmla="*/ 36 h 54"/>
                <a:gd name="T34" fmla="*/ 36 w 42"/>
                <a:gd name="T35" fmla="*/ 39 h 54"/>
                <a:gd name="T36" fmla="*/ 33 w 42"/>
                <a:gd name="T37" fmla="*/ 40 h 54"/>
                <a:gd name="T38" fmla="*/ 32 w 42"/>
                <a:gd name="T39" fmla="*/ 42 h 54"/>
                <a:gd name="T40" fmla="*/ 32 w 42"/>
                <a:gd name="T41" fmla="*/ 45 h 54"/>
                <a:gd name="T42" fmla="*/ 32 w 42"/>
                <a:gd name="T43" fmla="*/ 47 h 54"/>
                <a:gd name="T44" fmla="*/ 32 w 42"/>
                <a:gd name="T45" fmla="*/ 50 h 54"/>
                <a:gd name="T46" fmla="*/ 31 w 42"/>
                <a:gd name="T47" fmla="*/ 54 h 54"/>
                <a:gd name="T48" fmla="*/ 28 w 42"/>
                <a:gd name="T49" fmla="*/ 54 h 54"/>
                <a:gd name="T50" fmla="*/ 26 w 42"/>
                <a:gd name="T51" fmla="*/ 51 h 54"/>
                <a:gd name="T52" fmla="*/ 23 w 42"/>
                <a:gd name="T53" fmla="*/ 51 h 54"/>
                <a:gd name="T54" fmla="*/ 20 w 42"/>
                <a:gd name="T55" fmla="*/ 52 h 54"/>
                <a:gd name="T56" fmla="*/ 18 w 42"/>
                <a:gd name="T57" fmla="*/ 51 h 54"/>
                <a:gd name="T58" fmla="*/ 20 w 42"/>
                <a:gd name="T59" fmla="*/ 49 h 54"/>
                <a:gd name="T60" fmla="*/ 18 w 42"/>
                <a:gd name="T61" fmla="*/ 47 h 54"/>
                <a:gd name="T62" fmla="*/ 17 w 42"/>
                <a:gd name="T63" fmla="*/ 50 h 54"/>
                <a:gd name="T64" fmla="*/ 13 w 42"/>
                <a:gd name="T65" fmla="*/ 49 h 54"/>
                <a:gd name="T66" fmla="*/ 12 w 42"/>
                <a:gd name="T67" fmla="*/ 46 h 54"/>
                <a:gd name="T68" fmla="*/ 11 w 42"/>
                <a:gd name="T69" fmla="*/ 44 h 54"/>
                <a:gd name="T70" fmla="*/ 7 w 42"/>
                <a:gd name="T71" fmla="*/ 42 h 54"/>
                <a:gd name="T72" fmla="*/ 6 w 42"/>
                <a:gd name="T73" fmla="*/ 39 h 54"/>
                <a:gd name="T74" fmla="*/ 3 w 42"/>
                <a:gd name="T75" fmla="*/ 37 h 54"/>
                <a:gd name="T76" fmla="*/ 1 w 42"/>
                <a:gd name="T77" fmla="*/ 34 h 54"/>
                <a:gd name="T78" fmla="*/ 0 w 42"/>
                <a:gd name="T79" fmla="*/ 31 h 54"/>
                <a:gd name="T80" fmla="*/ 3 w 42"/>
                <a:gd name="T81" fmla="*/ 26 h 54"/>
                <a:gd name="T82" fmla="*/ 8 w 42"/>
                <a:gd name="T83" fmla="*/ 20 h 54"/>
                <a:gd name="T84" fmla="*/ 10 w 42"/>
                <a:gd name="T85" fmla="*/ 17 h 54"/>
                <a:gd name="T86" fmla="*/ 11 w 42"/>
                <a:gd name="T87" fmla="*/ 15 h 54"/>
                <a:gd name="T88" fmla="*/ 11 w 42"/>
                <a:gd name="T89" fmla="*/ 11 h 54"/>
                <a:gd name="T90" fmla="*/ 11 w 42"/>
                <a:gd name="T91" fmla="*/ 7 h 54"/>
                <a:gd name="T92" fmla="*/ 11 w 42"/>
                <a:gd name="T93" fmla="*/ 2 h 54"/>
                <a:gd name="T94" fmla="*/ 12 w 42"/>
                <a:gd name="T95" fmla="*/ 0 h 54"/>
                <a:gd name="T96" fmla="*/ 16 w 42"/>
                <a:gd name="T97" fmla="*/ 0 h 54"/>
                <a:gd name="T98" fmla="*/ 18 w 42"/>
                <a:gd name="T99" fmla="*/ 2 h 54"/>
                <a:gd name="T100" fmla="*/ 18 w 42"/>
                <a:gd name="T101" fmla="*/ 5 h 54"/>
                <a:gd name="T102" fmla="*/ 21 w 42"/>
                <a:gd name="T103" fmla="*/ 6 h 54"/>
                <a:gd name="T104" fmla="*/ 25 w 42"/>
                <a:gd name="T105" fmla="*/ 7 h 54"/>
                <a:gd name="T106" fmla="*/ 28 w 42"/>
                <a:gd name="T107" fmla="*/ 9 h 54"/>
                <a:gd name="T108" fmla="*/ 30 w 42"/>
                <a:gd name="T109" fmla="*/ 11 h 54"/>
                <a:gd name="T110" fmla="*/ 28 w 42"/>
                <a:gd name="T111" fmla="*/ 14 h 54"/>
                <a:gd name="T112" fmla="*/ 31 w 42"/>
                <a:gd name="T113" fmla="*/ 16 h 54"/>
                <a:gd name="T114" fmla="*/ 30 w 42"/>
                <a:gd name="T115" fmla="*/ 19 h 54"/>
                <a:gd name="T116" fmla="*/ 28 w 42"/>
                <a:gd name="T117" fmla="*/ 2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" h="54">
                  <a:moveTo>
                    <a:pt x="28" y="21"/>
                  </a:moveTo>
                  <a:lnTo>
                    <a:pt x="30" y="21"/>
                  </a:lnTo>
                  <a:lnTo>
                    <a:pt x="31" y="21"/>
                  </a:lnTo>
                  <a:lnTo>
                    <a:pt x="32" y="20"/>
                  </a:lnTo>
                  <a:lnTo>
                    <a:pt x="33" y="19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7" y="19"/>
                  </a:lnTo>
                  <a:lnTo>
                    <a:pt x="38" y="19"/>
                  </a:lnTo>
                  <a:lnTo>
                    <a:pt x="40" y="20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38" y="27"/>
                  </a:lnTo>
                  <a:lnTo>
                    <a:pt x="37" y="27"/>
                  </a:lnTo>
                  <a:lnTo>
                    <a:pt x="36" y="27"/>
                  </a:lnTo>
                  <a:lnTo>
                    <a:pt x="36" y="26"/>
                  </a:lnTo>
                  <a:lnTo>
                    <a:pt x="35" y="26"/>
                  </a:lnTo>
                  <a:lnTo>
                    <a:pt x="35" y="25"/>
                  </a:lnTo>
                  <a:lnTo>
                    <a:pt x="36" y="25"/>
                  </a:lnTo>
                  <a:lnTo>
                    <a:pt x="36" y="24"/>
                  </a:lnTo>
                  <a:lnTo>
                    <a:pt x="36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5" y="32"/>
                  </a:lnTo>
                  <a:lnTo>
                    <a:pt x="35" y="34"/>
                  </a:lnTo>
                  <a:lnTo>
                    <a:pt x="37" y="35"/>
                  </a:lnTo>
                  <a:lnTo>
                    <a:pt x="37" y="36"/>
                  </a:lnTo>
                  <a:lnTo>
                    <a:pt x="37" y="37"/>
                  </a:lnTo>
                  <a:lnTo>
                    <a:pt x="36" y="39"/>
                  </a:lnTo>
                  <a:lnTo>
                    <a:pt x="35" y="39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2" y="45"/>
                  </a:lnTo>
                  <a:lnTo>
                    <a:pt x="32" y="46"/>
                  </a:lnTo>
                  <a:lnTo>
                    <a:pt x="32" y="47"/>
                  </a:lnTo>
                  <a:lnTo>
                    <a:pt x="32" y="49"/>
                  </a:lnTo>
                  <a:lnTo>
                    <a:pt x="32" y="50"/>
                  </a:lnTo>
                  <a:lnTo>
                    <a:pt x="31" y="52"/>
                  </a:lnTo>
                  <a:lnTo>
                    <a:pt x="31" y="54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7" y="52"/>
                  </a:lnTo>
                  <a:lnTo>
                    <a:pt x="26" y="51"/>
                  </a:lnTo>
                  <a:lnTo>
                    <a:pt x="25" y="51"/>
                  </a:lnTo>
                  <a:lnTo>
                    <a:pt x="23" y="51"/>
                  </a:lnTo>
                  <a:lnTo>
                    <a:pt x="22" y="52"/>
                  </a:lnTo>
                  <a:lnTo>
                    <a:pt x="20" y="52"/>
                  </a:lnTo>
                  <a:lnTo>
                    <a:pt x="18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20" y="49"/>
                  </a:lnTo>
                  <a:lnTo>
                    <a:pt x="20" y="47"/>
                  </a:lnTo>
                  <a:lnTo>
                    <a:pt x="18" y="47"/>
                  </a:lnTo>
                  <a:lnTo>
                    <a:pt x="18" y="49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8" y="42"/>
                  </a:lnTo>
                  <a:lnTo>
                    <a:pt x="7" y="42"/>
                  </a:lnTo>
                  <a:lnTo>
                    <a:pt x="6" y="41"/>
                  </a:lnTo>
                  <a:lnTo>
                    <a:pt x="6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1" y="35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3" y="26"/>
                  </a:lnTo>
                  <a:lnTo>
                    <a:pt x="5" y="22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2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1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20" y="6"/>
                  </a:lnTo>
                  <a:lnTo>
                    <a:pt x="21" y="6"/>
                  </a:lnTo>
                  <a:lnTo>
                    <a:pt x="22" y="7"/>
                  </a:lnTo>
                  <a:lnTo>
                    <a:pt x="25" y="7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30" y="10"/>
                  </a:lnTo>
                  <a:lnTo>
                    <a:pt x="30" y="11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30" y="15"/>
                  </a:lnTo>
                  <a:lnTo>
                    <a:pt x="31" y="16"/>
                  </a:lnTo>
                  <a:lnTo>
                    <a:pt x="31" y="17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4" name="Freeform 294">
              <a:extLst>
                <a:ext uri="{FF2B5EF4-FFF2-40B4-BE49-F238E27FC236}">
                  <a16:creationId xmlns:a16="http://schemas.microsoft.com/office/drawing/2014/main" id="{7EA75B1F-002D-A45E-39D7-9EED80680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7548" y="2489642"/>
              <a:ext cx="22404" cy="39206"/>
            </a:xfrm>
            <a:custGeom>
              <a:avLst/>
              <a:gdLst>
                <a:gd name="T0" fmla="*/ 17 w 17"/>
                <a:gd name="T1" fmla="*/ 23 h 28"/>
                <a:gd name="T2" fmla="*/ 17 w 17"/>
                <a:gd name="T3" fmla="*/ 25 h 28"/>
                <a:gd name="T4" fmla="*/ 16 w 17"/>
                <a:gd name="T5" fmla="*/ 26 h 28"/>
                <a:gd name="T6" fmla="*/ 16 w 17"/>
                <a:gd name="T7" fmla="*/ 27 h 28"/>
                <a:gd name="T8" fmla="*/ 15 w 17"/>
                <a:gd name="T9" fmla="*/ 28 h 28"/>
                <a:gd name="T10" fmla="*/ 14 w 17"/>
                <a:gd name="T11" fmla="*/ 27 h 28"/>
                <a:gd name="T12" fmla="*/ 12 w 17"/>
                <a:gd name="T13" fmla="*/ 27 h 28"/>
                <a:gd name="T14" fmla="*/ 10 w 17"/>
                <a:gd name="T15" fmla="*/ 27 h 28"/>
                <a:gd name="T16" fmla="*/ 10 w 17"/>
                <a:gd name="T17" fmla="*/ 26 h 28"/>
                <a:gd name="T18" fmla="*/ 9 w 17"/>
                <a:gd name="T19" fmla="*/ 26 h 28"/>
                <a:gd name="T20" fmla="*/ 7 w 17"/>
                <a:gd name="T21" fmla="*/ 25 h 28"/>
                <a:gd name="T22" fmla="*/ 6 w 17"/>
                <a:gd name="T23" fmla="*/ 23 h 28"/>
                <a:gd name="T24" fmla="*/ 5 w 17"/>
                <a:gd name="T25" fmla="*/ 23 h 28"/>
                <a:gd name="T26" fmla="*/ 4 w 17"/>
                <a:gd name="T27" fmla="*/ 23 h 28"/>
                <a:gd name="T28" fmla="*/ 2 w 17"/>
                <a:gd name="T29" fmla="*/ 23 h 28"/>
                <a:gd name="T30" fmla="*/ 1 w 17"/>
                <a:gd name="T31" fmla="*/ 22 h 28"/>
                <a:gd name="T32" fmla="*/ 1 w 17"/>
                <a:gd name="T33" fmla="*/ 21 h 28"/>
                <a:gd name="T34" fmla="*/ 2 w 17"/>
                <a:gd name="T35" fmla="*/ 20 h 28"/>
                <a:gd name="T36" fmla="*/ 2 w 17"/>
                <a:gd name="T37" fmla="*/ 18 h 28"/>
                <a:gd name="T38" fmla="*/ 2 w 17"/>
                <a:gd name="T39" fmla="*/ 17 h 28"/>
                <a:gd name="T40" fmla="*/ 1 w 17"/>
                <a:gd name="T41" fmla="*/ 17 h 28"/>
                <a:gd name="T42" fmla="*/ 1 w 17"/>
                <a:gd name="T43" fmla="*/ 16 h 28"/>
                <a:gd name="T44" fmla="*/ 0 w 17"/>
                <a:gd name="T45" fmla="*/ 15 h 28"/>
                <a:gd name="T46" fmla="*/ 0 w 17"/>
                <a:gd name="T47" fmla="*/ 13 h 28"/>
                <a:gd name="T48" fmla="*/ 0 w 17"/>
                <a:gd name="T49" fmla="*/ 12 h 28"/>
                <a:gd name="T50" fmla="*/ 1 w 17"/>
                <a:gd name="T51" fmla="*/ 11 h 28"/>
                <a:gd name="T52" fmla="*/ 2 w 17"/>
                <a:gd name="T53" fmla="*/ 10 h 28"/>
                <a:gd name="T54" fmla="*/ 2 w 17"/>
                <a:gd name="T55" fmla="*/ 8 h 28"/>
                <a:gd name="T56" fmla="*/ 2 w 17"/>
                <a:gd name="T57" fmla="*/ 7 h 28"/>
                <a:gd name="T58" fmla="*/ 2 w 17"/>
                <a:gd name="T59" fmla="*/ 6 h 28"/>
                <a:gd name="T60" fmla="*/ 2 w 17"/>
                <a:gd name="T61" fmla="*/ 5 h 28"/>
                <a:gd name="T62" fmla="*/ 4 w 17"/>
                <a:gd name="T63" fmla="*/ 3 h 28"/>
                <a:gd name="T64" fmla="*/ 4 w 17"/>
                <a:gd name="T65" fmla="*/ 1 h 28"/>
                <a:gd name="T66" fmla="*/ 4 w 17"/>
                <a:gd name="T67" fmla="*/ 0 h 28"/>
                <a:gd name="T68" fmla="*/ 5 w 17"/>
                <a:gd name="T69" fmla="*/ 0 h 28"/>
                <a:gd name="T70" fmla="*/ 6 w 17"/>
                <a:gd name="T71" fmla="*/ 0 h 28"/>
                <a:gd name="T72" fmla="*/ 7 w 17"/>
                <a:gd name="T73" fmla="*/ 0 h 28"/>
                <a:gd name="T74" fmla="*/ 9 w 17"/>
                <a:gd name="T75" fmla="*/ 1 h 28"/>
                <a:gd name="T76" fmla="*/ 7 w 17"/>
                <a:gd name="T77" fmla="*/ 2 h 28"/>
                <a:gd name="T78" fmla="*/ 7 w 17"/>
                <a:gd name="T79" fmla="*/ 3 h 28"/>
                <a:gd name="T80" fmla="*/ 9 w 17"/>
                <a:gd name="T81" fmla="*/ 5 h 28"/>
                <a:gd name="T82" fmla="*/ 10 w 17"/>
                <a:gd name="T83" fmla="*/ 6 h 28"/>
                <a:gd name="T84" fmla="*/ 11 w 17"/>
                <a:gd name="T85" fmla="*/ 8 h 28"/>
                <a:gd name="T86" fmla="*/ 11 w 17"/>
                <a:gd name="T87" fmla="*/ 11 h 28"/>
                <a:gd name="T88" fmla="*/ 10 w 17"/>
                <a:gd name="T89" fmla="*/ 12 h 28"/>
                <a:gd name="T90" fmla="*/ 10 w 17"/>
                <a:gd name="T91" fmla="*/ 13 h 28"/>
                <a:gd name="T92" fmla="*/ 9 w 17"/>
                <a:gd name="T93" fmla="*/ 13 h 28"/>
                <a:gd name="T94" fmla="*/ 7 w 17"/>
                <a:gd name="T95" fmla="*/ 15 h 28"/>
                <a:gd name="T96" fmla="*/ 7 w 17"/>
                <a:gd name="T97" fmla="*/ 16 h 28"/>
                <a:gd name="T98" fmla="*/ 9 w 17"/>
                <a:gd name="T99" fmla="*/ 16 h 28"/>
                <a:gd name="T100" fmla="*/ 10 w 17"/>
                <a:gd name="T101" fmla="*/ 17 h 28"/>
                <a:gd name="T102" fmla="*/ 10 w 17"/>
                <a:gd name="T103" fmla="*/ 18 h 28"/>
                <a:gd name="T104" fmla="*/ 10 w 17"/>
                <a:gd name="T105" fmla="*/ 20 h 28"/>
                <a:gd name="T106" fmla="*/ 12 w 17"/>
                <a:gd name="T107" fmla="*/ 20 h 28"/>
                <a:gd name="T108" fmla="*/ 14 w 17"/>
                <a:gd name="T109" fmla="*/ 21 h 28"/>
                <a:gd name="T110" fmla="*/ 16 w 17"/>
                <a:gd name="T111" fmla="*/ 22 h 28"/>
                <a:gd name="T112" fmla="*/ 17 w 17"/>
                <a:gd name="T113" fmla="*/ 22 h 28"/>
                <a:gd name="T114" fmla="*/ 17 w 17"/>
                <a:gd name="T1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28">
                  <a:moveTo>
                    <a:pt x="17" y="23"/>
                  </a:moveTo>
                  <a:lnTo>
                    <a:pt x="17" y="25"/>
                  </a:lnTo>
                  <a:lnTo>
                    <a:pt x="16" y="26"/>
                  </a:lnTo>
                  <a:lnTo>
                    <a:pt x="16" y="27"/>
                  </a:lnTo>
                  <a:lnTo>
                    <a:pt x="15" y="28"/>
                  </a:lnTo>
                  <a:lnTo>
                    <a:pt x="14" y="27"/>
                  </a:lnTo>
                  <a:lnTo>
                    <a:pt x="12" y="27"/>
                  </a:lnTo>
                  <a:lnTo>
                    <a:pt x="10" y="27"/>
                  </a:lnTo>
                  <a:lnTo>
                    <a:pt x="10" y="26"/>
                  </a:lnTo>
                  <a:lnTo>
                    <a:pt x="9" y="26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9" y="5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9" y="13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9" y="16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4" y="21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5" name="Freeform 295">
              <a:extLst>
                <a:ext uri="{FF2B5EF4-FFF2-40B4-BE49-F238E27FC236}">
                  <a16:creationId xmlns:a16="http://schemas.microsoft.com/office/drawing/2014/main" id="{C1CD2AE8-D30D-3CFD-104A-700AC2E0C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947" y="2450441"/>
              <a:ext cx="28005" cy="28005"/>
            </a:xfrm>
            <a:custGeom>
              <a:avLst/>
              <a:gdLst>
                <a:gd name="T0" fmla="*/ 17 w 22"/>
                <a:gd name="T1" fmla="*/ 0 h 18"/>
                <a:gd name="T2" fmla="*/ 18 w 22"/>
                <a:gd name="T3" fmla="*/ 1 h 18"/>
                <a:gd name="T4" fmla="*/ 19 w 22"/>
                <a:gd name="T5" fmla="*/ 0 h 18"/>
                <a:gd name="T6" fmla="*/ 20 w 22"/>
                <a:gd name="T7" fmla="*/ 1 h 18"/>
                <a:gd name="T8" fmla="*/ 22 w 22"/>
                <a:gd name="T9" fmla="*/ 1 h 18"/>
                <a:gd name="T10" fmla="*/ 22 w 22"/>
                <a:gd name="T11" fmla="*/ 2 h 18"/>
                <a:gd name="T12" fmla="*/ 20 w 22"/>
                <a:gd name="T13" fmla="*/ 3 h 18"/>
                <a:gd name="T14" fmla="*/ 19 w 22"/>
                <a:gd name="T15" fmla="*/ 5 h 18"/>
                <a:gd name="T16" fmla="*/ 18 w 22"/>
                <a:gd name="T17" fmla="*/ 6 h 18"/>
                <a:gd name="T18" fmla="*/ 17 w 22"/>
                <a:gd name="T19" fmla="*/ 6 h 18"/>
                <a:gd name="T20" fmla="*/ 12 w 22"/>
                <a:gd name="T21" fmla="*/ 11 h 18"/>
                <a:gd name="T22" fmla="*/ 9 w 22"/>
                <a:gd name="T23" fmla="*/ 13 h 18"/>
                <a:gd name="T24" fmla="*/ 7 w 22"/>
                <a:gd name="T25" fmla="*/ 16 h 18"/>
                <a:gd name="T26" fmla="*/ 5 w 22"/>
                <a:gd name="T27" fmla="*/ 17 h 18"/>
                <a:gd name="T28" fmla="*/ 4 w 22"/>
                <a:gd name="T29" fmla="*/ 17 h 18"/>
                <a:gd name="T30" fmla="*/ 2 w 22"/>
                <a:gd name="T31" fmla="*/ 18 h 18"/>
                <a:gd name="T32" fmla="*/ 0 w 22"/>
                <a:gd name="T33" fmla="*/ 18 h 18"/>
                <a:gd name="T34" fmla="*/ 2 w 22"/>
                <a:gd name="T35" fmla="*/ 17 h 18"/>
                <a:gd name="T36" fmla="*/ 3 w 22"/>
                <a:gd name="T37" fmla="*/ 16 h 18"/>
                <a:gd name="T38" fmla="*/ 4 w 22"/>
                <a:gd name="T39" fmla="*/ 16 h 18"/>
                <a:gd name="T40" fmla="*/ 5 w 22"/>
                <a:gd name="T41" fmla="*/ 15 h 18"/>
                <a:gd name="T42" fmla="*/ 7 w 22"/>
                <a:gd name="T43" fmla="*/ 13 h 18"/>
                <a:gd name="T44" fmla="*/ 7 w 22"/>
                <a:gd name="T45" fmla="*/ 12 h 18"/>
                <a:gd name="T46" fmla="*/ 7 w 22"/>
                <a:gd name="T47" fmla="*/ 11 h 18"/>
                <a:gd name="T48" fmla="*/ 8 w 22"/>
                <a:gd name="T49" fmla="*/ 10 h 18"/>
                <a:gd name="T50" fmla="*/ 8 w 22"/>
                <a:gd name="T51" fmla="*/ 8 h 18"/>
                <a:gd name="T52" fmla="*/ 8 w 22"/>
                <a:gd name="T53" fmla="*/ 5 h 18"/>
                <a:gd name="T54" fmla="*/ 9 w 22"/>
                <a:gd name="T55" fmla="*/ 2 h 18"/>
                <a:gd name="T56" fmla="*/ 9 w 22"/>
                <a:gd name="T57" fmla="*/ 1 h 18"/>
                <a:gd name="T58" fmla="*/ 10 w 22"/>
                <a:gd name="T59" fmla="*/ 1 h 18"/>
                <a:gd name="T60" fmla="*/ 12 w 22"/>
                <a:gd name="T61" fmla="*/ 0 h 18"/>
                <a:gd name="T62" fmla="*/ 15 w 22"/>
                <a:gd name="T63" fmla="*/ 0 h 18"/>
                <a:gd name="T64" fmla="*/ 17 w 22"/>
                <a:gd name="T6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18">
                  <a:moveTo>
                    <a:pt x="17" y="0"/>
                  </a:moveTo>
                  <a:lnTo>
                    <a:pt x="18" y="1"/>
                  </a:lnTo>
                  <a:lnTo>
                    <a:pt x="19" y="0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20" y="3"/>
                  </a:lnTo>
                  <a:lnTo>
                    <a:pt x="19" y="5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2" y="11"/>
                  </a:lnTo>
                  <a:lnTo>
                    <a:pt x="9" y="13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2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4" y="16"/>
                  </a:lnTo>
                  <a:lnTo>
                    <a:pt x="5" y="15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5"/>
                  </a:lnTo>
                  <a:lnTo>
                    <a:pt x="9" y="2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6" name="Freeform 296">
              <a:extLst>
                <a:ext uri="{FF2B5EF4-FFF2-40B4-BE49-F238E27FC236}">
                  <a16:creationId xmlns:a16="http://schemas.microsoft.com/office/drawing/2014/main" id="{D2991F08-6CD9-0475-29AD-BE4725A0D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300" y="2282419"/>
              <a:ext cx="11200" cy="11200"/>
            </a:xfrm>
            <a:custGeom>
              <a:avLst/>
              <a:gdLst>
                <a:gd name="T0" fmla="*/ 7 w 7"/>
                <a:gd name="T1" fmla="*/ 2 h 8"/>
                <a:gd name="T2" fmla="*/ 7 w 7"/>
                <a:gd name="T3" fmla="*/ 3 h 8"/>
                <a:gd name="T4" fmla="*/ 6 w 7"/>
                <a:gd name="T5" fmla="*/ 5 h 8"/>
                <a:gd name="T6" fmla="*/ 5 w 7"/>
                <a:gd name="T7" fmla="*/ 7 h 8"/>
                <a:gd name="T8" fmla="*/ 5 w 7"/>
                <a:gd name="T9" fmla="*/ 8 h 8"/>
                <a:gd name="T10" fmla="*/ 4 w 7"/>
                <a:gd name="T11" fmla="*/ 8 h 8"/>
                <a:gd name="T12" fmla="*/ 2 w 7"/>
                <a:gd name="T13" fmla="*/ 8 h 8"/>
                <a:gd name="T14" fmla="*/ 1 w 7"/>
                <a:gd name="T15" fmla="*/ 8 h 8"/>
                <a:gd name="T16" fmla="*/ 1 w 7"/>
                <a:gd name="T17" fmla="*/ 7 h 8"/>
                <a:gd name="T18" fmla="*/ 0 w 7"/>
                <a:gd name="T19" fmla="*/ 5 h 8"/>
                <a:gd name="T20" fmla="*/ 0 w 7"/>
                <a:gd name="T21" fmla="*/ 4 h 8"/>
                <a:gd name="T22" fmla="*/ 0 w 7"/>
                <a:gd name="T23" fmla="*/ 3 h 8"/>
                <a:gd name="T24" fmla="*/ 0 w 7"/>
                <a:gd name="T25" fmla="*/ 2 h 8"/>
                <a:gd name="T26" fmla="*/ 1 w 7"/>
                <a:gd name="T27" fmla="*/ 2 h 8"/>
                <a:gd name="T28" fmla="*/ 4 w 7"/>
                <a:gd name="T29" fmla="*/ 2 h 8"/>
                <a:gd name="T30" fmla="*/ 5 w 7"/>
                <a:gd name="T31" fmla="*/ 2 h 8"/>
                <a:gd name="T32" fmla="*/ 5 w 7"/>
                <a:gd name="T33" fmla="*/ 0 h 8"/>
                <a:gd name="T34" fmla="*/ 6 w 7"/>
                <a:gd name="T35" fmla="*/ 0 h 8"/>
                <a:gd name="T36" fmla="*/ 7 w 7"/>
                <a:gd name="T37" fmla="*/ 0 h 8"/>
                <a:gd name="T38" fmla="*/ 7 w 7"/>
                <a:gd name="T3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lnTo>
                    <a:pt x="7" y="3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7" name="Freeform 297">
              <a:extLst>
                <a:ext uri="{FF2B5EF4-FFF2-40B4-BE49-F238E27FC236}">
                  <a16:creationId xmlns:a16="http://schemas.microsoft.com/office/drawing/2014/main" id="{E1250F91-7D30-1E0E-0C1D-8EA091242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281" y="2260018"/>
              <a:ext cx="84012" cy="50408"/>
            </a:xfrm>
            <a:custGeom>
              <a:avLst/>
              <a:gdLst>
                <a:gd name="T0" fmla="*/ 11 w 60"/>
                <a:gd name="T1" fmla="*/ 11 h 36"/>
                <a:gd name="T2" fmla="*/ 12 w 60"/>
                <a:gd name="T3" fmla="*/ 10 h 36"/>
                <a:gd name="T4" fmla="*/ 15 w 60"/>
                <a:gd name="T5" fmla="*/ 10 h 36"/>
                <a:gd name="T6" fmla="*/ 17 w 60"/>
                <a:gd name="T7" fmla="*/ 11 h 36"/>
                <a:gd name="T8" fmla="*/ 17 w 60"/>
                <a:gd name="T9" fmla="*/ 14 h 36"/>
                <a:gd name="T10" fmla="*/ 18 w 60"/>
                <a:gd name="T11" fmla="*/ 16 h 36"/>
                <a:gd name="T12" fmla="*/ 18 w 60"/>
                <a:gd name="T13" fmla="*/ 19 h 36"/>
                <a:gd name="T14" fmla="*/ 21 w 60"/>
                <a:gd name="T15" fmla="*/ 19 h 36"/>
                <a:gd name="T16" fmla="*/ 22 w 60"/>
                <a:gd name="T17" fmla="*/ 16 h 36"/>
                <a:gd name="T18" fmla="*/ 22 w 60"/>
                <a:gd name="T19" fmla="*/ 12 h 36"/>
                <a:gd name="T20" fmla="*/ 23 w 60"/>
                <a:gd name="T21" fmla="*/ 11 h 36"/>
                <a:gd name="T22" fmla="*/ 26 w 60"/>
                <a:gd name="T23" fmla="*/ 14 h 36"/>
                <a:gd name="T24" fmla="*/ 30 w 60"/>
                <a:gd name="T25" fmla="*/ 15 h 36"/>
                <a:gd name="T26" fmla="*/ 33 w 60"/>
                <a:gd name="T27" fmla="*/ 14 h 36"/>
                <a:gd name="T28" fmla="*/ 36 w 60"/>
                <a:gd name="T29" fmla="*/ 14 h 36"/>
                <a:gd name="T30" fmla="*/ 37 w 60"/>
                <a:gd name="T31" fmla="*/ 11 h 36"/>
                <a:gd name="T32" fmla="*/ 37 w 60"/>
                <a:gd name="T33" fmla="*/ 9 h 36"/>
                <a:gd name="T34" fmla="*/ 40 w 60"/>
                <a:gd name="T35" fmla="*/ 9 h 36"/>
                <a:gd name="T36" fmla="*/ 41 w 60"/>
                <a:gd name="T37" fmla="*/ 11 h 36"/>
                <a:gd name="T38" fmla="*/ 43 w 60"/>
                <a:gd name="T39" fmla="*/ 14 h 36"/>
                <a:gd name="T40" fmla="*/ 46 w 60"/>
                <a:gd name="T41" fmla="*/ 16 h 36"/>
                <a:gd name="T42" fmla="*/ 43 w 60"/>
                <a:gd name="T43" fmla="*/ 19 h 36"/>
                <a:gd name="T44" fmla="*/ 45 w 60"/>
                <a:gd name="T45" fmla="*/ 22 h 36"/>
                <a:gd name="T46" fmla="*/ 47 w 60"/>
                <a:gd name="T47" fmla="*/ 26 h 36"/>
                <a:gd name="T48" fmla="*/ 50 w 60"/>
                <a:gd name="T49" fmla="*/ 27 h 36"/>
                <a:gd name="T50" fmla="*/ 53 w 60"/>
                <a:gd name="T51" fmla="*/ 30 h 36"/>
                <a:gd name="T52" fmla="*/ 55 w 60"/>
                <a:gd name="T53" fmla="*/ 31 h 36"/>
                <a:gd name="T54" fmla="*/ 58 w 60"/>
                <a:gd name="T55" fmla="*/ 32 h 36"/>
                <a:gd name="T56" fmla="*/ 60 w 60"/>
                <a:gd name="T57" fmla="*/ 36 h 36"/>
                <a:gd name="T58" fmla="*/ 57 w 60"/>
                <a:gd name="T59" fmla="*/ 35 h 36"/>
                <a:gd name="T60" fmla="*/ 53 w 60"/>
                <a:gd name="T61" fmla="*/ 34 h 36"/>
                <a:gd name="T62" fmla="*/ 50 w 60"/>
                <a:gd name="T63" fmla="*/ 35 h 36"/>
                <a:gd name="T64" fmla="*/ 47 w 60"/>
                <a:gd name="T65" fmla="*/ 35 h 36"/>
                <a:gd name="T66" fmla="*/ 43 w 60"/>
                <a:gd name="T67" fmla="*/ 32 h 36"/>
                <a:gd name="T68" fmla="*/ 41 w 60"/>
                <a:gd name="T69" fmla="*/ 34 h 36"/>
                <a:gd name="T70" fmla="*/ 37 w 60"/>
                <a:gd name="T71" fmla="*/ 34 h 36"/>
                <a:gd name="T72" fmla="*/ 32 w 60"/>
                <a:gd name="T73" fmla="*/ 34 h 36"/>
                <a:gd name="T74" fmla="*/ 28 w 60"/>
                <a:gd name="T75" fmla="*/ 35 h 36"/>
                <a:gd name="T76" fmla="*/ 23 w 60"/>
                <a:gd name="T77" fmla="*/ 35 h 36"/>
                <a:gd name="T78" fmla="*/ 20 w 60"/>
                <a:gd name="T79" fmla="*/ 32 h 36"/>
                <a:gd name="T80" fmla="*/ 16 w 60"/>
                <a:gd name="T81" fmla="*/ 29 h 36"/>
                <a:gd name="T82" fmla="*/ 12 w 60"/>
                <a:gd name="T83" fmla="*/ 24 h 36"/>
                <a:gd name="T84" fmla="*/ 11 w 60"/>
                <a:gd name="T85" fmla="*/ 22 h 36"/>
                <a:gd name="T86" fmla="*/ 8 w 60"/>
                <a:gd name="T87" fmla="*/ 21 h 36"/>
                <a:gd name="T88" fmla="*/ 3 w 60"/>
                <a:gd name="T89" fmla="*/ 20 h 36"/>
                <a:gd name="T90" fmla="*/ 1 w 60"/>
                <a:gd name="T91" fmla="*/ 17 h 36"/>
                <a:gd name="T92" fmla="*/ 1 w 60"/>
                <a:gd name="T93" fmla="*/ 14 h 36"/>
                <a:gd name="T94" fmla="*/ 0 w 60"/>
                <a:gd name="T95" fmla="*/ 7 h 36"/>
                <a:gd name="T96" fmla="*/ 0 w 60"/>
                <a:gd name="T97" fmla="*/ 4 h 36"/>
                <a:gd name="T98" fmla="*/ 3 w 60"/>
                <a:gd name="T99" fmla="*/ 0 h 36"/>
                <a:gd name="T100" fmla="*/ 7 w 60"/>
                <a:gd name="T101" fmla="*/ 0 h 36"/>
                <a:gd name="T102" fmla="*/ 7 w 60"/>
                <a:gd name="T103" fmla="*/ 2 h 36"/>
                <a:gd name="T104" fmla="*/ 10 w 60"/>
                <a:gd name="T105" fmla="*/ 4 h 36"/>
                <a:gd name="T106" fmla="*/ 11 w 60"/>
                <a:gd name="T107" fmla="*/ 6 h 36"/>
                <a:gd name="T108" fmla="*/ 10 w 60"/>
                <a:gd name="T109" fmla="*/ 7 h 36"/>
                <a:gd name="T110" fmla="*/ 10 w 60"/>
                <a:gd name="T111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0" h="36">
                  <a:moveTo>
                    <a:pt x="10" y="11"/>
                  </a:moveTo>
                  <a:lnTo>
                    <a:pt x="11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3" y="9"/>
                  </a:lnTo>
                  <a:lnTo>
                    <a:pt x="15" y="10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7" y="15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20" y="19"/>
                  </a:lnTo>
                  <a:lnTo>
                    <a:pt x="21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22" y="12"/>
                  </a:lnTo>
                  <a:lnTo>
                    <a:pt x="22" y="11"/>
                  </a:lnTo>
                  <a:lnTo>
                    <a:pt x="23" y="11"/>
                  </a:lnTo>
                  <a:lnTo>
                    <a:pt x="25" y="11"/>
                  </a:lnTo>
                  <a:lnTo>
                    <a:pt x="26" y="14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1" y="15"/>
                  </a:lnTo>
                  <a:lnTo>
                    <a:pt x="33" y="14"/>
                  </a:lnTo>
                  <a:lnTo>
                    <a:pt x="35" y="14"/>
                  </a:lnTo>
                  <a:lnTo>
                    <a:pt x="36" y="14"/>
                  </a:lnTo>
                  <a:lnTo>
                    <a:pt x="37" y="12"/>
                  </a:lnTo>
                  <a:lnTo>
                    <a:pt x="37" y="11"/>
                  </a:lnTo>
                  <a:lnTo>
                    <a:pt x="37" y="10"/>
                  </a:lnTo>
                  <a:lnTo>
                    <a:pt x="37" y="9"/>
                  </a:lnTo>
                  <a:lnTo>
                    <a:pt x="38" y="9"/>
                  </a:lnTo>
                  <a:lnTo>
                    <a:pt x="40" y="9"/>
                  </a:lnTo>
                  <a:lnTo>
                    <a:pt x="41" y="9"/>
                  </a:lnTo>
                  <a:lnTo>
                    <a:pt x="41" y="11"/>
                  </a:lnTo>
                  <a:lnTo>
                    <a:pt x="42" y="12"/>
                  </a:lnTo>
                  <a:lnTo>
                    <a:pt x="43" y="14"/>
                  </a:lnTo>
                  <a:lnTo>
                    <a:pt x="45" y="14"/>
                  </a:lnTo>
                  <a:lnTo>
                    <a:pt x="46" y="16"/>
                  </a:lnTo>
                  <a:lnTo>
                    <a:pt x="45" y="17"/>
                  </a:lnTo>
                  <a:lnTo>
                    <a:pt x="43" y="19"/>
                  </a:lnTo>
                  <a:lnTo>
                    <a:pt x="43" y="20"/>
                  </a:lnTo>
                  <a:lnTo>
                    <a:pt x="45" y="22"/>
                  </a:lnTo>
                  <a:lnTo>
                    <a:pt x="46" y="25"/>
                  </a:lnTo>
                  <a:lnTo>
                    <a:pt x="47" y="26"/>
                  </a:lnTo>
                  <a:lnTo>
                    <a:pt x="48" y="27"/>
                  </a:lnTo>
                  <a:lnTo>
                    <a:pt x="50" y="27"/>
                  </a:lnTo>
                  <a:lnTo>
                    <a:pt x="52" y="29"/>
                  </a:lnTo>
                  <a:lnTo>
                    <a:pt x="53" y="30"/>
                  </a:lnTo>
                  <a:lnTo>
                    <a:pt x="53" y="31"/>
                  </a:lnTo>
                  <a:lnTo>
                    <a:pt x="55" y="31"/>
                  </a:lnTo>
                  <a:lnTo>
                    <a:pt x="57" y="31"/>
                  </a:lnTo>
                  <a:lnTo>
                    <a:pt x="58" y="32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58" y="36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4"/>
                  </a:lnTo>
                  <a:lnTo>
                    <a:pt x="51" y="35"/>
                  </a:lnTo>
                  <a:lnTo>
                    <a:pt x="50" y="35"/>
                  </a:lnTo>
                  <a:lnTo>
                    <a:pt x="48" y="36"/>
                  </a:lnTo>
                  <a:lnTo>
                    <a:pt x="47" y="35"/>
                  </a:lnTo>
                  <a:lnTo>
                    <a:pt x="45" y="34"/>
                  </a:lnTo>
                  <a:lnTo>
                    <a:pt x="43" y="32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37" y="34"/>
                  </a:lnTo>
                  <a:lnTo>
                    <a:pt x="35" y="34"/>
                  </a:lnTo>
                  <a:lnTo>
                    <a:pt x="32" y="34"/>
                  </a:lnTo>
                  <a:lnTo>
                    <a:pt x="31" y="34"/>
                  </a:lnTo>
                  <a:lnTo>
                    <a:pt x="28" y="35"/>
                  </a:lnTo>
                  <a:lnTo>
                    <a:pt x="26" y="36"/>
                  </a:lnTo>
                  <a:lnTo>
                    <a:pt x="23" y="35"/>
                  </a:lnTo>
                  <a:lnTo>
                    <a:pt x="21" y="34"/>
                  </a:lnTo>
                  <a:lnTo>
                    <a:pt x="20" y="32"/>
                  </a:lnTo>
                  <a:lnTo>
                    <a:pt x="17" y="31"/>
                  </a:lnTo>
                  <a:lnTo>
                    <a:pt x="16" y="29"/>
                  </a:lnTo>
                  <a:lnTo>
                    <a:pt x="13" y="26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8" y="21"/>
                  </a:lnTo>
                  <a:lnTo>
                    <a:pt x="7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8" name="Freeform 298">
              <a:extLst>
                <a:ext uri="{FF2B5EF4-FFF2-40B4-BE49-F238E27FC236}">
                  <a16:creationId xmlns:a16="http://schemas.microsoft.com/office/drawing/2014/main" id="{8F202E78-9B02-9871-76BC-7CB31F4ED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673" y="2254418"/>
              <a:ext cx="520859" cy="414447"/>
            </a:xfrm>
            <a:custGeom>
              <a:avLst/>
              <a:gdLst>
                <a:gd name="T0" fmla="*/ 281 w 371"/>
                <a:gd name="T1" fmla="*/ 28 h 295"/>
                <a:gd name="T2" fmla="*/ 297 w 371"/>
                <a:gd name="T3" fmla="*/ 36 h 295"/>
                <a:gd name="T4" fmla="*/ 317 w 371"/>
                <a:gd name="T5" fmla="*/ 46 h 295"/>
                <a:gd name="T6" fmla="*/ 319 w 371"/>
                <a:gd name="T7" fmla="*/ 51 h 295"/>
                <a:gd name="T8" fmla="*/ 327 w 371"/>
                <a:gd name="T9" fmla="*/ 61 h 295"/>
                <a:gd name="T10" fmla="*/ 335 w 371"/>
                <a:gd name="T11" fmla="*/ 73 h 295"/>
                <a:gd name="T12" fmla="*/ 336 w 371"/>
                <a:gd name="T13" fmla="*/ 84 h 295"/>
                <a:gd name="T14" fmla="*/ 342 w 371"/>
                <a:gd name="T15" fmla="*/ 94 h 295"/>
                <a:gd name="T16" fmla="*/ 344 w 371"/>
                <a:gd name="T17" fmla="*/ 114 h 295"/>
                <a:gd name="T18" fmla="*/ 342 w 371"/>
                <a:gd name="T19" fmla="*/ 135 h 295"/>
                <a:gd name="T20" fmla="*/ 347 w 371"/>
                <a:gd name="T21" fmla="*/ 138 h 295"/>
                <a:gd name="T22" fmla="*/ 352 w 371"/>
                <a:gd name="T23" fmla="*/ 144 h 295"/>
                <a:gd name="T24" fmla="*/ 359 w 371"/>
                <a:gd name="T25" fmla="*/ 148 h 295"/>
                <a:gd name="T26" fmla="*/ 364 w 371"/>
                <a:gd name="T27" fmla="*/ 150 h 295"/>
                <a:gd name="T28" fmla="*/ 369 w 371"/>
                <a:gd name="T29" fmla="*/ 164 h 295"/>
                <a:gd name="T30" fmla="*/ 361 w 371"/>
                <a:gd name="T31" fmla="*/ 173 h 295"/>
                <a:gd name="T32" fmla="*/ 340 w 371"/>
                <a:gd name="T33" fmla="*/ 170 h 295"/>
                <a:gd name="T34" fmla="*/ 320 w 371"/>
                <a:gd name="T35" fmla="*/ 156 h 295"/>
                <a:gd name="T36" fmla="*/ 295 w 371"/>
                <a:gd name="T37" fmla="*/ 160 h 295"/>
                <a:gd name="T38" fmla="*/ 276 w 371"/>
                <a:gd name="T39" fmla="*/ 168 h 295"/>
                <a:gd name="T40" fmla="*/ 255 w 371"/>
                <a:gd name="T41" fmla="*/ 159 h 295"/>
                <a:gd name="T42" fmla="*/ 219 w 371"/>
                <a:gd name="T43" fmla="*/ 144 h 295"/>
                <a:gd name="T44" fmla="*/ 197 w 371"/>
                <a:gd name="T45" fmla="*/ 149 h 295"/>
                <a:gd name="T46" fmla="*/ 167 w 371"/>
                <a:gd name="T47" fmla="*/ 164 h 295"/>
                <a:gd name="T48" fmla="*/ 142 w 371"/>
                <a:gd name="T49" fmla="*/ 178 h 295"/>
                <a:gd name="T50" fmla="*/ 125 w 371"/>
                <a:gd name="T51" fmla="*/ 193 h 295"/>
                <a:gd name="T52" fmla="*/ 124 w 371"/>
                <a:gd name="T53" fmla="*/ 209 h 295"/>
                <a:gd name="T54" fmla="*/ 106 w 371"/>
                <a:gd name="T55" fmla="*/ 210 h 295"/>
                <a:gd name="T56" fmla="*/ 107 w 371"/>
                <a:gd name="T57" fmla="*/ 238 h 295"/>
                <a:gd name="T58" fmla="*/ 116 w 371"/>
                <a:gd name="T59" fmla="*/ 254 h 295"/>
                <a:gd name="T60" fmla="*/ 114 w 371"/>
                <a:gd name="T61" fmla="*/ 273 h 295"/>
                <a:gd name="T62" fmla="*/ 104 w 371"/>
                <a:gd name="T63" fmla="*/ 289 h 295"/>
                <a:gd name="T64" fmla="*/ 87 w 371"/>
                <a:gd name="T65" fmla="*/ 295 h 295"/>
                <a:gd name="T66" fmla="*/ 77 w 371"/>
                <a:gd name="T67" fmla="*/ 285 h 295"/>
                <a:gd name="T68" fmla="*/ 90 w 371"/>
                <a:gd name="T69" fmla="*/ 264 h 295"/>
                <a:gd name="T70" fmla="*/ 77 w 371"/>
                <a:gd name="T71" fmla="*/ 241 h 295"/>
                <a:gd name="T72" fmla="*/ 57 w 371"/>
                <a:gd name="T73" fmla="*/ 234 h 295"/>
                <a:gd name="T74" fmla="*/ 39 w 371"/>
                <a:gd name="T75" fmla="*/ 239 h 295"/>
                <a:gd name="T76" fmla="*/ 29 w 371"/>
                <a:gd name="T77" fmla="*/ 254 h 295"/>
                <a:gd name="T78" fmla="*/ 18 w 371"/>
                <a:gd name="T79" fmla="*/ 213 h 295"/>
                <a:gd name="T80" fmla="*/ 33 w 371"/>
                <a:gd name="T81" fmla="*/ 204 h 295"/>
                <a:gd name="T82" fmla="*/ 8 w 371"/>
                <a:gd name="T83" fmla="*/ 194 h 295"/>
                <a:gd name="T84" fmla="*/ 5 w 371"/>
                <a:gd name="T85" fmla="*/ 170 h 295"/>
                <a:gd name="T86" fmla="*/ 13 w 371"/>
                <a:gd name="T87" fmla="*/ 148 h 295"/>
                <a:gd name="T88" fmla="*/ 50 w 371"/>
                <a:gd name="T89" fmla="*/ 146 h 295"/>
                <a:gd name="T90" fmla="*/ 74 w 371"/>
                <a:gd name="T91" fmla="*/ 156 h 295"/>
                <a:gd name="T92" fmla="*/ 106 w 371"/>
                <a:gd name="T93" fmla="*/ 140 h 295"/>
                <a:gd name="T94" fmla="*/ 116 w 371"/>
                <a:gd name="T95" fmla="*/ 126 h 295"/>
                <a:gd name="T96" fmla="*/ 124 w 371"/>
                <a:gd name="T97" fmla="*/ 84 h 295"/>
                <a:gd name="T98" fmla="*/ 122 w 371"/>
                <a:gd name="T99" fmla="*/ 65 h 295"/>
                <a:gd name="T100" fmla="*/ 140 w 371"/>
                <a:gd name="T101" fmla="*/ 46 h 295"/>
                <a:gd name="T102" fmla="*/ 144 w 371"/>
                <a:gd name="T103" fmla="*/ 53 h 295"/>
                <a:gd name="T104" fmla="*/ 156 w 371"/>
                <a:gd name="T105" fmla="*/ 65 h 295"/>
                <a:gd name="T106" fmla="*/ 175 w 371"/>
                <a:gd name="T107" fmla="*/ 65 h 295"/>
                <a:gd name="T108" fmla="*/ 181 w 371"/>
                <a:gd name="T109" fmla="*/ 44 h 295"/>
                <a:gd name="T110" fmla="*/ 189 w 371"/>
                <a:gd name="T111" fmla="*/ 33 h 295"/>
                <a:gd name="T112" fmla="*/ 200 w 371"/>
                <a:gd name="T113" fmla="*/ 46 h 295"/>
                <a:gd name="T114" fmla="*/ 216 w 371"/>
                <a:gd name="T115" fmla="*/ 51 h 295"/>
                <a:gd name="T116" fmla="*/ 227 w 371"/>
                <a:gd name="T117" fmla="*/ 45 h 295"/>
                <a:gd name="T118" fmla="*/ 247 w 371"/>
                <a:gd name="T119" fmla="*/ 36 h 295"/>
                <a:gd name="T120" fmla="*/ 259 w 371"/>
                <a:gd name="T121" fmla="*/ 24 h 295"/>
                <a:gd name="T122" fmla="*/ 261 w 371"/>
                <a:gd name="T123" fmla="*/ 9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295">
                  <a:moveTo>
                    <a:pt x="271" y="9"/>
                  </a:moveTo>
                  <a:lnTo>
                    <a:pt x="272" y="11"/>
                  </a:lnTo>
                  <a:lnTo>
                    <a:pt x="274" y="14"/>
                  </a:lnTo>
                  <a:lnTo>
                    <a:pt x="274" y="15"/>
                  </a:lnTo>
                  <a:lnTo>
                    <a:pt x="275" y="18"/>
                  </a:lnTo>
                  <a:lnTo>
                    <a:pt x="275" y="19"/>
                  </a:lnTo>
                  <a:lnTo>
                    <a:pt x="276" y="20"/>
                  </a:lnTo>
                  <a:lnTo>
                    <a:pt x="276" y="23"/>
                  </a:lnTo>
                  <a:lnTo>
                    <a:pt x="277" y="24"/>
                  </a:lnTo>
                  <a:lnTo>
                    <a:pt x="279" y="25"/>
                  </a:lnTo>
                  <a:lnTo>
                    <a:pt x="279" y="26"/>
                  </a:lnTo>
                  <a:lnTo>
                    <a:pt x="280" y="28"/>
                  </a:lnTo>
                  <a:lnTo>
                    <a:pt x="281" y="28"/>
                  </a:lnTo>
                  <a:lnTo>
                    <a:pt x="282" y="29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6" y="29"/>
                  </a:lnTo>
                  <a:lnTo>
                    <a:pt x="287" y="30"/>
                  </a:lnTo>
                  <a:lnTo>
                    <a:pt x="289" y="30"/>
                  </a:lnTo>
                  <a:lnTo>
                    <a:pt x="290" y="31"/>
                  </a:lnTo>
                  <a:lnTo>
                    <a:pt x="291" y="31"/>
                  </a:lnTo>
                  <a:lnTo>
                    <a:pt x="294" y="30"/>
                  </a:lnTo>
                  <a:lnTo>
                    <a:pt x="295" y="31"/>
                  </a:lnTo>
                  <a:lnTo>
                    <a:pt x="295" y="33"/>
                  </a:lnTo>
                  <a:lnTo>
                    <a:pt x="297" y="35"/>
                  </a:lnTo>
                  <a:lnTo>
                    <a:pt x="297" y="36"/>
                  </a:lnTo>
                  <a:lnTo>
                    <a:pt x="300" y="38"/>
                  </a:lnTo>
                  <a:lnTo>
                    <a:pt x="301" y="39"/>
                  </a:lnTo>
                  <a:lnTo>
                    <a:pt x="304" y="39"/>
                  </a:lnTo>
                  <a:lnTo>
                    <a:pt x="304" y="40"/>
                  </a:lnTo>
                  <a:lnTo>
                    <a:pt x="305" y="41"/>
                  </a:lnTo>
                  <a:lnTo>
                    <a:pt x="310" y="41"/>
                  </a:lnTo>
                  <a:lnTo>
                    <a:pt x="314" y="41"/>
                  </a:lnTo>
                  <a:lnTo>
                    <a:pt x="315" y="41"/>
                  </a:lnTo>
                  <a:lnTo>
                    <a:pt x="316" y="41"/>
                  </a:lnTo>
                  <a:lnTo>
                    <a:pt x="319" y="43"/>
                  </a:lnTo>
                  <a:lnTo>
                    <a:pt x="317" y="44"/>
                  </a:lnTo>
                  <a:lnTo>
                    <a:pt x="317" y="45"/>
                  </a:lnTo>
                  <a:lnTo>
                    <a:pt x="317" y="46"/>
                  </a:lnTo>
                  <a:lnTo>
                    <a:pt x="317" y="48"/>
                  </a:lnTo>
                  <a:lnTo>
                    <a:pt x="316" y="48"/>
                  </a:lnTo>
                  <a:lnTo>
                    <a:pt x="315" y="49"/>
                  </a:lnTo>
                  <a:lnTo>
                    <a:pt x="314" y="48"/>
                  </a:lnTo>
                  <a:lnTo>
                    <a:pt x="312" y="49"/>
                  </a:lnTo>
                  <a:lnTo>
                    <a:pt x="312" y="50"/>
                  </a:lnTo>
                  <a:lnTo>
                    <a:pt x="314" y="50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6" y="53"/>
                  </a:lnTo>
                  <a:lnTo>
                    <a:pt x="317" y="53"/>
                  </a:lnTo>
                  <a:lnTo>
                    <a:pt x="319" y="53"/>
                  </a:lnTo>
                  <a:lnTo>
                    <a:pt x="319" y="51"/>
                  </a:lnTo>
                  <a:lnTo>
                    <a:pt x="320" y="51"/>
                  </a:lnTo>
                  <a:lnTo>
                    <a:pt x="321" y="50"/>
                  </a:lnTo>
                  <a:lnTo>
                    <a:pt x="322" y="50"/>
                  </a:lnTo>
                  <a:lnTo>
                    <a:pt x="324" y="50"/>
                  </a:lnTo>
                  <a:lnTo>
                    <a:pt x="324" y="49"/>
                  </a:lnTo>
                  <a:lnTo>
                    <a:pt x="325" y="49"/>
                  </a:lnTo>
                  <a:lnTo>
                    <a:pt x="325" y="50"/>
                  </a:lnTo>
                  <a:lnTo>
                    <a:pt x="325" y="51"/>
                  </a:lnTo>
                  <a:lnTo>
                    <a:pt x="325" y="54"/>
                  </a:lnTo>
                  <a:lnTo>
                    <a:pt x="325" y="56"/>
                  </a:lnTo>
                  <a:lnTo>
                    <a:pt x="325" y="59"/>
                  </a:lnTo>
                  <a:lnTo>
                    <a:pt x="326" y="60"/>
                  </a:lnTo>
                  <a:lnTo>
                    <a:pt x="327" y="61"/>
                  </a:lnTo>
                  <a:lnTo>
                    <a:pt x="329" y="61"/>
                  </a:lnTo>
                  <a:lnTo>
                    <a:pt x="329" y="63"/>
                  </a:lnTo>
                  <a:lnTo>
                    <a:pt x="327" y="64"/>
                  </a:lnTo>
                  <a:lnTo>
                    <a:pt x="329" y="65"/>
                  </a:lnTo>
                  <a:lnTo>
                    <a:pt x="329" y="66"/>
                  </a:lnTo>
                  <a:lnTo>
                    <a:pt x="330" y="68"/>
                  </a:lnTo>
                  <a:lnTo>
                    <a:pt x="330" y="69"/>
                  </a:lnTo>
                  <a:lnTo>
                    <a:pt x="331" y="70"/>
                  </a:lnTo>
                  <a:lnTo>
                    <a:pt x="331" y="71"/>
                  </a:lnTo>
                  <a:lnTo>
                    <a:pt x="332" y="71"/>
                  </a:lnTo>
                  <a:lnTo>
                    <a:pt x="332" y="73"/>
                  </a:lnTo>
                  <a:lnTo>
                    <a:pt x="334" y="73"/>
                  </a:lnTo>
                  <a:lnTo>
                    <a:pt x="335" y="73"/>
                  </a:lnTo>
                  <a:lnTo>
                    <a:pt x="335" y="74"/>
                  </a:lnTo>
                  <a:lnTo>
                    <a:pt x="334" y="75"/>
                  </a:lnTo>
                  <a:lnTo>
                    <a:pt x="334" y="76"/>
                  </a:lnTo>
                  <a:lnTo>
                    <a:pt x="335" y="76"/>
                  </a:lnTo>
                  <a:lnTo>
                    <a:pt x="335" y="78"/>
                  </a:lnTo>
                  <a:lnTo>
                    <a:pt x="334" y="78"/>
                  </a:lnTo>
                  <a:lnTo>
                    <a:pt x="334" y="79"/>
                  </a:lnTo>
                  <a:lnTo>
                    <a:pt x="334" y="80"/>
                  </a:lnTo>
                  <a:lnTo>
                    <a:pt x="334" y="81"/>
                  </a:lnTo>
                  <a:lnTo>
                    <a:pt x="334" y="83"/>
                  </a:lnTo>
                  <a:lnTo>
                    <a:pt x="335" y="83"/>
                  </a:lnTo>
                  <a:lnTo>
                    <a:pt x="336" y="83"/>
                  </a:lnTo>
                  <a:lnTo>
                    <a:pt x="336" y="84"/>
                  </a:lnTo>
                  <a:lnTo>
                    <a:pt x="336" y="85"/>
                  </a:lnTo>
                  <a:lnTo>
                    <a:pt x="337" y="85"/>
                  </a:lnTo>
                  <a:lnTo>
                    <a:pt x="337" y="86"/>
                  </a:lnTo>
                  <a:lnTo>
                    <a:pt x="339" y="86"/>
                  </a:lnTo>
                  <a:lnTo>
                    <a:pt x="340" y="88"/>
                  </a:lnTo>
                  <a:lnTo>
                    <a:pt x="340" y="89"/>
                  </a:lnTo>
                  <a:lnTo>
                    <a:pt x="340" y="90"/>
                  </a:lnTo>
                  <a:lnTo>
                    <a:pt x="339" y="90"/>
                  </a:lnTo>
                  <a:lnTo>
                    <a:pt x="339" y="91"/>
                  </a:lnTo>
                  <a:lnTo>
                    <a:pt x="340" y="93"/>
                  </a:lnTo>
                  <a:lnTo>
                    <a:pt x="341" y="93"/>
                  </a:lnTo>
                  <a:lnTo>
                    <a:pt x="342" y="93"/>
                  </a:lnTo>
                  <a:lnTo>
                    <a:pt x="342" y="94"/>
                  </a:lnTo>
                  <a:lnTo>
                    <a:pt x="341" y="95"/>
                  </a:lnTo>
                  <a:lnTo>
                    <a:pt x="341" y="96"/>
                  </a:lnTo>
                  <a:lnTo>
                    <a:pt x="341" y="98"/>
                  </a:lnTo>
                  <a:lnTo>
                    <a:pt x="341" y="99"/>
                  </a:lnTo>
                  <a:lnTo>
                    <a:pt x="341" y="100"/>
                  </a:lnTo>
                  <a:lnTo>
                    <a:pt x="341" y="101"/>
                  </a:lnTo>
                  <a:lnTo>
                    <a:pt x="341" y="103"/>
                  </a:lnTo>
                  <a:lnTo>
                    <a:pt x="342" y="104"/>
                  </a:lnTo>
                  <a:lnTo>
                    <a:pt x="342" y="105"/>
                  </a:lnTo>
                  <a:lnTo>
                    <a:pt x="344" y="109"/>
                  </a:lnTo>
                  <a:lnTo>
                    <a:pt x="344" y="111"/>
                  </a:lnTo>
                  <a:lnTo>
                    <a:pt x="344" y="113"/>
                  </a:lnTo>
                  <a:lnTo>
                    <a:pt x="344" y="114"/>
                  </a:lnTo>
                  <a:lnTo>
                    <a:pt x="341" y="116"/>
                  </a:lnTo>
                  <a:lnTo>
                    <a:pt x="340" y="118"/>
                  </a:lnTo>
                  <a:lnTo>
                    <a:pt x="340" y="120"/>
                  </a:lnTo>
                  <a:lnTo>
                    <a:pt x="337" y="125"/>
                  </a:lnTo>
                  <a:lnTo>
                    <a:pt x="335" y="130"/>
                  </a:lnTo>
                  <a:lnTo>
                    <a:pt x="335" y="131"/>
                  </a:lnTo>
                  <a:lnTo>
                    <a:pt x="335" y="133"/>
                  </a:lnTo>
                  <a:lnTo>
                    <a:pt x="336" y="133"/>
                  </a:lnTo>
                  <a:lnTo>
                    <a:pt x="336" y="134"/>
                  </a:lnTo>
                  <a:lnTo>
                    <a:pt x="339" y="134"/>
                  </a:lnTo>
                  <a:lnTo>
                    <a:pt x="340" y="134"/>
                  </a:lnTo>
                  <a:lnTo>
                    <a:pt x="341" y="134"/>
                  </a:lnTo>
                  <a:lnTo>
                    <a:pt x="342" y="135"/>
                  </a:lnTo>
                  <a:lnTo>
                    <a:pt x="344" y="134"/>
                  </a:lnTo>
                  <a:lnTo>
                    <a:pt x="344" y="133"/>
                  </a:lnTo>
                  <a:lnTo>
                    <a:pt x="345" y="131"/>
                  </a:lnTo>
                  <a:lnTo>
                    <a:pt x="346" y="130"/>
                  </a:lnTo>
                  <a:lnTo>
                    <a:pt x="347" y="130"/>
                  </a:lnTo>
                  <a:lnTo>
                    <a:pt x="349" y="131"/>
                  </a:lnTo>
                  <a:lnTo>
                    <a:pt x="350" y="131"/>
                  </a:lnTo>
                  <a:lnTo>
                    <a:pt x="350" y="134"/>
                  </a:lnTo>
                  <a:lnTo>
                    <a:pt x="350" y="135"/>
                  </a:lnTo>
                  <a:lnTo>
                    <a:pt x="351" y="135"/>
                  </a:lnTo>
                  <a:lnTo>
                    <a:pt x="351" y="136"/>
                  </a:lnTo>
                  <a:lnTo>
                    <a:pt x="350" y="136"/>
                  </a:lnTo>
                  <a:lnTo>
                    <a:pt x="347" y="138"/>
                  </a:lnTo>
                  <a:lnTo>
                    <a:pt x="345" y="139"/>
                  </a:lnTo>
                  <a:lnTo>
                    <a:pt x="345" y="140"/>
                  </a:lnTo>
                  <a:lnTo>
                    <a:pt x="346" y="140"/>
                  </a:lnTo>
                  <a:lnTo>
                    <a:pt x="347" y="140"/>
                  </a:lnTo>
                  <a:lnTo>
                    <a:pt x="350" y="139"/>
                  </a:lnTo>
                  <a:lnTo>
                    <a:pt x="351" y="139"/>
                  </a:lnTo>
                  <a:lnTo>
                    <a:pt x="351" y="140"/>
                  </a:lnTo>
                  <a:lnTo>
                    <a:pt x="350" y="140"/>
                  </a:lnTo>
                  <a:lnTo>
                    <a:pt x="349" y="140"/>
                  </a:lnTo>
                  <a:lnTo>
                    <a:pt x="349" y="141"/>
                  </a:lnTo>
                  <a:lnTo>
                    <a:pt x="350" y="143"/>
                  </a:lnTo>
                  <a:lnTo>
                    <a:pt x="351" y="144"/>
                  </a:lnTo>
                  <a:lnTo>
                    <a:pt x="352" y="144"/>
                  </a:lnTo>
                  <a:lnTo>
                    <a:pt x="352" y="143"/>
                  </a:lnTo>
                  <a:lnTo>
                    <a:pt x="355" y="143"/>
                  </a:lnTo>
                  <a:lnTo>
                    <a:pt x="355" y="141"/>
                  </a:lnTo>
                  <a:lnTo>
                    <a:pt x="356" y="141"/>
                  </a:lnTo>
                  <a:lnTo>
                    <a:pt x="357" y="140"/>
                  </a:lnTo>
                  <a:lnTo>
                    <a:pt x="360" y="140"/>
                  </a:lnTo>
                  <a:lnTo>
                    <a:pt x="361" y="140"/>
                  </a:lnTo>
                  <a:lnTo>
                    <a:pt x="361" y="141"/>
                  </a:lnTo>
                  <a:lnTo>
                    <a:pt x="361" y="143"/>
                  </a:lnTo>
                  <a:lnTo>
                    <a:pt x="360" y="144"/>
                  </a:lnTo>
                  <a:lnTo>
                    <a:pt x="359" y="145"/>
                  </a:lnTo>
                  <a:lnTo>
                    <a:pt x="359" y="146"/>
                  </a:lnTo>
                  <a:lnTo>
                    <a:pt x="359" y="148"/>
                  </a:lnTo>
                  <a:lnTo>
                    <a:pt x="357" y="149"/>
                  </a:lnTo>
                  <a:lnTo>
                    <a:pt x="356" y="148"/>
                  </a:lnTo>
                  <a:lnTo>
                    <a:pt x="355" y="148"/>
                  </a:lnTo>
                  <a:lnTo>
                    <a:pt x="354" y="146"/>
                  </a:lnTo>
                  <a:lnTo>
                    <a:pt x="354" y="145"/>
                  </a:lnTo>
                  <a:lnTo>
                    <a:pt x="352" y="146"/>
                  </a:lnTo>
                  <a:lnTo>
                    <a:pt x="352" y="148"/>
                  </a:lnTo>
                  <a:lnTo>
                    <a:pt x="354" y="149"/>
                  </a:lnTo>
                  <a:lnTo>
                    <a:pt x="355" y="150"/>
                  </a:lnTo>
                  <a:lnTo>
                    <a:pt x="356" y="150"/>
                  </a:lnTo>
                  <a:lnTo>
                    <a:pt x="359" y="150"/>
                  </a:lnTo>
                  <a:lnTo>
                    <a:pt x="361" y="150"/>
                  </a:lnTo>
                  <a:lnTo>
                    <a:pt x="364" y="150"/>
                  </a:lnTo>
                  <a:lnTo>
                    <a:pt x="365" y="150"/>
                  </a:lnTo>
                  <a:lnTo>
                    <a:pt x="365" y="153"/>
                  </a:lnTo>
                  <a:lnTo>
                    <a:pt x="365" y="154"/>
                  </a:lnTo>
                  <a:lnTo>
                    <a:pt x="365" y="155"/>
                  </a:lnTo>
                  <a:lnTo>
                    <a:pt x="364" y="156"/>
                  </a:lnTo>
                  <a:lnTo>
                    <a:pt x="362" y="159"/>
                  </a:lnTo>
                  <a:lnTo>
                    <a:pt x="364" y="159"/>
                  </a:lnTo>
                  <a:lnTo>
                    <a:pt x="365" y="159"/>
                  </a:lnTo>
                  <a:lnTo>
                    <a:pt x="366" y="159"/>
                  </a:lnTo>
                  <a:lnTo>
                    <a:pt x="367" y="159"/>
                  </a:lnTo>
                  <a:lnTo>
                    <a:pt x="369" y="160"/>
                  </a:lnTo>
                  <a:lnTo>
                    <a:pt x="369" y="163"/>
                  </a:lnTo>
                  <a:lnTo>
                    <a:pt x="369" y="164"/>
                  </a:lnTo>
                  <a:lnTo>
                    <a:pt x="369" y="165"/>
                  </a:lnTo>
                  <a:lnTo>
                    <a:pt x="370" y="165"/>
                  </a:lnTo>
                  <a:lnTo>
                    <a:pt x="370" y="166"/>
                  </a:lnTo>
                  <a:lnTo>
                    <a:pt x="371" y="168"/>
                  </a:lnTo>
                  <a:lnTo>
                    <a:pt x="370" y="169"/>
                  </a:lnTo>
                  <a:lnTo>
                    <a:pt x="370" y="170"/>
                  </a:lnTo>
                  <a:lnTo>
                    <a:pt x="370" y="171"/>
                  </a:lnTo>
                  <a:lnTo>
                    <a:pt x="369" y="173"/>
                  </a:lnTo>
                  <a:lnTo>
                    <a:pt x="367" y="173"/>
                  </a:lnTo>
                  <a:lnTo>
                    <a:pt x="366" y="173"/>
                  </a:lnTo>
                  <a:lnTo>
                    <a:pt x="365" y="171"/>
                  </a:lnTo>
                  <a:lnTo>
                    <a:pt x="362" y="173"/>
                  </a:lnTo>
                  <a:lnTo>
                    <a:pt x="361" y="173"/>
                  </a:lnTo>
                  <a:lnTo>
                    <a:pt x="361" y="171"/>
                  </a:lnTo>
                  <a:lnTo>
                    <a:pt x="360" y="171"/>
                  </a:lnTo>
                  <a:lnTo>
                    <a:pt x="359" y="171"/>
                  </a:lnTo>
                  <a:lnTo>
                    <a:pt x="357" y="171"/>
                  </a:lnTo>
                  <a:lnTo>
                    <a:pt x="355" y="171"/>
                  </a:lnTo>
                  <a:lnTo>
                    <a:pt x="354" y="170"/>
                  </a:lnTo>
                  <a:lnTo>
                    <a:pt x="350" y="170"/>
                  </a:lnTo>
                  <a:lnTo>
                    <a:pt x="350" y="171"/>
                  </a:lnTo>
                  <a:lnTo>
                    <a:pt x="347" y="171"/>
                  </a:lnTo>
                  <a:lnTo>
                    <a:pt x="346" y="170"/>
                  </a:lnTo>
                  <a:lnTo>
                    <a:pt x="344" y="170"/>
                  </a:lnTo>
                  <a:lnTo>
                    <a:pt x="342" y="170"/>
                  </a:lnTo>
                  <a:lnTo>
                    <a:pt x="340" y="170"/>
                  </a:lnTo>
                  <a:lnTo>
                    <a:pt x="339" y="170"/>
                  </a:lnTo>
                  <a:lnTo>
                    <a:pt x="336" y="170"/>
                  </a:lnTo>
                  <a:lnTo>
                    <a:pt x="335" y="170"/>
                  </a:lnTo>
                  <a:lnTo>
                    <a:pt x="332" y="169"/>
                  </a:lnTo>
                  <a:lnTo>
                    <a:pt x="330" y="169"/>
                  </a:lnTo>
                  <a:lnTo>
                    <a:pt x="329" y="168"/>
                  </a:lnTo>
                  <a:lnTo>
                    <a:pt x="326" y="166"/>
                  </a:lnTo>
                  <a:lnTo>
                    <a:pt x="324" y="164"/>
                  </a:lnTo>
                  <a:lnTo>
                    <a:pt x="322" y="161"/>
                  </a:lnTo>
                  <a:lnTo>
                    <a:pt x="321" y="160"/>
                  </a:lnTo>
                  <a:lnTo>
                    <a:pt x="321" y="159"/>
                  </a:lnTo>
                  <a:lnTo>
                    <a:pt x="320" y="158"/>
                  </a:lnTo>
                  <a:lnTo>
                    <a:pt x="320" y="156"/>
                  </a:lnTo>
                  <a:lnTo>
                    <a:pt x="320" y="155"/>
                  </a:lnTo>
                  <a:lnTo>
                    <a:pt x="319" y="154"/>
                  </a:lnTo>
                  <a:lnTo>
                    <a:pt x="317" y="153"/>
                  </a:lnTo>
                  <a:lnTo>
                    <a:pt x="316" y="153"/>
                  </a:lnTo>
                  <a:lnTo>
                    <a:pt x="312" y="151"/>
                  </a:lnTo>
                  <a:lnTo>
                    <a:pt x="311" y="153"/>
                  </a:lnTo>
                  <a:lnTo>
                    <a:pt x="307" y="153"/>
                  </a:lnTo>
                  <a:lnTo>
                    <a:pt x="305" y="153"/>
                  </a:lnTo>
                  <a:lnTo>
                    <a:pt x="302" y="154"/>
                  </a:lnTo>
                  <a:lnTo>
                    <a:pt x="301" y="155"/>
                  </a:lnTo>
                  <a:lnTo>
                    <a:pt x="297" y="158"/>
                  </a:lnTo>
                  <a:lnTo>
                    <a:pt x="296" y="159"/>
                  </a:lnTo>
                  <a:lnTo>
                    <a:pt x="295" y="160"/>
                  </a:lnTo>
                  <a:lnTo>
                    <a:pt x="294" y="160"/>
                  </a:lnTo>
                  <a:lnTo>
                    <a:pt x="292" y="161"/>
                  </a:lnTo>
                  <a:lnTo>
                    <a:pt x="290" y="161"/>
                  </a:lnTo>
                  <a:lnTo>
                    <a:pt x="289" y="161"/>
                  </a:lnTo>
                  <a:lnTo>
                    <a:pt x="287" y="161"/>
                  </a:lnTo>
                  <a:lnTo>
                    <a:pt x="286" y="163"/>
                  </a:lnTo>
                  <a:lnTo>
                    <a:pt x="282" y="163"/>
                  </a:lnTo>
                  <a:lnTo>
                    <a:pt x="280" y="164"/>
                  </a:lnTo>
                  <a:lnTo>
                    <a:pt x="280" y="165"/>
                  </a:lnTo>
                  <a:lnTo>
                    <a:pt x="280" y="166"/>
                  </a:lnTo>
                  <a:lnTo>
                    <a:pt x="279" y="168"/>
                  </a:lnTo>
                  <a:lnTo>
                    <a:pt x="277" y="168"/>
                  </a:lnTo>
                  <a:lnTo>
                    <a:pt x="276" y="168"/>
                  </a:lnTo>
                  <a:lnTo>
                    <a:pt x="275" y="166"/>
                  </a:lnTo>
                  <a:lnTo>
                    <a:pt x="275" y="165"/>
                  </a:lnTo>
                  <a:lnTo>
                    <a:pt x="275" y="164"/>
                  </a:lnTo>
                  <a:lnTo>
                    <a:pt x="274" y="164"/>
                  </a:lnTo>
                  <a:lnTo>
                    <a:pt x="271" y="164"/>
                  </a:lnTo>
                  <a:lnTo>
                    <a:pt x="270" y="164"/>
                  </a:lnTo>
                  <a:lnTo>
                    <a:pt x="269" y="163"/>
                  </a:lnTo>
                  <a:lnTo>
                    <a:pt x="266" y="163"/>
                  </a:lnTo>
                  <a:lnTo>
                    <a:pt x="265" y="161"/>
                  </a:lnTo>
                  <a:lnTo>
                    <a:pt x="262" y="161"/>
                  </a:lnTo>
                  <a:lnTo>
                    <a:pt x="260" y="160"/>
                  </a:lnTo>
                  <a:lnTo>
                    <a:pt x="259" y="159"/>
                  </a:lnTo>
                  <a:lnTo>
                    <a:pt x="255" y="159"/>
                  </a:lnTo>
                  <a:lnTo>
                    <a:pt x="251" y="158"/>
                  </a:lnTo>
                  <a:lnTo>
                    <a:pt x="249" y="158"/>
                  </a:lnTo>
                  <a:lnTo>
                    <a:pt x="246" y="158"/>
                  </a:lnTo>
                  <a:lnTo>
                    <a:pt x="244" y="156"/>
                  </a:lnTo>
                  <a:lnTo>
                    <a:pt x="240" y="155"/>
                  </a:lnTo>
                  <a:lnTo>
                    <a:pt x="236" y="155"/>
                  </a:lnTo>
                  <a:lnTo>
                    <a:pt x="235" y="154"/>
                  </a:lnTo>
                  <a:lnTo>
                    <a:pt x="232" y="154"/>
                  </a:lnTo>
                  <a:lnTo>
                    <a:pt x="230" y="153"/>
                  </a:lnTo>
                  <a:lnTo>
                    <a:pt x="226" y="150"/>
                  </a:lnTo>
                  <a:lnTo>
                    <a:pt x="221" y="148"/>
                  </a:lnTo>
                  <a:lnTo>
                    <a:pt x="220" y="146"/>
                  </a:lnTo>
                  <a:lnTo>
                    <a:pt x="219" y="144"/>
                  </a:lnTo>
                  <a:lnTo>
                    <a:pt x="217" y="143"/>
                  </a:lnTo>
                  <a:lnTo>
                    <a:pt x="216" y="141"/>
                  </a:lnTo>
                  <a:lnTo>
                    <a:pt x="215" y="140"/>
                  </a:lnTo>
                  <a:lnTo>
                    <a:pt x="214" y="140"/>
                  </a:lnTo>
                  <a:lnTo>
                    <a:pt x="212" y="141"/>
                  </a:lnTo>
                  <a:lnTo>
                    <a:pt x="211" y="141"/>
                  </a:lnTo>
                  <a:lnTo>
                    <a:pt x="207" y="141"/>
                  </a:lnTo>
                  <a:lnTo>
                    <a:pt x="204" y="141"/>
                  </a:lnTo>
                  <a:lnTo>
                    <a:pt x="200" y="143"/>
                  </a:lnTo>
                  <a:lnTo>
                    <a:pt x="199" y="143"/>
                  </a:lnTo>
                  <a:lnTo>
                    <a:pt x="197" y="144"/>
                  </a:lnTo>
                  <a:lnTo>
                    <a:pt x="197" y="146"/>
                  </a:lnTo>
                  <a:lnTo>
                    <a:pt x="197" y="149"/>
                  </a:lnTo>
                  <a:lnTo>
                    <a:pt x="196" y="150"/>
                  </a:lnTo>
                  <a:lnTo>
                    <a:pt x="195" y="151"/>
                  </a:lnTo>
                  <a:lnTo>
                    <a:pt x="192" y="156"/>
                  </a:lnTo>
                  <a:lnTo>
                    <a:pt x="191" y="158"/>
                  </a:lnTo>
                  <a:lnTo>
                    <a:pt x="190" y="159"/>
                  </a:lnTo>
                  <a:lnTo>
                    <a:pt x="187" y="160"/>
                  </a:lnTo>
                  <a:lnTo>
                    <a:pt x="186" y="160"/>
                  </a:lnTo>
                  <a:lnTo>
                    <a:pt x="180" y="161"/>
                  </a:lnTo>
                  <a:lnTo>
                    <a:pt x="179" y="161"/>
                  </a:lnTo>
                  <a:lnTo>
                    <a:pt x="177" y="163"/>
                  </a:lnTo>
                  <a:lnTo>
                    <a:pt x="172" y="163"/>
                  </a:lnTo>
                  <a:lnTo>
                    <a:pt x="169" y="164"/>
                  </a:lnTo>
                  <a:lnTo>
                    <a:pt x="167" y="164"/>
                  </a:lnTo>
                  <a:lnTo>
                    <a:pt x="166" y="165"/>
                  </a:lnTo>
                  <a:lnTo>
                    <a:pt x="165" y="168"/>
                  </a:lnTo>
                  <a:lnTo>
                    <a:pt x="161" y="170"/>
                  </a:lnTo>
                  <a:lnTo>
                    <a:pt x="159" y="174"/>
                  </a:lnTo>
                  <a:lnTo>
                    <a:pt x="157" y="176"/>
                  </a:lnTo>
                  <a:lnTo>
                    <a:pt x="156" y="176"/>
                  </a:lnTo>
                  <a:lnTo>
                    <a:pt x="154" y="178"/>
                  </a:lnTo>
                  <a:lnTo>
                    <a:pt x="151" y="178"/>
                  </a:lnTo>
                  <a:lnTo>
                    <a:pt x="150" y="178"/>
                  </a:lnTo>
                  <a:lnTo>
                    <a:pt x="147" y="179"/>
                  </a:lnTo>
                  <a:lnTo>
                    <a:pt x="147" y="180"/>
                  </a:lnTo>
                  <a:lnTo>
                    <a:pt x="145" y="179"/>
                  </a:lnTo>
                  <a:lnTo>
                    <a:pt x="142" y="178"/>
                  </a:lnTo>
                  <a:lnTo>
                    <a:pt x="141" y="178"/>
                  </a:lnTo>
                  <a:lnTo>
                    <a:pt x="140" y="178"/>
                  </a:lnTo>
                  <a:lnTo>
                    <a:pt x="139" y="179"/>
                  </a:lnTo>
                  <a:lnTo>
                    <a:pt x="137" y="181"/>
                  </a:lnTo>
                  <a:lnTo>
                    <a:pt x="136" y="184"/>
                  </a:lnTo>
                  <a:lnTo>
                    <a:pt x="136" y="185"/>
                  </a:lnTo>
                  <a:lnTo>
                    <a:pt x="135" y="186"/>
                  </a:lnTo>
                  <a:lnTo>
                    <a:pt x="132" y="189"/>
                  </a:lnTo>
                  <a:lnTo>
                    <a:pt x="131" y="189"/>
                  </a:lnTo>
                  <a:lnTo>
                    <a:pt x="130" y="189"/>
                  </a:lnTo>
                  <a:lnTo>
                    <a:pt x="127" y="191"/>
                  </a:lnTo>
                  <a:lnTo>
                    <a:pt x="126" y="191"/>
                  </a:lnTo>
                  <a:lnTo>
                    <a:pt x="125" y="193"/>
                  </a:lnTo>
                  <a:lnTo>
                    <a:pt x="124" y="194"/>
                  </a:lnTo>
                  <a:lnTo>
                    <a:pt x="124" y="195"/>
                  </a:lnTo>
                  <a:lnTo>
                    <a:pt x="124" y="196"/>
                  </a:lnTo>
                  <a:lnTo>
                    <a:pt x="124" y="198"/>
                  </a:lnTo>
                  <a:lnTo>
                    <a:pt x="124" y="200"/>
                  </a:lnTo>
                  <a:lnTo>
                    <a:pt x="124" y="201"/>
                  </a:lnTo>
                  <a:lnTo>
                    <a:pt x="124" y="203"/>
                  </a:lnTo>
                  <a:lnTo>
                    <a:pt x="125" y="204"/>
                  </a:lnTo>
                  <a:lnTo>
                    <a:pt x="125" y="205"/>
                  </a:lnTo>
                  <a:lnTo>
                    <a:pt x="126" y="206"/>
                  </a:lnTo>
                  <a:lnTo>
                    <a:pt x="126" y="208"/>
                  </a:lnTo>
                  <a:lnTo>
                    <a:pt x="125" y="209"/>
                  </a:lnTo>
                  <a:lnTo>
                    <a:pt x="124" y="209"/>
                  </a:lnTo>
                  <a:lnTo>
                    <a:pt x="122" y="208"/>
                  </a:lnTo>
                  <a:lnTo>
                    <a:pt x="120" y="206"/>
                  </a:lnTo>
                  <a:lnTo>
                    <a:pt x="117" y="204"/>
                  </a:lnTo>
                  <a:lnTo>
                    <a:pt x="116" y="203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1" y="204"/>
                  </a:lnTo>
                  <a:lnTo>
                    <a:pt x="110" y="205"/>
                  </a:lnTo>
                  <a:lnTo>
                    <a:pt x="109" y="206"/>
                  </a:lnTo>
                  <a:lnTo>
                    <a:pt x="107" y="206"/>
                  </a:lnTo>
                  <a:lnTo>
                    <a:pt x="107" y="208"/>
                  </a:lnTo>
                  <a:lnTo>
                    <a:pt x="106" y="209"/>
                  </a:lnTo>
                  <a:lnTo>
                    <a:pt x="106" y="210"/>
                  </a:lnTo>
                  <a:lnTo>
                    <a:pt x="106" y="211"/>
                  </a:lnTo>
                  <a:lnTo>
                    <a:pt x="105" y="214"/>
                  </a:lnTo>
                  <a:lnTo>
                    <a:pt x="105" y="215"/>
                  </a:lnTo>
                  <a:lnTo>
                    <a:pt x="105" y="219"/>
                  </a:lnTo>
                  <a:lnTo>
                    <a:pt x="104" y="221"/>
                  </a:lnTo>
                  <a:lnTo>
                    <a:pt x="104" y="223"/>
                  </a:lnTo>
                  <a:lnTo>
                    <a:pt x="104" y="224"/>
                  </a:lnTo>
                  <a:lnTo>
                    <a:pt x="104" y="225"/>
                  </a:lnTo>
                  <a:lnTo>
                    <a:pt x="105" y="226"/>
                  </a:lnTo>
                  <a:lnTo>
                    <a:pt x="105" y="229"/>
                  </a:lnTo>
                  <a:lnTo>
                    <a:pt x="105" y="231"/>
                  </a:lnTo>
                  <a:lnTo>
                    <a:pt x="106" y="235"/>
                  </a:lnTo>
                  <a:lnTo>
                    <a:pt x="107" y="238"/>
                  </a:lnTo>
                  <a:lnTo>
                    <a:pt x="109" y="239"/>
                  </a:lnTo>
                  <a:lnTo>
                    <a:pt x="111" y="239"/>
                  </a:lnTo>
                  <a:lnTo>
                    <a:pt x="114" y="240"/>
                  </a:lnTo>
                  <a:lnTo>
                    <a:pt x="115" y="243"/>
                  </a:lnTo>
                  <a:lnTo>
                    <a:pt x="115" y="244"/>
                  </a:lnTo>
                  <a:lnTo>
                    <a:pt x="116" y="245"/>
                  </a:lnTo>
                  <a:lnTo>
                    <a:pt x="117" y="246"/>
                  </a:lnTo>
                  <a:lnTo>
                    <a:pt x="117" y="248"/>
                  </a:lnTo>
                  <a:lnTo>
                    <a:pt x="117" y="249"/>
                  </a:lnTo>
                  <a:lnTo>
                    <a:pt x="116" y="250"/>
                  </a:lnTo>
                  <a:lnTo>
                    <a:pt x="116" y="251"/>
                  </a:lnTo>
                  <a:lnTo>
                    <a:pt x="116" y="253"/>
                  </a:lnTo>
                  <a:lnTo>
                    <a:pt x="116" y="254"/>
                  </a:lnTo>
                  <a:lnTo>
                    <a:pt x="117" y="255"/>
                  </a:lnTo>
                  <a:lnTo>
                    <a:pt x="119" y="256"/>
                  </a:lnTo>
                  <a:lnTo>
                    <a:pt x="117" y="258"/>
                  </a:lnTo>
                  <a:lnTo>
                    <a:pt x="117" y="259"/>
                  </a:lnTo>
                  <a:lnTo>
                    <a:pt x="116" y="259"/>
                  </a:lnTo>
                  <a:lnTo>
                    <a:pt x="115" y="260"/>
                  </a:lnTo>
                  <a:lnTo>
                    <a:pt x="112" y="261"/>
                  </a:lnTo>
                  <a:lnTo>
                    <a:pt x="111" y="263"/>
                  </a:lnTo>
                  <a:lnTo>
                    <a:pt x="111" y="265"/>
                  </a:lnTo>
                  <a:lnTo>
                    <a:pt x="111" y="266"/>
                  </a:lnTo>
                  <a:lnTo>
                    <a:pt x="112" y="269"/>
                  </a:lnTo>
                  <a:lnTo>
                    <a:pt x="114" y="270"/>
                  </a:lnTo>
                  <a:lnTo>
                    <a:pt x="114" y="273"/>
                  </a:lnTo>
                  <a:lnTo>
                    <a:pt x="112" y="275"/>
                  </a:lnTo>
                  <a:lnTo>
                    <a:pt x="111" y="278"/>
                  </a:lnTo>
                  <a:lnTo>
                    <a:pt x="110" y="278"/>
                  </a:lnTo>
                  <a:lnTo>
                    <a:pt x="109" y="276"/>
                  </a:lnTo>
                  <a:lnTo>
                    <a:pt x="107" y="276"/>
                  </a:lnTo>
                  <a:lnTo>
                    <a:pt x="106" y="278"/>
                  </a:lnTo>
                  <a:lnTo>
                    <a:pt x="106" y="279"/>
                  </a:lnTo>
                  <a:lnTo>
                    <a:pt x="105" y="281"/>
                  </a:lnTo>
                  <a:lnTo>
                    <a:pt x="105" y="284"/>
                  </a:lnTo>
                  <a:lnTo>
                    <a:pt x="104" y="285"/>
                  </a:lnTo>
                  <a:lnTo>
                    <a:pt x="104" y="286"/>
                  </a:lnTo>
                  <a:lnTo>
                    <a:pt x="104" y="288"/>
                  </a:lnTo>
                  <a:lnTo>
                    <a:pt x="104" y="289"/>
                  </a:lnTo>
                  <a:lnTo>
                    <a:pt x="102" y="289"/>
                  </a:lnTo>
                  <a:lnTo>
                    <a:pt x="101" y="289"/>
                  </a:lnTo>
                  <a:lnTo>
                    <a:pt x="101" y="290"/>
                  </a:lnTo>
                  <a:lnTo>
                    <a:pt x="100" y="291"/>
                  </a:lnTo>
                  <a:lnTo>
                    <a:pt x="99" y="293"/>
                  </a:lnTo>
                  <a:lnTo>
                    <a:pt x="99" y="295"/>
                  </a:lnTo>
                  <a:lnTo>
                    <a:pt x="97" y="295"/>
                  </a:lnTo>
                  <a:lnTo>
                    <a:pt x="96" y="295"/>
                  </a:lnTo>
                  <a:lnTo>
                    <a:pt x="95" y="295"/>
                  </a:lnTo>
                  <a:lnTo>
                    <a:pt x="94" y="295"/>
                  </a:lnTo>
                  <a:lnTo>
                    <a:pt x="92" y="295"/>
                  </a:lnTo>
                  <a:lnTo>
                    <a:pt x="90" y="295"/>
                  </a:lnTo>
                  <a:lnTo>
                    <a:pt x="87" y="295"/>
                  </a:lnTo>
                  <a:lnTo>
                    <a:pt x="85" y="295"/>
                  </a:lnTo>
                  <a:lnTo>
                    <a:pt x="84" y="295"/>
                  </a:lnTo>
                  <a:lnTo>
                    <a:pt x="82" y="295"/>
                  </a:lnTo>
                  <a:lnTo>
                    <a:pt x="81" y="295"/>
                  </a:lnTo>
                  <a:lnTo>
                    <a:pt x="81" y="294"/>
                  </a:lnTo>
                  <a:lnTo>
                    <a:pt x="80" y="293"/>
                  </a:lnTo>
                  <a:lnTo>
                    <a:pt x="80" y="291"/>
                  </a:lnTo>
                  <a:lnTo>
                    <a:pt x="79" y="291"/>
                  </a:lnTo>
                  <a:lnTo>
                    <a:pt x="79" y="290"/>
                  </a:lnTo>
                  <a:lnTo>
                    <a:pt x="77" y="289"/>
                  </a:lnTo>
                  <a:lnTo>
                    <a:pt x="77" y="288"/>
                  </a:lnTo>
                  <a:lnTo>
                    <a:pt x="77" y="286"/>
                  </a:lnTo>
                  <a:lnTo>
                    <a:pt x="77" y="285"/>
                  </a:lnTo>
                  <a:lnTo>
                    <a:pt x="77" y="284"/>
                  </a:lnTo>
                  <a:lnTo>
                    <a:pt x="79" y="283"/>
                  </a:lnTo>
                  <a:lnTo>
                    <a:pt x="80" y="283"/>
                  </a:lnTo>
                  <a:lnTo>
                    <a:pt x="81" y="281"/>
                  </a:lnTo>
                  <a:lnTo>
                    <a:pt x="82" y="280"/>
                  </a:lnTo>
                  <a:lnTo>
                    <a:pt x="85" y="279"/>
                  </a:lnTo>
                  <a:lnTo>
                    <a:pt x="86" y="276"/>
                  </a:lnTo>
                  <a:lnTo>
                    <a:pt x="87" y="275"/>
                  </a:lnTo>
                  <a:lnTo>
                    <a:pt x="89" y="273"/>
                  </a:lnTo>
                  <a:lnTo>
                    <a:pt x="89" y="271"/>
                  </a:lnTo>
                  <a:lnTo>
                    <a:pt x="90" y="270"/>
                  </a:lnTo>
                  <a:lnTo>
                    <a:pt x="89" y="266"/>
                  </a:lnTo>
                  <a:lnTo>
                    <a:pt x="90" y="264"/>
                  </a:lnTo>
                  <a:lnTo>
                    <a:pt x="90" y="263"/>
                  </a:lnTo>
                  <a:lnTo>
                    <a:pt x="90" y="261"/>
                  </a:lnTo>
                  <a:lnTo>
                    <a:pt x="90" y="258"/>
                  </a:lnTo>
                  <a:lnTo>
                    <a:pt x="89" y="255"/>
                  </a:lnTo>
                  <a:lnTo>
                    <a:pt x="89" y="254"/>
                  </a:lnTo>
                  <a:lnTo>
                    <a:pt x="89" y="253"/>
                  </a:lnTo>
                  <a:lnTo>
                    <a:pt x="87" y="250"/>
                  </a:lnTo>
                  <a:lnTo>
                    <a:pt x="87" y="249"/>
                  </a:lnTo>
                  <a:lnTo>
                    <a:pt x="85" y="248"/>
                  </a:lnTo>
                  <a:lnTo>
                    <a:pt x="84" y="246"/>
                  </a:lnTo>
                  <a:lnTo>
                    <a:pt x="81" y="245"/>
                  </a:lnTo>
                  <a:lnTo>
                    <a:pt x="80" y="243"/>
                  </a:lnTo>
                  <a:lnTo>
                    <a:pt x="77" y="241"/>
                  </a:lnTo>
                  <a:lnTo>
                    <a:pt x="76" y="241"/>
                  </a:lnTo>
                  <a:lnTo>
                    <a:pt x="74" y="240"/>
                  </a:lnTo>
                  <a:lnTo>
                    <a:pt x="72" y="239"/>
                  </a:lnTo>
                  <a:lnTo>
                    <a:pt x="70" y="239"/>
                  </a:lnTo>
                  <a:lnTo>
                    <a:pt x="67" y="238"/>
                  </a:lnTo>
                  <a:lnTo>
                    <a:pt x="66" y="238"/>
                  </a:lnTo>
                  <a:lnTo>
                    <a:pt x="65" y="236"/>
                  </a:lnTo>
                  <a:lnTo>
                    <a:pt x="64" y="236"/>
                  </a:lnTo>
                  <a:lnTo>
                    <a:pt x="61" y="236"/>
                  </a:lnTo>
                  <a:lnTo>
                    <a:pt x="60" y="235"/>
                  </a:lnTo>
                  <a:lnTo>
                    <a:pt x="59" y="235"/>
                  </a:lnTo>
                  <a:lnTo>
                    <a:pt x="59" y="234"/>
                  </a:lnTo>
                  <a:lnTo>
                    <a:pt x="57" y="234"/>
                  </a:lnTo>
                  <a:lnTo>
                    <a:pt x="55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1" y="234"/>
                  </a:lnTo>
                  <a:lnTo>
                    <a:pt x="50" y="234"/>
                  </a:lnTo>
                  <a:lnTo>
                    <a:pt x="47" y="233"/>
                  </a:lnTo>
                  <a:lnTo>
                    <a:pt x="46" y="233"/>
                  </a:lnTo>
                  <a:lnTo>
                    <a:pt x="44" y="233"/>
                  </a:lnTo>
                  <a:lnTo>
                    <a:pt x="42" y="233"/>
                  </a:lnTo>
                  <a:lnTo>
                    <a:pt x="40" y="233"/>
                  </a:lnTo>
                  <a:lnTo>
                    <a:pt x="39" y="234"/>
                  </a:lnTo>
                  <a:lnTo>
                    <a:pt x="37" y="235"/>
                  </a:lnTo>
                  <a:lnTo>
                    <a:pt x="39" y="239"/>
                  </a:lnTo>
                  <a:lnTo>
                    <a:pt x="39" y="240"/>
                  </a:lnTo>
                  <a:lnTo>
                    <a:pt x="39" y="243"/>
                  </a:lnTo>
                  <a:lnTo>
                    <a:pt x="37" y="244"/>
                  </a:lnTo>
                  <a:lnTo>
                    <a:pt x="36" y="244"/>
                  </a:lnTo>
                  <a:lnTo>
                    <a:pt x="35" y="246"/>
                  </a:lnTo>
                  <a:lnTo>
                    <a:pt x="35" y="248"/>
                  </a:lnTo>
                  <a:lnTo>
                    <a:pt x="35" y="249"/>
                  </a:lnTo>
                  <a:lnTo>
                    <a:pt x="34" y="250"/>
                  </a:lnTo>
                  <a:lnTo>
                    <a:pt x="33" y="251"/>
                  </a:lnTo>
                  <a:lnTo>
                    <a:pt x="33" y="253"/>
                  </a:lnTo>
                  <a:lnTo>
                    <a:pt x="31" y="254"/>
                  </a:lnTo>
                  <a:lnTo>
                    <a:pt x="30" y="254"/>
                  </a:lnTo>
                  <a:lnTo>
                    <a:pt x="29" y="254"/>
                  </a:lnTo>
                  <a:lnTo>
                    <a:pt x="29" y="253"/>
                  </a:lnTo>
                  <a:lnTo>
                    <a:pt x="28" y="251"/>
                  </a:lnTo>
                  <a:lnTo>
                    <a:pt x="26" y="250"/>
                  </a:lnTo>
                  <a:lnTo>
                    <a:pt x="26" y="249"/>
                  </a:lnTo>
                  <a:lnTo>
                    <a:pt x="26" y="246"/>
                  </a:lnTo>
                  <a:lnTo>
                    <a:pt x="28" y="245"/>
                  </a:lnTo>
                  <a:lnTo>
                    <a:pt x="28" y="243"/>
                  </a:lnTo>
                  <a:lnTo>
                    <a:pt x="30" y="236"/>
                  </a:lnTo>
                  <a:lnTo>
                    <a:pt x="30" y="235"/>
                  </a:lnTo>
                  <a:lnTo>
                    <a:pt x="25" y="231"/>
                  </a:lnTo>
                  <a:lnTo>
                    <a:pt x="21" y="226"/>
                  </a:lnTo>
                  <a:lnTo>
                    <a:pt x="15" y="214"/>
                  </a:lnTo>
                  <a:lnTo>
                    <a:pt x="18" y="213"/>
                  </a:lnTo>
                  <a:lnTo>
                    <a:pt x="21" y="219"/>
                  </a:lnTo>
                  <a:lnTo>
                    <a:pt x="24" y="228"/>
                  </a:lnTo>
                  <a:lnTo>
                    <a:pt x="25" y="230"/>
                  </a:lnTo>
                  <a:lnTo>
                    <a:pt x="29" y="231"/>
                  </a:lnTo>
                  <a:lnTo>
                    <a:pt x="30" y="231"/>
                  </a:lnTo>
                  <a:lnTo>
                    <a:pt x="33" y="226"/>
                  </a:lnTo>
                  <a:lnTo>
                    <a:pt x="35" y="224"/>
                  </a:lnTo>
                  <a:lnTo>
                    <a:pt x="36" y="223"/>
                  </a:lnTo>
                  <a:lnTo>
                    <a:pt x="40" y="218"/>
                  </a:lnTo>
                  <a:lnTo>
                    <a:pt x="40" y="215"/>
                  </a:lnTo>
                  <a:lnTo>
                    <a:pt x="36" y="211"/>
                  </a:lnTo>
                  <a:lnTo>
                    <a:pt x="36" y="210"/>
                  </a:lnTo>
                  <a:lnTo>
                    <a:pt x="33" y="204"/>
                  </a:lnTo>
                  <a:lnTo>
                    <a:pt x="28" y="210"/>
                  </a:lnTo>
                  <a:lnTo>
                    <a:pt x="26" y="209"/>
                  </a:lnTo>
                  <a:lnTo>
                    <a:pt x="31" y="203"/>
                  </a:lnTo>
                  <a:lnTo>
                    <a:pt x="26" y="199"/>
                  </a:lnTo>
                  <a:lnTo>
                    <a:pt x="20" y="196"/>
                  </a:lnTo>
                  <a:lnTo>
                    <a:pt x="19" y="196"/>
                  </a:lnTo>
                  <a:lnTo>
                    <a:pt x="16" y="200"/>
                  </a:lnTo>
                  <a:lnTo>
                    <a:pt x="16" y="201"/>
                  </a:lnTo>
                  <a:lnTo>
                    <a:pt x="20" y="208"/>
                  </a:lnTo>
                  <a:lnTo>
                    <a:pt x="20" y="209"/>
                  </a:lnTo>
                  <a:lnTo>
                    <a:pt x="18" y="209"/>
                  </a:lnTo>
                  <a:lnTo>
                    <a:pt x="14" y="201"/>
                  </a:lnTo>
                  <a:lnTo>
                    <a:pt x="8" y="194"/>
                  </a:lnTo>
                  <a:lnTo>
                    <a:pt x="5" y="193"/>
                  </a:lnTo>
                  <a:lnTo>
                    <a:pt x="3" y="190"/>
                  </a:lnTo>
                  <a:lnTo>
                    <a:pt x="1" y="188"/>
                  </a:lnTo>
                  <a:lnTo>
                    <a:pt x="0" y="186"/>
                  </a:lnTo>
                  <a:lnTo>
                    <a:pt x="0" y="185"/>
                  </a:lnTo>
                  <a:lnTo>
                    <a:pt x="0" y="184"/>
                  </a:lnTo>
                  <a:lnTo>
                    <a:pt x="1" y="183"/>
                  </a:lnTo>
                  <a:lnTo>
                    <a:pt x="1" y="181"/>
                  </a:lnTo>
                  <a:lnTo>
                    <a:pt x="1" y="179"/>
                  </a:lnTo>
                  <a:lnTo>
                    <a:pt x="1" y="178"/>
                  </a:lnTo>
                  <a:lnTo>
                    <a:pt x="3" y="176"/>
                  </a:lnTo>
                  <a:lnTo>
                    <a:pt x="4" y="174"/>
                  </a:lnTo>
                  <a:lnTo>
                    <a:pt x="5" y="170"/>
                  </a:lnTo>
                  <a:lnTo>
                    <a:pt x="6" y="170"/>
                  </a:lnTo>
                  <a:lnTo>
                    <a:pt x="8" y="169"/>
                  </a:lnTo>
                  <a:lnTo>
                    <a:pt x="8" y="168"/>
                  </a:lnTo>
                  <a:lnTo>
                    <a:pt x="8" y="166"/>
                  </a:lnTo>
                  <a:lnTo>
                    <a:pt x="9" y="165"/>
                  </a:lnTo>
                  <a:lnTo>
                    <a:pt x="9" y="164"/>
                  </a:lnTo>
                  <a:lnTo>
                    <a:pt x="10" y="163"/>
                  </a:lnTo>
                  <a:lnTo>
                    <a:pt x="10" y="161"/>
                  </a:lnTo>
                  <a:lnTo>
                    <a:pt x="10" y="160"/>
                  </a:lnTo>
                  <a:lnTo>
                    <a:pt x="11" y="155"/>
                  </a:lnTo>
                  <a:lnTo>
                    <a:pt x="11" y="153"/>
                  </a:lnTo>
                  <a:lnTo>
                    <a:pt x="13" y="149"/>
                  </a:lnTo>
                  <a:lnTo>
                    <a:pt x="13" y="148"/>
                  </a:lnTo>
                  <a:lnTo>
                    <a:pt x="14" y="145"/>
                  </a:lnTo>
                  <a:lnTo>
                    <a:pt x="15" y="143"/>
                  </a:lnTo>
                  <a:lnTo>
                    <a:pt x="18" y="141"/>
                  </a:lnTo>
                  <a:lnTo>
                    <a:pt x="20" y="140"/>
                  </a:lnTo>
                  <a:lnTo>
                    <a:pt x="23" y="139"/>
                  </a:lnTo>
                  <a:lnTo>
                    <a:pt x="26" y="139"/>
                  </a:lnTo>
                  <a:lnTo>
                    <a:pt x="29" y="139"/>
                  </a:lnTo>
                  <a:lnTo>
                    <a:pt x="33" y="139"/>
                  </a:lnTo>
                  <a:lnTo>
                    <a:pt x="35" y="139"/>
                  </a:lnTo>
                  <a:lnTo>
                    <a:pt x="39" y="140"/>
                  </a:lnTo>
                  <a:lnTo>
                    <a:pt x="40" y="141"/>
                  </a:lnTo>
                  <a:lnTo>
                    <a:pt x="44" y="143"/>
                  </a:lnTo>
                  <a:lnTo>
                    <a:pt x="50" y="146"/>
                  </a:lnTo>
                  <a:lnTo>
                    <a:pt x="52" y="149"/>
                  </a:lnTo>
                  <a:lnTo>
                    <a:pt x="54" y="150"/>
                  </a:lnTo>
                  <a:lnTo>
                    <a:pt x="56" y="151"/>
                  </a:lnTo>
                  <a:lnTo>
                    <a:pt x="59" y="154"/>
                  </a:lnTo>
                  <a:lnTo>
                    <a:pt x="60" y="155"/>
                  </a:lnTo>
                  <a:lnTo>
                    <a:pt x="61" y="156"/>
                  </a:lnTo>
                  <a:lnTo>
                    <a:pt x="62" y="156"/>
                  </a:lnTo>
                  <a:lnTo>
                    <a:pt x="65" y="158"/>
                  </a:lnTo>
                  <a:lnTo>
                    <a:pt x="66" y="158"/>
                  </a:lnTo>
                  <a:lnTo>
                    <a:pt x="67" y="158"/>
                  </a:lnTo>
                  <a:lnTo>
                    <a:pt x="70" y="158"/>
                  </a:lnTo>
                  <a:lnTo>
                    <a:pt x="72" y="158"/>
                  </a:lnTo>
                  <a:lnTo>
                    <a:pt x="74" y="156"/>
                  </a:lnTo>
                  <a:lnTo>
                    <a:pt x="76" y="155"/>
                  </a:lnTo>
                  <a:lnTo>
                    <a:pt x="80" y="154"/>
                  </a:lnTo>
                  <a:lnTo>
                    <a:pt x="84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9" y="151"/>
                  </a:lnTo>
                  <a:lnTo>
                    <a:pt x="90" y="150"/>
                  </a:lnTo>
                  <a:lnTo>
                    <a:pt x="92" y="149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9" y="146"/>
                  </a:lnTo>
                  <a:lnTo>
                    <a:pt x="101" y="144"/>
                  </a:lnTo>
                  <a:lnTo>
                    <a:pt x="106" y="140"/>
                  </a:lnTo>
                  <a:lnTo>
                    <a:pt x="109" y="135"/>
                  </a:lnTo>
                  <a:lnTo>
                    <a:pt x="114" y="130"/>
                  </a:lnTo>
                  <a:lnTo>
                    <a:pt x="112" y="128"/>
                  </a:lnTo>
                  <a:lnTo>
                    <a:pt x="111" y="123"/>
                  </a:lnTo>
                  <a:lnTo>
                    <a:pt x="101" y="98"/>
                  </a:lnTo>
                  <a:lnTo>
                    <a:pt x="101" y="96"/>
                  </a:lnTo>
                  <a:lnTo>
                    <a:pt x="105" y="95"/>
                  </a:lnTo>
                  <a:lnTo>
                    <a:pt x="106" y="96"/>
                  </a:lnTo>
                  <a:lnTo>
                    <a:pt x="104" y="98"/>
                  </a:lnTo>
                  <a:lnTo>
                    <a:pt x="111" y="115"/>
                  </a:lnTo>
                  <a:lnTo>
                    <a:pt x="114" y="123"/>
                  </a:lnTo>
                  <a:lnTo>
                    <a:pt x="115" y="125"/>
                  </a:lnTo>
                  <a:lnTo>
                    <a:pt x="116" y="126"/>
                  </a:lnTo>
                  <a:lnTo>
                    <a:pt x="126" y="121"/>
                  </a:lnTo>
                  <a:lnTo>
                    <a:pt x="120" y="106"/>
                  </a:lnTo>
                  <a:lnTo>
                    <a:pt x="116" y="101"/>
                  </a:lnTo>
                  <a:lnTo>
                    <a:pt x="119" y="100"/>
                  </a:lnTo>
                  <a:lnTo>
                    <a:pt x="127" y="120"/>
                  </a:lnTo>
                  <a:lnTo>
                    <a:pt x="132" y="113"/>
                  </a:lnTo>
                  <a:lnTo>
                    <a:pt x="131" y="106"/>
                  </a:lnTo>
                  <a:lnTo>
                    <a:pt x="129" y="100"/>
                  </a:lnTo>
                  <a:lnTo>
                    <a:pt x="126" y="96"/>
                  </a:lnTo>
                  <a:lnTo>
                    <a:pt x="122" y="98"/>
                  </a:lnTo>
                  <a:lnTo>
                    <a:pt x="122" y="95"/>
                  </a:lnTo>
                  <a:lnTo>
                    <a:pt x="126" y="94"/>
                  </a:lnTo>
                  <a:lnTo>
                    <a:pt x="124" y="84"/>
                  </a:lnTo>
                  <a:lnTo>
                    <a:pt x="122" y="80"/>
                  </a:lnTo>
                  <a:lnTo>
                    <a:pt x="121" y="76"/>
                  </a:lnTo>
                  <a:lnTo>
                    <a:pt x="105" y="90"/>
                  </a:lnTo>
                  <a:lnTo>
                    <a:pt x="104" y="90"/>
                  </a:lnTo>
                  <a:lnTo>
                    <a:pt x="102" y="93"/>
                  </a:lnTo>
                  <a:lnTo>
                    <a:pt x="101" y="94"/>
                  </a:lnTo>
                  <a:lnTo>
                    <a:pt x="100" y="93"/>
                  </a:lnTo>
                  <a:lnTo>
                    <a:pt x="106" y="86"/>
                  </a:lnTo>
                  <a:lnTo>
                    <a:pt x="117" y="75"/>
                  </a:lnTo>
                  <a:lnTo>
                    <a:pt x="117" y="74"/>
                  </a:lnTo>
                  <a:lnTo>
                    <a:pt x="120" y="71"/>
                  </a:lnTo>
                  <a:lnTo>
                    <a:pt x="122" y="66"/>
                  </a:lnTo>
                  <a:lnTo>
                    <a:pt x="122" y="65"/>
                  </a:lnTo>
                  <a:lnTo>
                    <a:pt x="122" y="64"/>
                  </a:lnTo>
                  <a:lnTo>
                    <a:pt x="122" y="61"/>
                  </a:lnTo>
                  <a:lnTo>
                    <a:pt x="122" y="59"/>
                  </a:lnTo>
                  <a:lnTo>
                    <a:pt x="122" y="58"/>
                  </a:lnTo>
                  <a:lnTo>
                    <a:pt x="124" y="55"/>
                  </a:lnTo>
                  <a:lnTo>
                    <a:pt x="125" y="54"/>
                  </a:lnTo>
                  <a:lnTo>
                    <a:pt x="127" y="53"/>
                  </a:lnTo>
                  <a:lnTo>
                    <a:pt x="130" y="53"/>
                  </a:lnTo>
                  <a:lnTo>
                    <a:pt x="131" y="53"/>
                  </a:lnTo>
                  <a:lnTo>
                    <a:pt x="132" y="51"/>
                  </a:lnTo>
                  <a:lnTo>
                    <a:pt x="136" y="48"/>
                  </a:lnTo>
                  <a:lnTo>
                    <a:pt x="139" y="46"/>
                  </a:lnTo>
                  <a:lnTo>
                    <a:pt x="140" y="46"/>
                  </a:lnTo>
                  <a:lnTo>
                    <a:pt x="140" y="48"/>
                  </a:lnTo>
                  <a:lnTo>
                    <a:pt x="140" y="49"/>
                  </a:lnTo>
                  <a:lnTo>
                    <a:pt x="140" y="50"/>
                  </a:lnTo>
                  <a:lnTo>
                    <a:pt x="139" y="51"/>
                  </a:lnTo>
                  <a:lnTo>
                    <a:pt x="137" y="51"/>
                  </a:lnTo>
                  <a:lnTo>
                    <a:pt x="137" y="53"/>
                  </a:lnTo>
                  <a:lnTo>
                    <a:pt x="137" y="54"/>
                  </a:lnTo>
                  <a:lnTo>
                    <a:pt x="139" y="54"/>
                  </a:lnTo>
                  <a:lnTo>
                    <a:pt x="139" y="55"/>
                  </a:lnTo>
                  <a:lnTo>
                    <a:pt x="140" y="55"/>
                  </a:lnTo>
                  <a:lnTo>
                    <a:pt x="141" y="55"/>
                  </a:lnTo>
                  <a:lnTo>
                    <a:pt x="142" y="54"/>
                  </a:lnTo>
                  <a:lnTo>
                    <a:pt x="144" y="53"/>
                  </a:lnTo>
                  <a:lnTo>
                    <a:pt x="144" y="51"/>
                  </a:lnTo>
                  <a:lnTo>
                    <a:pt x="145" y="50"/>
                  </a:lnTo>
                  <a:lnTo>
                    <a:pt x="146" y="51"/>
                  </a:lnTo>
                  <a:lnTo>
                    <a:pt x="146" y="53"/>
                  </a:lnTo>
                  <a:lnTo>
                    <a:pt x="146" y="55"/>
                  </a:lnTo>
                  <a:lnTo>
                    <a:pt x="147" y="56"/>
                  </a:lnTo>
                  <a:lnTo>
                    <a:pt x="150" y="58"/>
                  </a:lnTo>
                  <a:lnTo>
                    <a:pt x="152" y="58"/>
                  </a:lnTo>
                  <a:lnTo>
                    <a:pt x="154" y="59"/>
                  </a:lnTo>
                  <a:lnTo>
                    <a:pt x="155" y="60"/>
                  </a:lnTo>
                  <a:lnTo>
                    <a:pt x="155" y="64"/>
                  </a:lnTo>
                  <a:lnTo>
                    <a:pt x="155" y="65"/>
                  </a:lnTo>
                  <a:lnTo>
                    <a:pt x="156" y="65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61" y="66"/>
                  </a:lnTo>
                  <a:lnTo>
                    <a:pt x="165" y="66"/>
                  </a:lnTo>
                  <a:lnTo>
                    <a:pt x="166" y="65"/>
                  </a:lnTo>
                  <a:lnTo>
                    <a:pt x="167" y="64"/>
                  </a:lnTo>
                  <a:lnTo>
                    <a:pt x="167" y="63"/>
                  </a:lnTo>
                  <a:lnTo>
                    <a:pt x="169" y="61"/>
                  </a:lnTo>
                  <a:lnTo>
                    <a:pt x="170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4" y="65"/>
                  </a:lnTo>
                  <a:lnTo>
                    <a:pt x="175" y="65"/>
                  </a:lnTo>
                  <a:lnTo>
                    <a:pt x="177" y="64"/>
                  </a:lnTo>
                  <a:lnTo>
                    <a:pt x="179" y="61"/>
                  </a:lnTo>
                  <a:lnTo>
                    <a:pt x="180" y="60"/>
                  </a:lnTo>
                  <a:lnTo>
                    <a:pt x="180" y="59"/>
                  </a:lnTo>
                  <a:lnTo>
                    <a:pt x="180" y="58"/>
                  </a:lnTo>
                  <a:lnTo>
                    <a:pt x="180" y="54"/>
                  </a:lnTo>
                  <a:lnTo>
                    <a:pt x="180" y="53"/>
                  </a:lnTo>
                  <a:lnTo>
                    <a:pt x="182" y="50"/>
                  </a:lnTo>
                  <a:lnTo>
                    <a:pt x="182" y="49"/>
                  </a:lnTo>
                  <a:lnTo>
                    <a:pt x="182" y="48"/>
                  </a:lnTo>
                  <a:lnTo>
                    <a:pt x="181" y="46"/>
                  </a:lnTo>
                  <a:lnTo>
                    <a:pt x="181" y="45"/>
                  </a:lnTo>
                  <a:lnTo>
                    <a:pt x="181" y="44"/>
                  </a:lnTo>
                  <a:lnTo>
                    <a:pt x="182" y="41"/>
                  </a:lnTo>
                  <a:lnTo>
                    <a:pt x="181" y="40"/>
                  </a:lnTo>
                  <a:lnTo>
                    <a:pt x="180" y="39"/>
                  </a:lnTo>
                  <a:lnTo>
                    <a:pt x="179" y="38"/>
                  </a:lnTo>
                  <a:lnTo>
                    <a:pt x="179" y="36"/>
                  </a:lnTo>
                  <a:lnTo>
                    <a:pt x="179" y="34"/>
                  </a:lnTo>
                  <a:lnTo>
                    <a:pt x="179" y="33"/>
                  </a:lnTo>
                  <a:lnTo>
                    <a:pt x="180" y="33"/>
                  </a:lnTo>
                  <a:lnTo>
                    <a:pt x="184" y="31"/>
                  </a:lnTo>
                  <a:lnTo>
                    <a:pt x="185" y="31"/>
                  </a:lnTo>
                  <a:lnTo>
                    <a:pt x="186" y="31"/>
                  </a:lnTo>
                  <a:lnTo>
                    <a:pt x="187" y="31"/>
                  </a:lnTo>
                  <a:lnTo>
                    <a:pt x="189" y="33"/>
                  </a:lnTo>
                  <a:lnTo>
                    <a:pt x="189" y="34"/>
                  </a:lnTo>
                  <a:lnTo>
                    <a:pt x="190" y="35"/>
                  </a:lnTo>
                  <a:lnTo>
                    <a:pt x="191" y="36"/>
                  </a:lnTo>
                  <a:lnTo>
                    <a:pt x="192" y="39"/>
                  </a:lnTo>
                  <a:lnTo>
                    <a:pt x="192" y="40"/>
                  </a:lnTo>
                  <a:lnTo>
                    <a:pt x="191" y="41"/>
                  </a:lnTo>
                  <a:lnTo>
                    <a:pt x="191" y="43"/>
                  </a:lnTo>
                  <a:lnTo>
                    <a:pt x="192" y="44"/>
                  </a:lnTo>
                  <a:lnTo>
                    <a:pt x="194" y="45"/>
                  </a:lnTo>
                  <a:lnTo>
                    <a:pt x="194" y="46"/>
                  </a:lnTo>
                  <a:lnTo>
                    <a:pt x="195" y="46"/>
                  </a:lnTo>
                  <a:lnTo>
                    <a:pt x="199" y="46"/>
                  </a:lnTo>
                  <a:lnTo>
                    <a:pt x="200" y="46"/>
                  </a:lnTo>
                  <a:lnTo>
                    <a:pt x="201" y="46"/>
                  </a:lnTo>
                  <a:lnTo>
                    <a:pt x="202" y="48"/>
                  </a:lnTo>
                  <a:lnTo>
                    <a:pt x="204" y="51"/>
                  </a:lnTo>
                  <a:lnTo>
                    <a:pt x="205" y="54"/>
                  </a:lnTo>
                  <a:lnTo>
                    <a:pt x="206" y="54"/>
                  </a:lnTo>
                  <a:lnTo>
                    <a:pt x="206" y="55"/>
                  </a:lnTo>
                  <a:lnTo>
                    <a:pt x="207" y="55"/>
                  </a:lnTo>
                  <a:lnTo>
                    <a:pt x="210" y="54"/>
                  </a:lnTo>
                  <a:lnTo>
                    <a:pt x="211" y="54"/>
                  </a:lnTo>
                  <a:lnTo>
                    <a:pt x="212" y="54"/>
                  </a:lnTo>
                  <a:lnTo>
                    <a:pt x="214" y="53"/>
                  </a:lnTo>
                  <a:lnTo>
                    <a:pt x="215" y="51"/>
                  </a:lnTo>
                  <a:lnTo>
                    <a:pt x="216" y="51"/>
                  </a:lnTo>
                  <a:lnTo>
                    <a:pt x="216" y="49"/>
                  </a:lnTo>
                  <a:lnTo>
                    <a:pt x="216" y="48"/>
                  </a:lnTo>
                  <a:lnTo>
                    <a:pt x="216" y="45"/>
                  </a:lnTo>
                  <a:lnTo>
                    <a:pt x="216" y="44"/>
                  </a:lnTo>
                  <a:lnTo>
                    <a:pt x="216" y="43"/>
                  </a:lnTo>
                  <a:lnTo>
                    <a:pt x="217" y="41"/>
                  </a:lnTo>
                  <a:lnTo>
                    <a:pt x="219" y="41"/>
                  </a:lnTo>
                  <a:lnTo>
                    <a:pt x="220" y="41"/>
                  </a:lnTo>
                  <a:lnTo>
                    <a:pt x="221" y="43"/>
                  </a:lnTo>
                  <a:lnTo>
                    <a:pt x="222" y="44"/>
                  </a:lnTo>
                  <a:lnTo>
                    <a:pt x="224" y="45"/>
                  </a:lnTo>
                  <a:lnTo>
                    <a:pt x="225" y="45"/>
                  </a:lnTo>
                  <a:lnTo>
                    <a:pt x="227" y="45"/>
                  </a:lnTo>
                  <a:lnTo>
                    <a:pt x="230" y="45"/>
                  </a:lnTo>
                  <a:lnTo>
                    <a:pt x="232" y="43"/>
                  </a:lnTo>
                  <a:lnTo>
                    <a:pt x="235" y="43"/>
                  </a:lnTo>
                  <a:lnTo>
                    <a:pt x="236" y="43"/>
                  </a:lnTo>
                  <a:lnTo>
                    <a:pt x="236" y="41"/>
                  </a:lnTo>
                  <a:lnTo>
                    <a:pt x="239" y="41"/>
                  </a:lnTo>
                  <a:lnTo>
                    <a:pt x="240" y="41"/>
                  </a:lnTo>
                  <a:lnTo>
                    <a:pt x="241" y="40"/>
                  </a:lnTo>
                  <a:lnTo>
                    <a:pt x="241" y="38"/>
                  </a:lnTo>
                  <a:lnTo>
                    <a:pt x="244" y="38"/>
                  </a:lnTo>
                  <a:lnTo>
                    <a:pt x="245" y="38"/>
                  </a:lnTo>
                  <a:lnTo>
                    <a:pt x="245" y="36"/>
                  </a:lnTo>
                  <a:lnTo>
                    <a:pt x="247" y="36"/>
                  </a:lnTo>
                  <a:lnTo>
                    <a:pt x="249" y="36"/>
                  </a:lnTo>
                  <a:lnTo>
                    <a:pt x="249" y="35"/>
                  </a:lnTo>
                  <a:lnTo>
                    <a:pt x="250" y="35"/>
                  </a:lnTo>
                  <a:lnTo>
                    <a:pt x="251" y="35"/>
                  </a:lnTo>
                  <a:lnTo>
                    <a:pt x="254" y="35"/>
                  </a:lnTo>
                  <a:lnTo>
                    <a:pt x="255" y="34"/>
                  </a:lnTo>
                  <a:lnTo>
                    <a:pt x="255" y="33"/>
                  </a:lnTo>
                  <a:lnTo>
                    <a:pt x="257" y="31"/>
                  </a:lnTo>
                  <a:lnTo>
                    <a:pt x="259" y="30"/>
                  </a:lnTo>
                  <a:lnTo>
                    <a:pt x="260" y="28"/>
                  </a:lnTo>
                  <a:lnTo>
                    <a:pt x="260" y="25"/>
                  </a:lnTo>
                  <a:lnTo>
                    <a:pt x="260" y="24"/>
                  </a:lnTo>
                  <a:lnTo>
                    <a:pt x="259" y="24"/>
                  </a:lnTo>
                  <a:lnTo>
                    <a:pt x="257" y="21"/>
                  </a:lnTo>
                  <a:lnTo>
                    <a:pt x="255" y="19"/>
                  </a:lnTo>
                  <a:lnTo>
                    <a:pt x="254" y="15"/>
                  </a:lnTo>
                  <a:lnTo>
                    <a:pt x="254" y="14"/>
                  </a:lnTo>
                  <a:lnTo>
                    <a:pt x="254" y="11"/>
                  </a:lnTo>
                  <a:lnTo>
                    <a:pt x="254" y="8"/>
                  </a:lnTo>
                  <a:lnTo>
                    <a:pt x="255" y="6"/>
                  </a:lnTo>
                  <a:lnTo>
                    <a:pt x="256" y="6"/>
                  </a:lnTo>
                  <a:lnTo>
                    <a:pt x="257" y="5"/>
                  </a:lnTo>
                  <a:lnTo>
                    <a:pt x="259" y="5"/>
                  </a:lnTo>
                  <a:lnTo>
                    <a:pt x="260" y="8"/>
                  </a:lnTo>
                  <a:lnTo>
                    <a:pt x="260" y="9"/>
                  </a:lnTo>
                  <a:lnTo>
                    <a:pt x="261" y="9"/>
                  </a:lnTo>
                  <a:lnTo>
                    <a:pt x="261" y="8"/>
                  </a:lnTo>
                  <a:lnTo>
                    <a:pt x="261" y="5"/>
                  </a:lnTo>
                  <a:lnTo>
                    <a:pt x="262" y="4"/>
                  </a:lnTo>
                  <a:lnTo>
                    <a:pt x="264" y="4"/>
                  </a:lnTo>
                  <a:lnTo>
                    <a:pt x="265" y="4"/>
                  </a:lnTo>
                  <a:lnTo>
                    <a:pt x="264" y="1"/>
                  </a:lnTo>
                  <a:lnTo>
                    <a:pt x="265" y="0"/>
                  </a:lnTo>
                  <a:lnTo>
                    <a:pt x="267" y="1"/>
                  </a:lnTo>
                  <a:lnTo>
                    <a:pt x="267" y="4"/>
                  </a:lnTo>
                  <a:lnTo>
                    <a:pt x="269" y="5"/>
                  </a:lnTo>
                  <a:lnTo>
                    <a:pt x="270" y="8"/>
                  </a:lnTo>
                  <a:lnTo>
                    <a:pt x="271" y="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9" name="Freeform 299">
              <a:extLst>
                <a:ext uri="{FF2B5EF4-FFF2-40B4-BE49-F238E27FC236}">
                  <a16:creationId xmlns:a16="http://schemas.microsoft.com/office/drawing/2014/main" id="{9E4136CD-7FA6-58A4-F4EE-250D7689A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202" y="2181607"/>
              <a:ext cx="22404" cy="22404"/>
            </a:xfrm>
            <a:custGeom>
              <a:avLst/>
              <a:gdLst>
                <a:gd name="T0" fmla="*/ 12 w 15"/>
                <a:gd name="T1" fmla="*/ 4 h 14"/>
                <a:gd name="T2" fmla="*/ 12 w 15"/>
                <a:gd name="T3" fmla="*/ 5 h 14"/>
                <a:gd name="T4" fmla="*/ 13 w 15"/>
                <a:gd name="T5" fmla="*/ 6 h 14"/>
                <a:gd name="T6" fmla="*/ 15 w 15"/>
                <a:gd name="T7" fmla="*/ 8 h 14"/>
                <a:gd name="T8" fmla="*/ 15 w 15"/>
                <a:gd name="T9" fmla="*/ 10 h 14"/>
                <a:gd name="T10" fmla="*/ 13 w 15"/>
                <a:gd name="T11" fmla="*/ 10 h 14"/>
                <a:gd name="T12" fmla="*/ 11 w 15"/>
                <a:gd name="T13" fmla="*/ 9 h 14"/>
                <a:gd name="T14" fmla="*/ 10 w 15"/>
                <a:gd name="T15" fmla="*/ 6 h 14"/>
                <a:gd name="T16" fmla="*/ 7 w 15"/>
                <a:gd name="T17" fmla="*/ 5 h 14"/>
                <a:gd name="T18" fmla="*/ 5 w 15"/>
                <a:gd name="T19" fmla="*/ 5 h 14"/>
                <a:gd name="T20" fmla="*/ 5 w 15"/>
                <a:gd name="T21" fmla="*/ 6 h 14"/>
                <a:gd name="T22" fmla="*/ 6 w 15"/>
                <a:gd name="T23" fmla="*/ 9 h 14"/>
                <a:gd name="T24" fmla="*/ 6 w 15"/>
                <a:gd name="T25" fmla="*/ 10 h 14"/>
                <a:gd name="T26" fmla="*/ 6 w 15"/>
                <a:gd name="T27" fmla="*/ 11 h 14"/>
                <a:gd name="T28" fmla="*/ 5 w 15"/>
                <a:gd name="T29" fmla="*/ 14 h 14"/>
                <a:gd name="T30" fmla="*/ 3 w 15"/>
                <a:gd name="T31" fmla="*/ 14 h 14"/>
                <a:gd name="T32" fmla="*/ 2 w 15"/>
                <a:gd name="T33" fmla="*/ 14 h 14"/>
                <a:gd name="T34" fmla="*/ 2 w 15"/>
                <a:gd name="T35" fmla="*/ 11 h 14"/>
                <a:gd name="T36" fmla="*/ 2 w 15"/>
                <a:gd name="T37" fmla="*/ 10 h 14"/>
                <a:gd name="T38" fmla="*/ 1 w 15"/>
                <a:gd name="T39" fmla="*/ 9 h 14"/>
                <a:gd name="T40" fmla="*/ 0 w 15"/>
                <a:gd name="T41" fmla="*/ 8 h 14"/>
                <a:gd name="T42" fmla="*/ 0 w 15"/>
                <a:gd name="T43" fmla="*/ 6 h 14"/>
                <a:gd name="T44" fmla="*/ 0 w 15"/>
                <a:gd name="T45" fmla="*/ 5 h 14"/>
                <a:gd name="T46" fmla="*/ 1 w 15"/>
                <a:gd name="T47" fmla="*/ 3 h 14"/>
                <a:gd name="T48" fmla="*/ 2 w 15"/>
                <a:gd name="T49" fmla="*/ 1 h 14"/>
                <a:gd name="T50" fmla="*/ 5 w 15"/>
                <a:gd name="T51" fmla="*/ 0 h 14"/>
                <a:gd name="T52" fmla="*/ 6 w 15"/>
                <a:gd name="T53" fmla="*/ 0 h 14"/>
                <a:gd name="T54" fmla="*/ 8 w 15"/>
                <a:gd name="T55" fmla="*/ 0 h 14"/>
                <a:gd name="T56" fmla="*/ 10 w 15"/>
                <a:gd name="T57" fmla="*/ 1 h 14"/>
                <a:gd name="T58" fmla="*/ 11 w 15"/>
                <a:gd name="T59" fmla="*/ 3 h 14"/>
                <a:gd name="T60" fmla="*/ 12 w 15"/>
                <a:gd name="T6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14">
                  <a:moveTo>
                    <a:pt x="12" y="4"/>
                  </a:moveTo>
                  <a:lnTo>
                    <a:pt x="12" y="5"/>
                  </a:lnTo>
                  <a:lnTo>
                    <a:pt x="13" y="6"/>
                  </a:lnTo>
                  <a:lnTo>
                    <a:pt x="15" y="8"/>
                  </a:lnTo>
                  <a:lnTo>
                    <a:pt x="15" y="10"/>
                  </a:lnTo>
                  <a:lnTo>
                    <a:pt x="13" y="10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2" y="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0" name="Freeform 300">
              <a:extLst>
                <a:ext uri="{FF2B5EF4-FFF2-40B4-BE49-F238E27FC236}">
                  <a16:creationId xmlns:a16="http://schemas.microsoft.com/office/drawing/2014/main" id="{5ECBD0AA-157F-DE16-AD19-E147DF3560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088" y="2170412"/>
              <a:ext cx="67208" cy="72809"/>
            </a:xfrm>
            <a:custGeom>
              <a:avLst/>
              <a:gdLst>
                <a:gd name="T0" fmla="*/ 16 w 51"/>
                <a:gd name="T1" fmla="*/ 12 h 53"/>
                <a:gd name="T2" fmla="*/ 20 w 51"/>
                <a:gd name="T3" fmla="*/ 10 h 53"/>
                <a:gd name="T4" fmla="*/ 22 w 51"/>
                <a:gd name="T5" fmla="*/ 8 h 53"/>
                <a:gd name="T6" fmla="*/ 21 w 51"/>
                <a:gd name="T7" fmla="*/ 4 h 53"/>
                <a:gd name="T8" fmla="*/ 22 w 51"/>
                <a:gd name="T9" fmla="*/ 2 h 53"/>
                <a:gd name="T10" fmla="*/ 25 w 51"/>
                <a:gd name="T11" fmla="*/ 4 h 53"/>
                <a:gd name="T12" fmla="*/ 25 w 51"/>
                <a:gd name="T13" fmla="*/ 7 h 53"/>
                <a:gd name="T14" fmla="*/ 26 w 51"/>
                <a:gd name="T15" fmla="*/ 9 h 53"/>
                <a:gd name="T16" fmla="*/ 25 w 51"/>
                <a:gd name="T17" fmla="*/ 12 h 53"/>
                <a:gd name="T18" fmla="*/ 22 w 51"/>
                <a:gd name="T19" fmla="*/ 13 h 53"/>
                <a:gd name="T20" fmla="*/ 21 w 51"/>
                <a:gd name="T21" fmla="*/ 15 h 53"/>
                <a:gd name="T22" fmla="*/ 25 w 51"/>
                <a:gd name="T23" fmla="*/ 19 h 53"/>
                <a:gd name="T24" fmla="*/ 27 w 51"/>
                <a:gd name="T25" fmla="*/ 22 h 53"/>
                <a:gd name="T26" fmla="*/ 27 w 51"/>
                <a:gd name="T27" fmla="*/ 27 h 53"/>
                <a:gd name="T28" fmla="*/ 30 w 51"/>
                <a:gd name="T29" fmla="*/ 28 h 53"/>
                <a:gd name="T30" fmla="*/ 32 w 51"/>
                <a:gd name="T31" fmla="*/ 25 h 53"/>
                <a:gd name="T32" fmla="*/ 35 w 51"/>
                <a:gd name="T33" fmla="*/ 27 h 53"/>
                <a:gd name="T34" fmla="*/ 37 w 51"/>
                <a:gd name="T35" fmla="*/ 28 h 53"/>
                <a:gd name="T36" fmla="*/ 40 w 51"/>
                <a:gd name="T37" fmla="*/ 27 h 53"/>
                <a:gd name="T38" fmla="*/ 41 w 51"/>
                <a:gd name="T39" fmla="*/ 23 h 53"/>
                <a:gd name="T40" fmla="*/ 42 w 51"/>
                <a:gd name="T41" fmla="*/ 25 h 53"/>
                <a:gd name="T42" fmla="*/ 45 w 51"/>
                <a:gd name="T43" fmla="*/ 28 h 53"/>
                <a:gd name="T44" fmla="*/ 45 w 51"/>
                <a:gd name="T45" fmla="*/ 30 h 53"/>
                <a:gd name="T46" fmla="*/ 46 w 51"/>
                <a:gd name="T47" fmla="*/ 34 h 53"/>
                <a:gd name="T48" fmla="*/ 46 w 51"/>
                <a:gd name="T49" fmla="*/ 37 h 53"/>
                <a:gd name="T50" fmla="*/ 47 w 51"/>
                <a:gd name="T51" fmla="*/ 39 h 53"/>
                <a:gd name="T52" fmla="*/ 48 w 51"/>
                <a:gd name="T53" fmla="*/ 40 h 53"/>
                <a:gd name="T54" fmla="*/ 50 w 51"/>
                <a:gd name="T55" fmla="*/ 42 h 53"/>
                <a:gd name="T56" fmla="*/ 51 w 51"/>
                <a:gd name="T57" fmla="*/ 43 h 53"/>
                <a:gd name="T58" fmla="*/ 50 w 51"/>
                <a:gd name="T59" fmla="*/ 44 h 53"/>
                <a:gd name="T60" fmla="*/ 48 w 51"/>
                <a:gd name="T61" fmla="*/ 47 h 53"/>
                <a:gd name="T62" fmla="*/ 45 w 51"/>
                <a:gd name="T63" fmla="*/ 48 h 53"/>
                <a:gd name="T64" fmla="*/ 41 w 51"/>
                <a:gd name="T65" fmla="*/ 49 h 53"/>
                <a:gd name="T66" fmla="*/ 40 w 51"/>
                <a:gd name="T67" fmla="*/ 50 h 53"/>
                <a:gd name="T68" fmla="*/ 38 w 51"/>
                <a:gd name="T69" fmla="*/ 53 h 53"/>
                <a:gd name="T70" fmla="*/ 35 w 51"/>
                <a:gd name="T71" fmla="*/ 50 h 53"/>
                <a:gd name="T72" fmla="*/ 33 w 51"/>
                <a:gd name="T73" fmla="*/ 48 h 53"/>
                <a:gd name="T74" fmla="*/ 31 w 51"/>
                <a:gd name="T75" fmla="*/ 45 h 53"/>
                <a:gd name="T76" fmla="*/ 30 w 51"/>
                <a:gd name="T77" fmla="*/ 40 h 53"/>
                <a:gd name="T78" fmla="*/ 28 w 51"/>
                <a:gd name="T79" fmla="*/ 37 h 53"/>
                <a:gd name="T80" fmla="*/ 26 w 51"/>
                <a:gd name="T81" fmla="*/ 34 h 53"/>
                <a:gd name="T82" fmla="*/ 25 w 51"/>
                <a:gd name="T83" fmla="*/ 32 h 53"/>
                <a:gd name="T84" fmla="*/ 21 w 51"/>
                <a:gd name="T85" fmla="*/ 30 h 53"/>
                <a:gd name="T86" fmla="*/ 17 w 51"/>
                <a:gd name="T87" fmla="*/ 27 h 53"/>
                <a:gd name="T88" fmla="*/ 13 w 51"/>
                <a:gd name="T89" fmla="*/ 23 h 53"/>
                <a:gd name="T90" fmla="*/ 8 w 51"/>
                <a:gd name="T91" fmla="*/ 19 h 53"/>
                <a:gd name="T92" fmla="*/ 1 w 51"/>
                <a:gd name="T93" fmla="*/ 14 h 53"/>
                <a:gd name="T94" fmla="*/ 0 w 51"/>
                <a:gd name="T95" fmla="*/ 10 h 53"/>
                <a:gd name="T96" fmla="*/ 1 w 51"/>
                <a:gd name="T97" fmla="*/ 9 h 53"/>
                <a:gd name="T98" fmla="*/ 2 w 51"/>
                <a:gd name="T99" fmla="*/ 7 h 53"/>
                <a:gd name="T100" fmla="*/ 1 w 51"/>
                <a:gd name="T101" fmla="*/ 4 h 53"/>
                <a:gd name="T102" fmla="*/ 1 w 51"/>
                <a:gd name="T103" fmla="*/ 2 h 53"/>
                <a:gd name="T104" fmla="*/ 2 w 51"/>
                <a:gd name="T105" fmla="*/ 0 h 53"/>
                <a:gd name="T106" fmla="*/ 8 w 51"/>
                <a:gd name="T107" fmla="*/ 5 h 53"/>
                <a:gd name="T108" fmla="*/ 12 w 51"/>
                <a:gd name="T109" fmla="*/ 8 h 53"/>
                <a:gd name="T110" fmla="*/ 15 w 51"/>
                <a:gd name="T111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1" h="53">
                  <a:moveTo>
                    <a:pt x="15" y="10"/>
                  </a:moveTo>
                  <a:lnTo>
                    <a:pt x="16" y="12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2" y="9"/>
                  </a:lnTo>
                  <a:lnTo>
                    <a:pt x="22" y="8"/>
                  </a:lnTo>
                  <a:lnTo>
                    <a:pt x="22" y="7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5" y="7"/>
                  </a:lnTo>
                  <a:lnTo>
                    <a:pt x="26" y="8"/>
                  </a:lnTo>
                  <a:lnTo>
                    <a:pt x="26" y="9"/>
                  </a:lnTo>
                  <a:lnTo>
                    <a:pt x="26" y="10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2" y="13"/>
                  </a:lnTo>
                  <a:lnTo>
                    <a:pt x="21" y="14"/>
                  </a:lnTo>
                  <a:lnTo>
                    <a:pt x="21" y="15"/>
                  </a:lnTo>
                  <a:lnTo>
                    <a:pt x="23" y="18"/>
                  </a:lnTo>
                  <a:lnTo>
                    <a:pt x="25" y="19"/>
                  </a:lnTo>
                  <a:lnTo>
                    <a:pt x="26" y="20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7" y="27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7"/>
                  </a:lnTo>
                  <a:lnTo>
                    <a:pt x="32" y="25"/>
                  </a:lnTo>
                  <a:lnTo>
                    <a:pt x="33" y="25"/>
                  </a:lnTo>
                  <a:lnTo>
                    <a:pt x="35" y="27"/>
                  </a:lnTo>
                  <a:lnTo>
                    <a:pt x="36" y="28"/>
                  </a:lnTo>
                  <a:lnTo>
                    <a:pt x="37" y="28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40" y="24"/>
                  </a:lnTo>
                  <a:lnTo>
                    <a:pt x="41" y="23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3" y="27"/>
                  </a:lnTo>
                  <a:lnTo>
                    <a:pt x="45" y="28"/>
                  </a:lnTo>
                  <a:lnTo>
                    <a:pt x="45" y="29"/>
                  </a:lnTo>
                  <a:lnTo>
                    <a:pt x="45" y="30"/>
                  </a:lnTo>
                  <a:lnTo>
                    <a:pt x="45" y="33"/>
                  </a:lnTo>
                  <a:lnTo>
                    <a:pt x="46" y="34"/>
                  </a:lnTo>
                  <a:lnTo>
                    <a:pt x="46" y="35"/>
                  </a:lnTo>
                  <a:lnTo>
                    <a:pt x="46" y="37"/>
                  </a:lnTo>
                  <a:lnTo>
                    <a:pt x="46" y="38"/>
                  </a:lnTo>
                  <a:lnTo>
                    <a:pt x="47" y="39"/>
                  </a:lnTo>
                  <a:lnTo>
                    <a:pt x="48" y="39"/>
                  </a:lnTo>
                  <a:lnTo>
                    <a:pt x="48" y="40"/>
                  </a:lnTo>
                  <a:lnTo>
                    <a:pt x="50" y="40"/>
                  </a:lnTo>
                  <a:lnTo>
                    <a:pt x="50" y="42"/>
                  </a:lnTo>
                  <a:lnTo>
                    <a:pt x="51" y="42"/>
                  </a:lnTo>
                  <a:lnTo>
                    <a:pt x="51" y="43"/>
                  </a:lnTo>
                  <a:lnTo>
                    <a:pt x="51" y="44"/>
                  </a:lnTo>
                  <a:lnTo>
                    <a:pt x="50" y="44"/>
                  </a:lnTo>
                  <a:lnTo>
                    <a:pt x="48" y="45"/>
                  </a:lnTo>
                  <a:lnTo>
                    <a:pt x="48" y="47"/>
                  </a:lnTo>
                  <a:lnTo>
                    <a:pt x="47" y="48"/>
                  </a:lnTo>
                  <a:lnTo>
                    <a:pt x="45" y="48"/>
                  </a:lnTo>
                  <a:lnTo>
                    <a:pt x="42" y="48"/>
                  </a:lnTo>
                  <a:lnTo>
                    <a:pt x="41" y="49"/>
                  </a:lnTo>
                  <a:lnTo>
                    <a:pt x="40" y="49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6" y="52"/>
                  </a:lnTo>
                  <a:lnTo>
                    <a:pt x="35" y="50"/>
                  </a:lnTo>
                  <a:lnTo>
                    <a:pt x="33" y="49"/>
                  </a:lnTo>
                  <a:lnTo>
                    <a:pt x="33" y="48"/>
                  </a:lnTo>
                  <a:lnTo>
                    <a:pt x="32" y="47"/>
                  </a:lnTo>
                  <a:lnTo>
                    <a:pt x="31" y="45"/>
                  </a:lnTo>
                  <a:lnTo>
                    <a:pt x="31" y="44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7"/>
                  </a:lnTo>
                  <a:lnTo>
                    <a:pt x="27" y="35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5" y="32"/>
                  </a:lnTo>
                  <a:lnTo>
                    <a:pt x="23" y="30"/>
                  </a:lnTo>
                  <a:lnTo>
                    <a:pt x="21" y="30"/>
                  </a:lnTo>
                  <a:lnTo>
                    <a:pt x="20" y="29"/>
                  </a:lnTo>
                  <a:lnTo>
                    <a:pt x="17" y="27"/>
                  </a:lnTo>
                  <a:lnTo>
                    <a:pt x="16" y="25"/>
                  </a:lnTo>
                  <a:lnTo>
                    <a:pt x="13" y="23"/>
                  </a:lnTo>
                  <a:lnTo>
                    <a:pt x="11" y="20"/>
                  </a:lnTo>
                  <a:lnTo>
                    <a:pt x="8" y="19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3"/>
                  </a:lnTo>
                  <a:lnTo>
                    <a:pt x="8" y="5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5" y="1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1" name="Freeform 301">
              <a:extLst>
                <a:ext uri="{FF2B5EF4-FFF2-40B4-BE49-F238E27FC236}">
                  <a16:creationId xmlns:a16="http://schemas.microsoft.com/office/drawing/2014/main" id="{E0467A17-56B3-82E8-A443-2D5497500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857" y="2047194"/>
              <a:ext cx="67208" cy="95211"/>
            </a:xfrm>
            <a:custGeom>
              <a:avLst/>
              <a:gdLst>
                <a:gd name="T0" fmla="*/ 34 w 48"/>
                <a:gd name="T1" fmla="*/ 19 h 72"/>
                <a:gd name="T2" fmla="*/ 30 w 48"/>
                <a:gd name="T3" fmla="*/ 22 h 72"/>
                <a:gd name="T4" fmla="*/ 29 w 48"/>
                <a:gd name="T5" fmla="*/ 23 h 72"/>
                <a:gd name="T6" fmla="*/ 32 w 48"/>
                <a:gd name="T7" fmla="*/ 25 h 72"/>
                <a:gd name="T8" fmla="*/ 38 w 48"/>
                <a:gd name="T9" fmla="*/ 28 h 72"/>
                <a:gd name="T10" fmla="*/ 37 w 48"/>
                <a:gd name="T11" fmla="*/ 32 h 72"/>
                <a:gd name="T12" fmla="*/ 39 w 48"/>
                <a:gd name="T13" fmla="*/ 37 h 72"/>
                <a:gd name="T14" fmla="*/ 43 w 48"/>
                <a:gd name="T15" fmla="*/ 39 h 72"/>
                <a:gd name="T16" fmla="*/ 44 w 48"/>
                <a:gd name="T17" fmla="*/ 43 h 72"/>
                <a:gd name="T18" fmla="*/ 48 w 48"/>
                <a:gd name="T19" fmla="*/ 47 h 72"/>
                <a:gd name="T20" fmla="*/ 47 w 48"/>
                <a:gd name="T21" fmla="*/ 50 h 72"/>
                <a:gd name="T22" fmla="*/ 45 w 48"/>
                <a:gd name="T23" fmla="*/ 57 h 72"/>
                <a:gd name="T24" fmla="*/ 37 w 48"/>
                <a:gd name="T25" fmla="*/ 69 h 72"/>
                <a:gd name="T26" fmla="*/ 33 w 48"/>
                <a:gd name="T27" fmla="*/ 72 h 72"/>
                <a:gd name="T28" fmla="*/ 22 w 48"/>
                <a:gd name="T29" fmla="*/ 70 h 72"/>
                <a:gd name="T30" fmla="*/ 14 w 48"/>
                <a:gd name="T31" fmla="*/ 68 h 72"/>
                <a:gd name="T32" fmla="*/ 7 w 48"/>
                <a:gd name="T33" fmla="*/ 64 h 72"/>
                <a:gd name="T34" fmla="*/ 3 w 48"/>
                <a:gd name="T35" fmla="*/ 58 h 72"/>
                <a:gd name="T36" fmla="*/ 0 w 48"/>
                <a:gd name="T37" fmla="*/ 53 h 72"/>
                <a:gd name="T38" fmla="*/ 2 w 48"/>
                <a:gd name="T39" fmla="*/ 45 h 72"/>
                <a:gd name="T40" fmla="*/ 4 w 48"/>
                <a:gd name="T41" fmla="*/ 40 h 72"/>
                <a:gd name="T42" fmla="*/ 8 w 48"/>
                <a:gd name="T43" fmla="*/ 37 h 72"/>
                <a:gd name="T44" fmla="*/ 10 w 48"/>
                <a:gd name="T45" fmla="*/ 37 h 72"/>
                <a:gd name="T46" fmla="*/ 13 w 48"/>
                <a:gd name="T47" fmla="*/ 40 h 72"/>
                <a:gd name="T48" fmla="*/ 17 w 48"/>
                <a:gd name="T49" fmla="*/ 39 h 72"/>
                <a:gd name="T50" fmla="*/ 18 w 48"/>
                <a:gd name="T51" fmla="*/ 29 h 72"/>
                <a:gd name="T52" fmla="*/ 22 w 48"/>
                <a:gd name="T53" fmla="*/ 24 h 72"/>
                <a:gd name="T54" fmla="*/ 27 w 48"/>
                <a:gd name="T55" fmla="*/ 22 h 72"/>
                <a:gd name="T56" fmla="*/ 27 w 48"/>
                <a:gd name="T57" fmla="*/ 19 h 72"/>
                <a:gd name="T58" fmla="*/ 23 w 48"/>
                <a:gd name="T59" fmla="*/ 20 h 72"/>
                <a:gd name="T60" fmla="*/ 19 w 48"/>
                <a:gd name="T61" fmla="*/ 19 h 72"/>
                <a:gd name="T62" fmla="*/ 15 w 48"/>
                <a:gd name="T63" fmla="*/ 23 h 72"/>
                <a:gd name="T64" fmla="*/ 12 w 48"/>
                <a:gd name="T65" fmla="*/ 19 h 72"/>
                <a:gd name="T66" fmla="*/ 9 w 48"/>
                <a:gd name="T67" fmla="*/ 17 h 72"/>
                <a:gd name="T68" fmla="*/ 10 w 48"/>
                <a:gd name="T69" fmla="*/ 10 h 72"/>
                <a:gd name="T70" fmla="*/ 13 w 48"/>
                <a:gd name="T71" fmla="*/ 4 h 72"/>
                <a:gd name="T72" fmla="*/ 18 w 48"/>
                <a:gd name="T73" fmla="*/ 2 h 72"/>
                <a:gd name="T74" fmla="*/ 22 w 48"/>
                <a:gd name="T75" fmla="*/ 2 h 72"/>
                <a:gd name="T76" fmla="*/ 23 w 48"/>
                <a:gd name="T77" fmla="*/ 4 h 72"/>
                <a:gd name="T78" fmla="*/ 28 w 48"/>
                <a:gd name="T79" fmla="*/ 7 h 72"/>
                <a:gd name="T80" fmla="*/ 34 w 48"/>
                <a:gd name="T81" fmla="*/ 9 h 72"/>
                <a:gd name="T82" fmla="*/ 33 w 48"/>
                <a:gd name="T83" fmla="*/ 13 h 72"/>
                <a:gd name="T84" fmla="*/ 34 w 48"/>
                <a:gd name="T85" fmla="*/ 1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" h="72">
                  <a:moveTo>
                    <a:pt x="34" y="18"/>
                  </a:moveTo>
                  <a:lnTo>
                    <a:pt x="35" y="19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3" y="22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8" y="23"/>
                  </a:lnTo>
                  <a:lnTo>
                    <a:pt x="29" y="23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8" y="28"/>
                  </a:lnTo>
                  <a:lnTo>
                    <a:pt x="38" y="29"/>
                  </a:lnTo>
                  <a:lnTo>
                    <a:pt x="37" y="30"/>
                  </a:lnTo>
                  <a:lnTo>
                    <a:pt x="37" y="32"/>
                  </a:lnTo>
                  <a:lnTo>
                    <a:pt x="38" y="33"/>
                  </a:lnTo>
                  <a:lnTo>
                    <a:pt x="39" y="35"/>
                  </a:lnTo>
                  <a:lnTo>
                    <a:pt x="39" y="37"/>
                  </a:lnTo>
                  <a:lnTo>
                    <a:pt x="40" y="37"/>
                  </a:lnTo>
                  <a:lnTo>
                    <a:pt x="42" y="38"/>
                  </a:lnTo>
                  <a:lnTo>
                    <a:pt x="43" y="39"/>
                  </a:lnTo>
                  <a:lnTo>
                    <a:pt x="44" y="40"/>
                  </a:lnTo>
                  <a:lnTo>
                    <a:pt x="44" y="42"/>
                  </a:lnTo>
                  <a:lnTo>
                    <a:pt x="44" y="43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8" y="47"/>
                  </a:lnTo>
                  <a:lnTo>
                    <a:pt x="48" y="48"/>
                  </a:lnTo>
                  <a:lnTo>
                    <a:pt x="48" y="49"/>
                  </a:lnTo>
                  <a:lnTo>
                    <a:pt x="47" y="50"/>
                  </a:lnTo>
                  <a:lnTo>
                    <a:pt x="47" y="52"/>
                  </a:lnTo>
                  <a:lnTo>
                    <a:pt x="45" y="55"/>
                  </a:lnTo>
                  <a:lnTo>
                    <a:pt x="45" y="57"/>
                  </a:lnTo>
                  <a:lnTo>
                    <a:pt x="42" y="63"/>
                  </a:lnTo>
                  <a:lnTo>
                    <a:pt x="38" y="67"/>
                  </a:lnTo>
                  <a:lnTo>
                    <a:pt x="37" y="69"/>
                  </a:lnTo>
                  <a:lnTo>
                    <a:pt x="35" y="70"/>
                  </a:lnTo>
                  <a:lnTo>
                    <a:pt x="34" y="70"/>
                  </a:lnTo>
                  <a:lnTo>
                    <a:pt x="33" y="72"/>
                  </a:lnTo>
                  <a:lnTo>
                    <a:pt x="25" y="72"/>
                  </a:lnTo>
                  <a:lnTo>
                    <a:pt x="23" y="70"/>
                  </a:lnTo>
                  <a:lnTo>
                    <a:pt x="22" y="70"/>
                  </a:lnTo>
                  <a:lnTo>
                    <a:pt x="19" y="69"/>
                  </a:lnTo>
                  <a:lnTo>
                    <a:pt x="18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9" y="65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0"/>
                  </a:lnTo>
                  <a:lnTo>
                    <a:pt x="3" y="58"/>
                  </a:lnTo>
                  <a:lnTo>
                    <a:pt x="2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49"/>
                  </a:lnTo>
                  <a:lnTo>
                    <a:pt x="0" y="48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3" y="42"/>
                  </a:lnTo>
                  <a:lnTo>
                    <a:pt x="4" y="40"/>
                  </a:lnTo>
                  <a:lnTo>
                    <a:pt x="7" y="39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0" y="35"/>
                  </a:lnTo>
                  <a:lnTo>
                    <a:pt x="10" y="37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3" y="40"/>
                  </a:lnTo>
                  <a:lnTo>
                    <a:pt x="14" y="40"/>
                  </a:lnTo>
                  <a:lnTo>
                    <a:pt x="15" y="40"/>
                  </a:lnTo>
                  <a:lnTo>
                    <a:pt x="17" y="39"/>
                  </a:lnTo>
                  <a:lnTo>
                    <a:pt x="17" y="38"/>
                  </a:lnTo>
                  <a:lnTo>
                    <a:pt x="18" y="35"/>
                  </a:lnTo>
                  <a:lnTo>
                    <a:pt x="18" y="29"/>
                  </a:lnTo>
                  <a:lnTo>
                    <a:pt x="19" y="29"/>
                  </a:lnTo>
                  <a:lnTo>
                    <a:pt x="20" y="27"/>
                  </a:lnTo>
                  <a:lnTo>
                    <a:pt x="22" y="24"/>
                  </a:lnTo>
                  <a:lnTo>
                    <a:pt x="24" y="23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8" y="20"/>
                  </a:lnTo>
                  <a:lnTo>
                    <a:pt x="28" y="19"/>
                  </a:lnTo>
                  <a:lnTo>
                    <a:pt x="27" y="19"/>
                  </a:lnTo>
                  <a:lnTo>
                    <a:pt x="25" y="18"/>
                  </a:lnTo>
                  <a:lnTo>
                    <a:pt x="24" y="19"/>
                  </a:lnTo>
                  <a:lnTo>
                    <a:pt x="23" y="20"/>
                  </a:lnTo>
                  <a:lnTo>
                    <a:pt x="22" y="20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7" y="22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2" y="7"/>
                  </a:lnTo>
                  <a:lnTo>
                    <a:pt x="13" y="4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8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4" y="4"/>
                  </a:lnTo>
                  <a:lnTo>
                    <a:pt x="27" y="5"/>
                  </a:lnTo>
                  <a:lnTo>
                    <a:pt x="28" y="7"/>
                  </a:lnTo>
                  <a:lnTo>
                    <a:pt x="32" y="7"/>
                  </a:lnTo>
                  <a:lnTo>
                    <a:pt x="33" y="8"/>
                  </a:lnTo>
                  <a:lnTo>
                    <a:pt x="34" y="9"/>
                  </a:lnTo>
                  <a:lnTo>
                    <a:pt x="34" y="10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5"/>
                  </a:lnTo>
                  <a:lnTo>
                    <a:pt x="34" y="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2" name="Freeform 302">
              <a:extLst>
                <a:ext uri="{FF2B5EF4-FFF2-40B4-BE49-F238E27FC236}">
                  <a16:creationId xmlns:a16="http://schemas.microsoft.com/office/drawing/2014/main" id="{793AE6CA-BAF4-0B44-237B-D63AEBEC6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857" y="1800768"/>
              <a:ext cx="39206" cy="16804"/>
            </a:xfrm>
            <a:custGeom>
              <a:avLst/>
              <a:gdLst>
                <a:gd name="T0" fmla="*/ 12 w 26"/>
                <a:gd name="T1" fmla="*/ 5 h 14"/>
                <a:gd name="T2" fmla="*/ 14 w 26"/>
                <a:gd name="T3" fmla="*/ 5 h 14"/>
                <a:gd name="T4" fmla="*/ 15 w 26"/>
                <a:gd name="T5" fmla="*/ 5 h 14"/>
                <a:gd name="T6" fmla="*/ 17 w 26"/>
                <a:gd name="T7" fmla="*/ 4 h 14"/>
                <a:gd name="T8" fmla="*/ 20 w 26"/>
                <a:gd name="T9" fmla="*/ 4 h 14"/>
                <a:gd name="T10" fmla="*/ 21 w 26"/>
                <a:gd name="T11" fmla="*/ 4 h 14"/>
                <a:gd name="T12" fmla="*/ 22 w 26"/>
                <a:gd name="T13" fmla="*/ 3 h 14"/>
                <a:gd name="T14" fmla="*/ 24 w 26"/>
                <a:gd name="T15" fmla="*/ 1 h 14"/>
                <a:gd name="T16" fmla="*/ 25 w 26"/>
                <a:gd name="T17" fmla="*/ 1 h 14"/>
                <a:gd name="T18" fmla="*/ 25 w 26"/>
                <a:gd name="T19" fmla="*/ 3 h 14"/>
                <a:gd name="T20" fmla="*/ 25 w 26"/>
                <a:gd name="T21" fmla="*/ 4 h 14"/>
                <a:gd name="T22" fmla="*/ 26 w 26"/>
                <a:gd name="T23" fmla="*/ 4 h 14"/>
                <a:gd name="T24" fmla="*/ 26 w 26"/>
                <a:gd name="T25" fmla="*/ 5 h 14"/>
                <a:gd name="T26" fmla="*/ 25 w 26"/>
                <a:gd name="T27" fmla="*/ 6 h 14"/>
                <a:gd name="T28" fmla="*/ 24 w 26"/>
                <a:gd name="T29" fmla="*/ 8 h 14"/>
                <a:gd name="T30" fmla="*/ 24 w 26"/>
                <a:gd name="T31" fmla="*/ 9 h 14"/>
                <a:gd name="T32" fmla="*/ 24 w 26"/>
                <a:gd name="T33" fmla="*/ 10 h 14"/>
                <a:gd name="T34" fmla="*/ 24 w 26"/>
                <a:gd name="T35" fmla="*/ 11 h 14"/>
                <a:gd name="T36" fmla="*/ 22 w 26"/>
                <a:gd name="T37" fmla="*/ 13 h 14"/>
                <a:gd name="T38" fmla="*/ 21 w 26"/>
                <a:gd name="T39" fmla="*/ 14 h 14"/>
                <a:gd name="T40" fmla="*/ 19 w 26"/>
                <a:gd name="T41" fmla="*/ 13 h 14"/>
                <a:gd name="T42" fmla="*/ 17 w 26"/>
                <a:gd name="T43" fmla="*/ 11 h 14"/>
                <a:gd name="T44" fmla="*/ 15 w 26"/>
                <a:gd name="T45" fmla="*/ 13 h 14"/>
                <a:gd name="T46" fmla="*/ 14 w 26"/>
                <a:gd name="T47" fmla="*/ 13 h 14"/>
                <a:gd name="T48" fmla="*/ 11 w 26"/>
                <a:gd name="T49" fmla="*/ 11 h 14"/>
                <a:gd name="T50" fmla="*/ 6 w 26"/>
                <a:gd name="T51" fmla="*/ 11 h 14"/>
                <a:gd name="T52" fmla="*/ 5 w 26"/>
                <a:gd name="T53" fmla="*/ 11 h 14"/>
                <a:gd name="T54" fmla="*/ 2 w 26"/>
                <a:gd name="T55" fmla="*/ 13 h 14"/>
                <a:gd name="T56" fmla="*/ 1 w 26"/>
                <a:gd name="T57" fmla="*/ 11 h 14"/>
                <a:gd name="T58" fmla="*/ 0 w 26"/>
                <a:gd name="T59" fmla="*/ 11 h 14"/>
                <a:gd name="T60" fmla="*/ 1 w 26"/>
                <a:gd name="T61" fmla="*/ 10 h 14"/>
                <a:gd name="T62" fmla="*/ 1 w 26"/>
                <a:gd name="T63" fmla="*/ 9 h 14"/>
                <a:gd name="T64" fmla="*/ 2 w 26"/>
                <a:gd name="T65" fmla="*/ 8 h 14"/>
                <a:gd name="T66" fmla="*/ 2 w 26"/>
                <a:gd name="T67" fmla="*/ 6 h 14"/>
                <a:gd name="T68" fmla="*/ 2 w 26"/>
                <a:gd name="T69" fmla="*/ 5 h 14"/>
                <a:gd name="T70" fmla="*/ 4 w 26"/>
                <a:gd name="T71" fmla="*/ 4 h 14"/>
                <a:gd name="T72" fmla="*/ 4 w 26"/>
                <a:gd name="T73" fmla="*/ 1 h 14"/>
                <a:gd name="T74" fmla="*/ 5 w 26"/>
                <a:gd name="T75" fmla="*/ 0 h 14"/>
                <a:gd name="T76" fmla="*/ 6 w 26"/>
                <a:gd name="T77" fmla="*/ 0 h 14"/>
                <a:gd name="T78" fmla="*/ 9 w 26"/>
                <a:gd name="T79" fmla="*/ 3 h 14"/>
                <a:gd name="T80" fmla="*/ 10 w 26"/>
                <a:gd name="T81" fmla="*/ 4 h 14"/>
                <a:gd name="T82" fmla="*/ 12 w 26"/>
                <a:gd name="T8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" h="14">
                  <a:moveTo>
                    <a:pt x="12" y="5"/>
                  </a:moveTo>
                  <a:lnTo>
                    <a:pt x="14" y="5"/>
                  </a:lnTo>
                  <a:lnTo>
                    <a:pt x="15" y="5"/>
                  </a:lnTo>
                  <a:lnTo>
                    <a:pt x="17" y="4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3"/>
                  </a:lnTo>
                  <a:lnTo>
                    <a:pt x="25" y="4"/>
                  </a:lnTo>
                  <a:lnTo>
                    <a:pt x="26" y="4"/>
                  </a:lnTo>
                  <a:lnTo>
                    <a:pt x="26" y="5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4" y="9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2" y="13"/>
                  </a:lnTo>
                  <a:lnTo>
                    <a:pt x="21" y="14"/>
                  </a:lnTo>
                  <a:lnTo>
                    <a:pt x="19" y="13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4" y="13"/>
                  </a:lnTo>
                  <a:lnTo>
                    <a:pt x="11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4" y="4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3" name="Freeform 303">
              <a:extLst>
                <a:ext uri="{FF2B5EF4-FFF2-40B4-BE49-F238E27FC236}">
                  <a16:creationId xmlns:a16="http://schemas.microsoft.com/office/drawing/2014/main" id="{79343631-7904-7DD6-A373-1E7B9140D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801" y="1772762"/>
              <a:ext cx="621671" cy="1002510"/>
            </a:xfrm>
            <a:custGeom>
              <a:avLst/>
              <a:gdLst>
                <a:gd name="T0" fmla="*/ 130 w 444"/>
                <a:gd name="T1" fmla="*/ 15 h 715"/>
                <a:gd name="T2" fmla="*/ 145 w 444"/>
                <a:gd name="T3" fmla="*/ 48 h 715"/>
                <a:gd name="T4" fmla="*/ 165 w 444"/>
                <a:gd name="T5" fmla="*/ 68 h 715"/>
                <a:gd name="T6" fmla="*/ 174 w 444"/>
                <a:gd name="T7" fmla="*/ 115 h 715"/>
                <a:gd name="T8" fmla="*/ 209 w 444"/>
                <a:gd name="T9" fmla="*/ 123 h 715"/>
                <a:gd name="T10" fmla="*/ 224 w 444"/>
                <a:gd name="T11" fmla="*/ 122 h 715"/>
                <a:gd name="T12" fmla="*/ 236 w 444"/>
                <a:gd name="T13" fmla="*/ 92 h 715"/>
                <a:gd name="T14" fmla="*/ 261 w 444"/>
                <a:gd name="T15" fmla="*/ 88 h 715"/>
                <a:gd name="T16" fmla="*/ 260 w 444"/>
                <a:gd name="T17" fmla="*/ 58 h 715"/>
                <a:gd name="T18" fmla="*/ 269 w 444"/>
                <a:gd name="T19" fmla="*/ 43 h 715"/>
                <a:gd name="T20" fmla="*/ 291 w 444"/>
                <a:gd name="T21" fmla="*/ 53 h 715"/>
                <a:gd name="T22" fmla="*/ 291 w 444"/>
                <a:gd name="T23" fmla="*/ 75 h 715"/>
                <a:gd name="T24" fmla="*/ 305 w 444"/>
                <a:gd name="T25" fmla="*/ 87 h 715"/>
                <a:gd name="T26" fmla="*/ 312 w 444"/>
                <a:gd name="T27" fmla="*/ 120 h 715"/>
                <a:gd name="T28" fmla="*/ 309 w 444"/>
                <a:gd name="T29" fmla="*/ 175 h 715"/>
                <a:gd name="T30" fmla="*/ 314 w 444"/>
                <a:gd name="T31" fmla="*/ 194 h 715"/>
                <a:gd name="T32" fmla="*/ 302 w 444"/>
                <a:gd name="T33" fmla="*/ 232 h 715"/>
                <a:gd name="T34" fmla="*/ 325 w 444"/>
                <a:gd name="T35" fmla="*/ 254 h 715"/>
                <a:gd name="T36" fmla="*/ 324 w 444"/>
                <a:gd name="T37" fmla="*/ 322 h 715"/>
                <a:gd name="T38" fmla="*/ 375 w 444"/>
                <a:gd name="T39" fmla="*/ 342 h 715"/>
                <a:gd name="T40" fmla="*/ 385 w 444"/>
                <a:gd name="T41" fmla="*/ 335 h 715"/>
                <a:gd name="T42" fmla="*/ 356 w 444"/>
                <a:gd name="T43" fmla="*/ 362 h 715"/>
                <a:gd name="T44" fmla="*/ 325 w 444"/>
                <a:gd name="T45" fmla="*/ 399 h 715"/>
                <a:gd name="T46" fmla="*/ 351 w 444"/>
                <a:gd name="T47" fmla="*/ 424 h 715"/>
                <a:gd name="T48" fmla="*/ 389 w 444"/>
                <a:gd name="T49" fmla="*/ 425 h 715"/>
                <a:gd name="T50" fmla="*/ 402 w 444"/>
                <a:gd name="T51" fmla="*/ 393 h 715"/>
                <a:gd name="T52" fmla="*/ 417 w 444"/>
                <a:gd name="T53" fmla="*/ 358 h 715"/>
                <a:gd name="T54" fmla="*/ 442 w 444"/>
                <a:gd name="T55" fmla="*/ 379 h 715"/>
                <a:gd name="T56" fmla="*/ 422 w 444"/>
                <a:gd name="T57" fmla="*/ 412 h 715"/>
                <a:gd name="T58" fmla="*/ 432 w 444"/>
                <a:gd name="T59" fmla="*/ 433 h 715"/>
                <a:gd name="T60" fmla="*/ 440 w 444"/>
                <a:gd name="T61" fmla="*/ 465 h 715"/>
                <a:gd name="T62" fmla="*/ 394 w 444"/>
                <a:gd name="T63" fmla="*/ 490 h 715"/>
                <a:gd name="T64" fmla="*/ 360 w 444"/>
                <a:gd name="T65" fmla="*/ 500 h 715"/>
                <a:gd name="T66" fmla="*/ 312 w 444"/>
                <a:gd name="T67" fmla="*/ 530 h 715"/>
                <a:gd name="T68" fmla="*/ 319 w 444"/>
                <a:gd name="T69" fmla="*/ 564 h 715"/>
                <a:gd name="T70" fmla="*/ 321 w 444"/>
                <a:gd name="T71" fmla="*/ 614 h 715"/>
                <a:gd name="T72" fmla="*/ 389 w 444"/>
                <a:gd name="T73" fmla="*/ 692 h 715"/>
                <a:gd name="T74" fmla="*/ 391 w 444"/>
                <a:gd name="T75" fmla="*/ 715 h 715"/>
                <a:gd name="T76" fmla="*/ 342 w 444"/>
                <a:gd name="T77" fmla="*/ 693 h 715"/>
                <a:gd name="T78" fmla="*/ 289 w 444"/>
                <a:gd name="T79" fmla="*/ 705 h 715"/>
                <a:gd name="T80" fmla="*/ 205 w 444"/>
                <a:gd name="T81" fmla="*/ 680 h 715"/>
                <a:gd name="T82" fmla="*/ 102 w 444"/>
                <a:gd name="T83" fmla="*/ 693 h 715"/>
                <a:gd name="T84" fmla="*/ 21 w 444"/>
                <a:gd name="T85" fmla="*/ 679 h 715"/>
                <a:gd name="T86" fmla="*/ 31 w 444"/>
                <a:gd name="T87" fmla="*/ 625 h 715"/>
                <a:gd name="T88" fmla="*/ 62 w 444"/>
                <a:gd name="T89" fmla="*/ 570 h 715"/>
                <a:gd name="T90" fmla="*/ 122 w 444"/>
                <a:gd name="T91" fmla="*/ 509 h 715"/>
                <a:gd name="T92" fmla="*/ 102 w 444"/>
                <a:gd name="T93" fmla="*/ 432 h 715"/>
                <a:gd name="T94" fmla="*/ 111 w 444"/>
                <a:gd name="T95" fmla="*/ 375 h 715"/>
                <a:gd name="T96" fmla="*/ 85 w 444"/>
                <a:gd name="T97" fmla="*/ 347 h 715"/>
                <a:gd name="T98" fmla="*/ 110 w 444"/>
                <a:gd name="T99" fmla="*/ 322 h 715"/>
                <a:gd name="T100" fmla="*/ 80 w 444"/>
                <a:gd name="T101" fmla="*/ 287 h 715"/>
                <a:gd name="T102" fmla="*/ 92 w 444"/>
                <a:gd name="T103" fmla="*/ 253 h 715"/>
                <a:gd name="T104" fmla="*/ 91 w 444"/>
                <a:gd name="T105" fmla="*/ 240 h 715"/>
                <a:gd name="T106" fmla="*/ 109 w 444"/>
                <a:gd name="T107" fmla="*/ 213 h 715"/>
                <a:gd name="T108" fmla="*/ 132 w 444"/>
                <a:gd name="T109" fmla="*/ 195 h 715"/>
                <a:gd name="T110" fmla="*/ 141 w 444"/>
                <a:gd name="T111" fmla="*/ 160 h 715"/>
                <a:gd name="T112" fmla="*/ 104 w 444"/>
                <a:gd name="T113" fmla="*/ 135 h 715"/>
                <a:gd name="T114" fmla="*/ 99 w 444"/>
                <a:gd name="T115" fmla="*/ 88 h 715"/>
                <a:gd name="T116" fmla="*/ 69 w 444"/>
                <a:gd name="T117" fmla="*/ 60 h 715"/>
                <a:gd name="T118" fmla="*/ 46 w 444"/>
                <a:gd name="T119" fmla="*/ 43 h 715"/>
                <a:gd name="T120" fmla="*/ 62 w 444"/>
                <a:gd name="T121" fmla="*/ 24 h 715"/>
                <a:gd name="T122" fmla="*/ 80 w 444"/>
                <a:gd name="T123" fmla="*/ 5 h 715"/>
                <a:gd name="T124" fmla="*/ 106 w 444"/>
                <a:gd name="T125" fmla="*/ 2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4" h="715">
                  <a:moveTo>
                    <a:pt x="109" y="3"/>
                  </a:moveTo>
                  <a:lnTo>
                    <a:pt x="111" y="5"/>
                  </a:lnTo>
                  <a:lnTo>
                    <a:pt x="112" y="5"/>
                  </a:lnTo>
                  <a:lnTo>
                    <a:pt x="114" y="5"/>
                  </a:lnTo>
                  <a:lnTo>
                    <a:pt x="115" y="5"/>
                  </a:lnTo>
                  <a:lnTo>
                    <a:pt x="116" y="4"/>
                  </a:lnTo>
                  <a:lnTo>
                    <a:pt x="116" y="3"/>
                  </a:lnTo>
                  <a:lnTo>
                    <a:pt x="117" y="3"/>
                  </a:lnTo>
                  <a:lnTo>
                    <a:pt x="117" y="4"/>
                  </a:lnTo>
                  <a:lnTo>
                    <a:pt x="120" y="5"/>
                  </a:lnTo>
                  <a:lnTo>
                    <a:pt x="121" y="5"/>
                  </a:lnTo>
                  <a:lnTo>
                    <a:pt x="122" y="7"/>
                  </a:lnTo>
                  <a:lnTo>
                    <a:pt x="124" y="7"/>
                  </a:lnTo>
                  <a:lnTo>
                    <a:pt x="125" y="7"/>
                  </a:lnTo>
                  <a:lnTo>
                    <a:pt x="126" y="7"/>
                  </a:lnTo>
                  <a:lnTo>
                    <a:pt x="127" y="7"/>
                  </a:lnTo>
                  <a:lnTo>
                    <a:pt x="127" y="8"/>
                  </a:lnTo>
                  <a:lnTo>
                    <a:pt x="127" y="9"/>
                  </a:lnTo>
                  <a:lnTo>
                    <a:pt x="127" y="10"/>
                  </a:lnTo>
                  <a:lnTo>
                    <a:pt x="126" y="12"/>
                  </a:lnTo>
                  <a:lnTo>
                    <a:pt x="124" y="12"/>
                  </a:lnTo>
                  <a:lnTo>
                    <a:pt x="124" y="13"/>
                  </a:lnTo>
                  <a:lnTo>
                    <a:pt x="124" y="14"/>
                  </a:lnTo>
                  <a:lnTo>
                    <a:pt x="125" y="14"/>
                  </a:lnTo>
                  <a:lnTo>
                    <a:pt x="126" y="14"/>
                  </a:lnTo>
                  <a:lnTo>
                    <a:pt x="126" y="15"/>
                  </a:lnTo>
                  <a:lnTo>
                    <a:pt x="129" y="15"/>
                  </a:lnTo>
                  <a:lnTo>
                    <a:pt x="130" y="15"/>
                  </a:lnTo>
                  <a:lnTo>
                    <a:pt x="130" y="17"/>
                  </a:lnTo>
                  <a:lnTo>
                    <a:pt x="129" y="18"/>
                  </a:lnTo>
                  <a:lnTo>
                    <a:pt x="129" y="19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7" y="23"/>
                  </a:lnTo>
                  <a:lnTo>
                    <a:pt x="126" y="24"/>
                  </a:lnTo>
                  <a:lnTo>
                    <a:pt x="126" y="25"/>
                  </a:lnTo>
                  <a:lnTo>
                    <a:pt x="126" y="27"/>
                  </a:lnTo>
                  <a:lnTo>
                    <a:pt x="129" y="29"/>
                  </a:lnTo>
                  <a:lnTo>
                    <a:pt x="130" y="30"/>
                  </a:lnTo>
                  <a:lnTo>
                    <a:pt x="130" y="32"/>
                  </a:lnTo>
                  <a:lnTo>
                    <a:pt x="130" y="33"/>
                  </a:lnTo>
                  <a:lnTo>
                    <a:pt x="129" y="34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27" y="39"/>
                  </a:lnTo>
                  <a:lnTo>
                    <a:pt x="129" y="40"/>
                  </a:lnTo>
                  <a:lnTo>
                    <a:pt x="130" y="40"/>
                  </a:lnTo>
                  <a:lnTo>
                    <a:pt x="130" y="43"/>
                  </a:lnTo>
                  <a:lnTo>
                    <a:pt x="131" y="44"/>
                  </a:lnTo>
                  <a:lnTo>
                    <a:pt x="134" y="47"/>
                  </a:lnTo>
                  <a:lnTo>
                    <a:pt x="135" y="47"/>
                  </a:lnTo>
                  <a:lnTo>
                    <a:pt x="137" y="47"/>
                  </a:lnTo>
                  <a:lnTo>
                    <a:pt x="139" y="48"/>
                  </a:lnTo>
                  <a:lnTo>
                    <a:pt x="141" y="48"/>
                  </a:lnTo>
                  <a:lnTo>
                    <a:pt x="142" y="48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6" y="45"/>
                  </a:lnTo>
                  <a:lnTo>
                    <a:pt x="149" y="44"/>
                  </a:lnTo>
                  <a:lnTo>
                    <a:pt x="150" y="42"/>
                  </a:lnTo>
                  <a:lnTo>
                    <a:pt x="151" y="40"/>
                  </a:lnTo>
                  <a:lnTo>
                    <a:pt x="152" y="42"/>
                  </a:lnTo>
                  <a:lnTo>
                    <a:pt x="154" y="42"/>
                  </a:lnTo>
                  <a:lnTo>
                    <a:pt x="154" y="44"/>
                  </a:lnTo>
                  <a:lnTo>
                    <a:pt x="154" y="45"/>
                  </a:lnTo>
                  <a:lnTo>
                    <a:pt x="154" y="48"/>
                  </a:lnTo>
                  <a:lnTo>
                    <a:pt x="154" y="49"/>
                  </a:lnTo>
                  <a:lnTo>
                    <a:pt x="156" y="50"/>
                  </a:lnTo>
                  <a:lnTo>
                    <a:pt x="157" y="52"/>
                  </a:lnTo>
                  <a:lnTo>
                    <a:pt x="159" y="53"/>
                  </a:lnTo>
                  <a:lnTo>
                    <a:pt x="160" y="52"/>
                  </a:lnTo>
                  <a:lnTo>
                    <a:pt x="161" y="53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5"/>
                  </a:lnTo>
                  <a:lnTo>
                    <a:pt x="162" y="58"/>
                  </a:lnTo>
                  <a:lnTo>
                    <a:pt x="162" y="59"/>
                  </a:lnTo>
                  <a:lnTo>
                    <a:pt x="161" y="60"/>
                  </a:lnTo>
                  <a:lnTo>
                    <a:pt x="162" y="63"/>
                  </a:lnTo>
                  <a:lnTo>
                    <a:pt x="162" y="64"/>
                  </a:lnTo>
                  <a:lnTo>
                    <a:pt x="162" y="65"/>
                  </a:lnTo>
                  <a:lnTo>
                    <a:pt x="164" y="65"/>
                  </a:lnTo>
                  <a:lnTo>
                    <a:pt x="164" y="67"/>
                  </a:lnTo>
                  <a:lnTo>
                    <a:pt x="165" y="68"/>
                  </a:lnTo>
                  <a:lnTo>
                    <a:pt x="165" y="69"/>
                  </a:lnTo>
                  <a:lnTo>
                    <a:pt x="165" y="70"/>
                  </a:lnTo>
                  <a:lnTo>
                    <a:pt x="166" y="72"/>
                  </a:lnTo>
                  <a:lnTo>
                    <a:pt x="169" y="72"/>
                  </a:lnTo>
                  <a:lnTo>
                    <a:pt x="169" y="73"/>
                  </a:lnTo>
                  <a:lnTo>
                    <a:pt x="170" y="74"/>
                  </a:lnTo>
                  <a:lnTo>
                    <a:pt x="170" y="77"/>
                  </a:lnTo>
                  <a:lnTo>
                    <a:pt x="171" y="78"/>
                  </a:lnTo>
                  <a:lnTo>
                    <a:pt x="171" y="79"/>
                  </a:lnTo>
                  <a:lnTo>
                    <a:pt x="171" y="80"/>
                  </a:lnTo>
                  <a:lnTo>
                    <a:pt x="172" y="82"/>
                  </a:lnTo>
                  <a:lnTo>
                    <a:pt x="172" y="83"/>
                  </a:lnTo>
                  <a:lnTo>
                    <a:pt x="172" y="84"/>
                  </a:lnTo>
                  <a:lnTo>
                    <a:pt x="172" y="85"/>
                  </a:lnTo>
                  <a:lnTo>
                    <a:pt x="172" y="87"/>
                  </a:lnTo>
                  <a:lnTo>
                    <a:pt x="171" y="88"/>
                  </a:lnTo>
                  <a:lnTo>
                    <a:pt x="170" y="89"/>
                  </a:lnTo>
                  <a:lnTo>
                    <a:pt x="170" y="90"/>
                  </a:lnTo>
                  <a:lnTo>
                    <a:pt x="169" y="92"/>
                  </a:lnTo>
                  <a:lnTo>
                    <a:pt x="167" y="93"/>
                  </a:lnTo>
                  <a:lnTo>
                    <a:pt x="166" y="94"/>
                  </a:lnTo>
                  <a:lnTo>
                    <a:pt x="166" y="95"/>
                  </a:lnTo>
                  <a:lnTo>
                    <a:pt x="167" y="97"/>
                  </a:lnTo>
                  <a:lnTo>
                    <a:pt x="167" y="98"/>
                  </a:lnTo>
                  <a:lnTo>
                    <a:pt x="167" y="100"/>
                  </a:lnTo>
                  <a:lnTo>
                    <a:pt x="165" y="109"/>
                  </a:lnTo>
                  <a:lnTo>
                    <a:pt x="170" y="114"/>
                  </a:lnTo>
                  <a:lnTo>
                    <a:pt x="174" y="115"/>
                  </a:lnTo>
                  <a:lnTo>
                    <a:pt x="179" y="115"/>
                  </a:lnTo>
                  <a:lnTo>
                    <a:pt x="187" y="120"/>
                  </a:lnTo>
                  <a:lnTo>
                    <a:pt x="197" y="123"/>
                  </a:lnTo>
                  <a:lnTo>
                    <a:pt x="200" y="123"/>
                  </a:lnTo>
                  <a:lnTo>
                    <a:pt x="202" y="124"/>
                  </a:lnTo>
                  <a:lnTo>
                    <a:pt x="204" y="120"/>
                  </a:lnTo>
                  <a:lnTo>
                    <a:pt x="205" y="119"/>
                  </a:lnTo>
                  <a:lnTo>
                    <a:pt x="207" y="118"/>
                  </a:lnTo>
                  <a:lnTo>
                    <a:pt x="210" y="118"/>
                  </a:lnTo>
                  <a:lnTo>
                    <a:pt x="212" y="117"/>
                  </a:lnTo>
                  <a:lnTo>
                    <a:pt x="215" y="117"/>
                  </a:lnTo>
                  <a:lnTo>
                    <a:pt x="217" y="118"/>
                  </a:lnTo>
                  <a:lnTo>
                    <a:pt x="220" y="120"/>
                  </a:lnTo>
                  <a:lnTo>
                    <a:pt x="220" y="122"/>
                  </a:lnTo>
                  <a:lnTo>
                    <a:pt x="219" y="125"/>
                  </a:lnTo>
                  <a:lnTo>
                    <a:pt x="217" y="125"/>
                  </a:lnTo>
                  <a:lnTo>
                    <a:pt x="219" y="123"/>
                  </a:lnTo>
                  <a:lnTo>
                    <a:pt x="219" y="122"/>
                  </a:lnTo>
                  <a:lnTo>
                    <a:pt x="217" y="120"/>
                  </a:lnTo>
                  <a:lnTo>
                    <a:pt x="216" y="119"/>
                  </a:lnTo>
                  <a:lnTo>
                    <a:pt x="215" y="119"/>
                  </a:lnTo>
                  <a:lnTo>
                    <a:pt x="214" y="119"/>
                  </a:lnTo>
                  <a:lnTo>
                    <a:pt x="211" y="119"/>
                  </a:lnTo>
                  <a:lnTo>
                    <a:pt x="207" y="119"/>
                  </a:lnTo>
                  <a:lnTo>
                    <a:pt x="206" y="120"/>
                  </a:lnTo>
                  <a:lnTo>
                    <a:pt x="206" y="122"/>
                  </a:lnTo>
                  <a:lnTo>
                    <a:pt x="207" y="122"/>
                  </a:lnTo>
                  <a:lnTo>
                    <a:pt x="209" y="123"/>
                  </a:lnTo>
                  <a:lnTo>
                    <a:pt x="209" y="124"/>
                  </a:lnTo>
                  <a:lnTo>
                    <a:pt x="211" y="127"/>
                  </a:lnTo>
                  <a:lnTo>
                    <a:pt x="212" y="128"/>
                  </a:lnTo>
                  <a:lnTo>
                    <a:pt x="214" y="129"/>
                  </a:lnTo>
                  <a:lnTo>
                    <a:pt x="215" y="130"/>
                  </a:lnTo>
                  <a:lnTo>
                    <a:pt x="216" y="132"/>
                  </a:lnTo>
                  <a:lnTo>
                    <a:pt x="217" y="132"/>
                  </a:lnTo>
                  <a:lnTo>
                    <a:pt x="219" y="132"/>
                  </a:lnTo>
                  <a:lnTo>
                    <a:pt x="220" y="132"/>
                  </a:lnTo>
                  <a:lnTo>
                    <a:pt x="222" y="132"/>
                  </a:lnTo>
                  <a:lnTo>
                    <a:pt x="224" y="132"/>
                  </a:lnTo>
                  <a:lnTo>
                    <a:pt x="225" y="132"/>
                  </a:lnTo>
                  <a:lnTo>
                    <a:pt x="226" y="130"/>
                  </a:lnTo>
                  <a:lnTo>
                    <a:pt x="227" y="129"/>
                  </a:lnTo>
                  <a:lnTo>
                    <a:pt x="230" y="128"/>
                  </a:lnTo>
                  <a:lnTo>
                    <a:pt x="230" y="127"/>
                  </a:lnTo>
                  <a:lnTo>
                    <a:pt x="231" y="125"/>
                  </a:lnTo>
                  <a:lnTo>
                    <a:pt x="232" y="124"/>
                  </a:lnTo>
                  <a:lnTo>
                    <a:pt x="232" y="123"/>
                  </a:lnTo>
                  <a:lnTo>
                    <a:pt x="232" y="122"/>
                  </a:lnTo>
                  <a:lnTo>
                    <a:pt x="232" y="120"/>
                  </a:lnTo>
                  <a:lnTo>
                    <a:pt x="231" y="120"/>
                  </a:lnTo>
                  <a:lnTo>
                    <a:pt x="230" y="119"/>
                  </a:lnTo>
                  <a:lnTo>
                    <a:pt x="229" y="118"/>
                  </a:lnTo>
                  <a:lnTo>
                    <a:pt x="226" y="118"/>
                  </a:lnTo>
                  <a:lnTo>
                    <a:pt x="225" y="118"/>
                  </a:lnTo>
                  <a:lnTo>
                    <a:pt x="224" y="119"/>
                  </a:lnTo>
                  <a:lnTo>
                    <a:pt x="224" y="122"/>
                  </a:lnTo>
                  <a:lnTo>
                    <a:pt x="222" y="122"/>
                  </a:lnTo>
                  <a:lnTo>
                    <a:pt x="222" y="118"/>
                  </a:lnTo>
                  <a:lnTo>
                    <a:pt x="225" y="117"/>
                  </a:lnTo>
                  <a:lnTo>
                    <a:pt x="230" y="117"/>
                  </a:lnTo>
                  <a:lnTo>
                    <a:pt x="235" y="120"/>
                  </a:lnTo>
                  <a:lnTo>
                    <a:pt x="235" y="119"/>
                  </a:lnTo>
                  <a:lnTo>
                    <a:pt x="235" y="118"/>
                  </a:lnTo>
                  <a:lnTo>
                    <a:pt x="237" y="117"/>
                  </a:lnTo>
                  <a:lnTo>
                    <a:pt x="237" y="115"/>
                  </a:lnTo>
                  <a:lnTo>
                    <a:pt x="237" y="114"/>
                  </a:lnTo>
                  <a:lnTo>
                    <a:pt x="239" y="112"/>
                  </a:lnTo>
                  <a:lnTo>
                    <a:pt x="239" y="107"/>
                  </a:lnTo>
                  <a:lnTo>
                    <a:pt x="236" y="104"/>
                  </a:lnTo>
                  <a:lnTo>
                    <a:pt x="236" y="103"/>
                  </a:lnTo>
                  <a:lnTo>
                    <a:pt x="235" y="102"/>
                  </a:lnTo>
                  <a:lnTo>
                    <a:pt x="234" y="100"/>
                  </a:lnTo>
                  <a:lnTo>
                    <a:pt x="234" y="99"/>
                  </a:lnTo>
                  <a:lnTo>
                    <a:pt x="235" y="99"/>
                  </a:lnTo>
                  <a:lnTo>
                    <a:pt x="234" y="98"/>
                  </a:lnTo>
                  <a:lnTo>
                    <a:pt x="232" y="98"/>
                  </a:lnTo>
                  <a:lnTo>
                    <a:pt x="232" y="97"/>
                  </a:lnTo>
                  <a:lnTo>
                    <a:pt x="234" y="95"/>
                  </a:lnTo>
                  <a:lnTo>
                    <a:pt x="232" y="94"/>
                  </a:lnTo>
                  <a:lnTo>
                    <a:pt x="232" y="93"/>
                  </a:lnTo>
                  <a:lnTo>
                    <a:pt x="232" y="92"/>
                  </a:lnTo>
                  <a:lnTo>
                    <a:pt x="234" y="92"/>
                  </a:lnTo>
                  <a:lnTo>
                    <a:pt x="235" y="92"/>
                  </a:lnTo>
                  <a:lnTo>
                    <a:pt x="236" y="92"/>
                  </a:lnTo>
                  <a:lnTo>
                    <a:pt x="236" y="90"/>
                  </a:lnTo>
                  <a:lnTo>
                    <a:pt x="237" y="89"/>
                  </a:lnTo>
                  <a:lnTo>
                    <a:pt x="240" y="89"/>
                  </a:lnTo>
                  <a:lnTo>
                    <a:pt x="241" y="89"/>
                  </a:lnTo>
                  <a:lnTo>
                    <a:pt x="241" y="90"/>
                  </a:lnTo>
                  <a:lnTo>
                    <a:pt x="244" y="90"/>
                  </a:lnTo>
                  <a:lnTo>
                    <a:pt x="246" y="90"/>
                  </a:lnTo>
                  <a:lnTo>
                    <a:pt x="247" y="90"/>
                  </a:lnTo>
                  <a:lnTo>
                    <a:pt x="247" y="89"/>
                  </a:lnTo>
                  <a:lnTo>
                    <a:pt x="247" y="88"/>
                  </a:lnTo>
                  <a:lnTo>
                    <a:pt x="246" y="87"/>
                  </a:lnTo>
                  <a:lnTo>
                    <a:pt x="246" y="85"/>
                  </a:lnTo>
                  <a:lnTo>
                    <a:pt x="247" y="85"/>
                  </a:lnTo>
                  <a:lnTo>
                    <a:pt x="249" y="84"/>
                  </a:lnTo>
                  <a:lnTo>
                    <a:pt x="250" y="84"/>
                  </a:lnTo>
                  <a:lnTo>
                    <a:pt x="251" y="84"/>
                  </a:lnTo>
                  <a:lnTo>
                    <a:pt x="251" y="85"/>
                  </a:lnTo>
                  <a:lnTo>
                    <a:pt x="252" y="87"/>
                  </a:lnTo>
                  <a:lnTo>
                    <a:pt x="252" y="88"/>
                  </a:lnTo>
                  <a:lnTo>
                    <a:pt x="255" y="90"/>
                  </a:lnTo>
                  <a:lnTo>
                    <a:pt x="255" y="93"/>
                  </a:lnTo>
                  <a:lnTo>
                    <a:pt x="256" y="93"/>
                  </a:lnTo>
                  <a:lnTo>
                    <a:pt x="259" y="93"/>
                  </a:lnTo>
                  <a:lnTo>
                    <a:pt x="260" y="92"/>
                  </a:lnTo>
                  <a:lnTo>
                    <a:pt x="261" y="90"/>
                  </a:lnTo>
                  <a:lnTo>
                    <a:pt x="262" y="90"/>
                  </a:lnTo>
                  <a:lnTo>
                    <a:pt x="262" y="89"/>
                  </a:lnTo>
                  <a:lnTo>
                    <a:pt x="261" y="88"/>
                  </a:lnTo>
                  <a:lnTo>
                    <a:pt x="261" y="87"/>
                  </a:lnTo>
                  <a:lnTo>
                    <a:pt x="262" y="85"/>
                  </a:lnTo>
                  <a:lnTo>
                    <a:pt x="262" y="84"/>
                  </a:lnTo>
                  <a:lnTo>
                    <a:pt x="264" y="83"/>
                  </a:lnTo>
                  <a:lnTo>
                    <a:pt x="264" y="82"/>
                  </a:lnTo>
                  <a:lnTo>
                    <a:pt x="262" y="79"/>
                  </a:lnTo>
                  <a:lnTo>
                    <a:pt x="261" y="79"/>
                  </a:lnTo>
                  <a:lnTo>
                    <a:pt x="260" y="77"/>
                  </a:lnTo>
                  <a:lnTo>
                    <a:pt x="260" y="75"/>
                  </a:lnTo>
                  <a:lnTo>
                    <a:pt x="261" y="73"/>
                  </a:lnTo>
                  <a:lnTo>
                    <a:pt x="260" y="72"/>
                  </a:lnTo>
                  <a:lnTo>
                    <a:pt x="260" y="70"/>
                  </a:lnTo>
                  <a:lnTo>
                    <a:pt x="261" y="69"/>
                  </a:lnTo>
                  <a:lnTo>
                    <a:pt x="262" y="68"/>
                  </a:lnTo>
                  <a:lnTo>
                    <a:pt x="262" y="67"/>
                  </a:lnTo>
                  <a:lnTo>
                    <a:pt x="264" y="67"/>
                  </a:lnTo>
                  <a:lnTo>
                    <a:pt x="265" y="67"/>
                  </a:lnTo>
                  <a:lnTo>
                    <a:pt x="265" y="65"/>
                  </a:lnTo>
                  <a:lnTo>
                    <a:pt x="265" y="64"/>
                  </a:lnTo>
                  <a:lnTo>
                    <a:pt x="264" y="64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1" y="62"/>
                  </a:lnTo>
                  <a:lnTo>
                    <a:pt x="260" y="60"/>
                  </a:lnTo>
                  <a:lnTo>
                    <a:pt x="260" y="59"/>
                  </a:lnTo>
                  <a:lnTo>
                    <a:pt x="261" y="58"/>
                  </a:lnTo>
                  <a:lnTo>
                    <a:pt x="260" y="58"/>
                  </a:lnTo>
                  <a:lnTo>
                    <a:pt x="259" y="57"/>
                  </a:lnTo>
                  <a:lnTo>
                    <a:pt x="259" y="55"/>
                  </a:lnTo>
                  <a:lnTo>
                    <a:pt x="260" y="54"/>
                  </a:lnTo>
                  <a:lnTo>
                    <a:pt x="261" y="53"/>
                  </a:lnTo>
                  <a:lnTo>
                    <a:pt x="261" y="52"/>
                  </a:lnTo>
                  <a:lnTo>
                    <a:pt x="264" y="52"/>
                  </a:lnTo>
                  <a:lnTo>
                    <a:pt x="265" y="53"/>
                  </a:lnTo>
                  <a:lnTo>
                    <a:pt x="266" y="53"/>
                  </a:lnTo>
                  <a:lnTo>
                    <a:pt x="267" y="52"/>
                  </a:lnTo>
                  <a:lnTo>
                    <a:pt x="269" y="50"/>
                  </a:lnTo>
                  <a:lnTo>
                    <a:pt x="267" y="49"/>
                  </a:lnTo>
                  <a:lnTo>
                    <a:pt x="266" y="50"/>
                  </a:lnTo>
                  <a:lnTo>
                    <a:pt x="266" y="49"/>
                  </a:lnTo>
                  <a:lnTo>
                    <a:pt x="265" y="49"/>
                  </a:lnTo>
                  <a:lnTo>
                    <a:pt x="264" y="48"/>
                  </a:lnTo>
                  <a:lnTo>
                    <a:pt x="262" y="49"/>
                  </a:lnTo>
                  <a:lnTo>
                    <a:pt x="261" y="49"/>
                  </a:lnTo>
                  <a:lnTo>
                    <a:pt x="260" y="49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61" y="47"/>
                  </a:lnTo>
                  <a:lnTo>
                    <a:pt x="261" y="45"/>
                  </a:lnTo>
                  <a:lnTo>
                    <a:pt x="262" y="44"/>
                  </a:lnTo>
                  <a:lnTo>
                    <a:pt x="264" y="44"/>
                  </a:lnTo>
                  <a:lnTo>
                    <a:pt x="265" y="44"/>
                  </a:lnTo>
                  <a:lnTo>
                    <a:pt x="266" y="43"/>
                  </a:lnTo>
                  <a:lnTo>
                    <a:pt x="267" y="43"/>
                  </a:lnTo>
                  <a:lnTo>
                    <a:pt x="269" y="43"/>
                  </a:lnTo>
                  <a:lnTo>
                    <a:pt x="270" y="43"/>
                  </a:lnTo>
                  <a:lnTo>
                    <a:pt x="270" y="42"/>
                  </a:lnTo>
                  <a:lnTo>
                    <a:pt x="270" y="40"/>
                  </a:lnTo>
                  <a:lnTo>
                    <a:pt x="271" y="40"/>
                  </a:lnTo>
                  <a:lnTo>
                    <a:pt x="272" y="40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5" y="42"/>
                  </a:lnTo>
                  <a:lnTo>
                    <a:pt x="277" y="40"/>
                  </a:lnTo>
                  <a:lnTo>
                    <a:pt x="279" y="40"/>
                  </a:lnTo>
                  <a:lnTo>
                    <a:pt x="280" y="42"/>
                  </a:lnTo>
                  <a:lnTo>
                    <a:pt x="280" y="43"/>
                  </a:lnTo>
                  <a:lnTo>
                    <a:pt x="279" y="45"/>
                  </a:lnTo>
                  <a:lnTo>
                    <a:pt x="279" y="47"/>
                  </a:lnTo>
                  <a:lnTo>
                    <a:pt x="280" y="48"/>
                  </a:lnTo>
                  <a:lnTo>
                    <a:pt x="280" y="49"/>
                  </a:lnTo>
                  <a:lnTo>
                    <a:pt x="281" y="50"/>
                  </a:lnTo>
                  <a:lnTo>
                    <a:pt x="282" y="52"/>
                  </a:lnTo>
                  <a:lnTo>
                    <a:pt x="284" y="52"/>
                  </a:lnTo>
                  <a:lnTo>
                    <a:pt x="285" y="50"/>
                  </a:lnTo>
                  <a:lnTo>
                    <a:pt x="286" y="49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89" y="50"/>
                  </a:lnTo>
                  <a:lnTo>
                    <a:pt x="289" y="52"/>
                  </a:lnTo>
                  <a:lnTo>
                    <a:pt x="289" y="53"/>
                  </a:lnTo>
                  <a:lnTo>
                    <a:pt x="290" y="53"/>
                  </a:lnTo>
                  <a:lnTo>
                    <a:pt x="291" y="53"/>
                  </a:lnTo>
                  <a:lnTo>
                    <a:pt x="291" y="54"/>
                  </a:lnTo>
                  <a:lnTo>
                    <a:pt x="291" y="55"/>
                  </a:lnTo>
                  <a:lnTo>
                    <a:pt x="291" y="57"/>
                  </a:lnTo>
                  <a:lnTo>
                    <a:pt x="291" y="58"/>
                  </a:lnTo>
                  <a:lnTo>
                    <a:pt x="291" y="59"/>
                  </a:lnTo>
                  <a:lnTo>
                    <a:pt x="290" y="60"/>
                  </a:lnTo>
                  <a:lnTo>
                    <a:pt x="289" y="60"/>
                  </a:lnTo>
                  <a:lnTo>
                    <a:pt x="289" y="63"/>
                  </a:lnTo>
                  <a:lnTo>
                    <a:pt x="287" y="63"/>
                  </a:lnTo>
                  <a:lnTo>
                    <a:pt x="286" y="63"/>
                  </a:lnTo>
                  <a:lnTo>
                    <a:pt x="285" y="63"/>
                  </a:lnTo>
                  <a:lnTo>
                    <a:pt x="284" y="63"/>
                  </a:lnTo>
                  <a:lnTo>
                    <a:pt x="284" y="64"/>
                  </a:lnTo>
                  <a:lnTo>
                    <a:pt x="282" y="63"/>
                  </a:lnTo>
                  <a:lnTo>
                    <a:pt x="281" y="63"/>
                  </a:lnTo>
                  <a:lnTo>
                    <a:pt x="281" y="64"/>
                  </a:lnTo>
                  <a:lnTo>
                    <a:pt x="280" y="65"/>
                  </a:lnTo>
                  <a:lnTo>
                    <a:pt x="280" y="67"/>
                  </a:lnTo>
                  <a:lnTo>
                    <a:pt x="281" y="69"/>
                  </a:lnTo>
                  <a:lnTo>
                    <a:pt x="281" y="72"/>
                  </a:lnTo>
                  <a:lnTo>
                    <a:pt x="281" y="73"/>
                  </a:lnTo>
                  <a:lnTo>
                    <a:pt x="282" y="74"/>
                  </a:lnTo>
                  <a:lnTo>
                    <a:pt x="284" y="74"/>
                  </a:lnTo>
                  <a:lnTo>
                    <a:pt x="285" y="75"/>
                  </a:lnTo>
                  <a:lnTo>
                    <a:pt x="286" y="75"/>
                  </a:lnTo>
                  <a:lnTo>
                    <a:pt x="287" y="75"/>
                  </a:lnTo>
                  <a:lnTo>
                    <a:pt x="289" y="75"/>
                  </a:lnTo>
                  <a:lnTo>
                    <a:pt x="291" y="75"/>
                  </a:lnTo>
                  <a:lnTo>
                    <a:pt x="292" y="75"/>
                  </a:lnTo>
                  <a:lnTo>
                    <a:pt x="294" y="75"/>
                  </a:lnTo>
                  <a:lnTo>
                    <a:pt x="295" y="74"/>
                  </a:lnTo>
                  <a:lnTo>
                    <a:pt x="296" y="73"/>
                  </a:lnTo>
                  <a:lnTo>
                    <a:pt x="297" y="73"/>
                  </a:lnTo>
                  <a:lnTo>
                    <a:pt x="297" y="74"/>
                  </a:lnTo>
                  <a:lnTo>
                    <a:pt x="297" y="75"/>
                  </a:lnTo>
                  <a:lnTo>
                    <a:pt x="299" y="77"/>
                  </a:lnTo>
                  <a:lnTo>
                    <a:pt x="299" y="78"/>
                  </a:lnTo>
                  <a:lnTo>
                    <a:pt x="299" y="79"/>
                  </a:lnTo>
                  <a:lnTo>
                    <a:pt x="301" y="80"/>
                  </a:lnTo>
                  <a:lnTo>
                    <a:pt x="302" y="82"/>
                  </a:lnTo>
                  <a:lnTo>
                    <a:pt x="302" y="83"/>
                  </a:lnTo>
                  <a:lnTo>
                    <a:pt x="301" y="83"/>
                  </a:lnTo>
                  <a:lnTo>
                    <a:pt x="300" y="83"/>
                  </a:lnTo>
                  <a:lnTo>
                    <a:pt x="299" y="83"/>
                  </a:lnTo>
                  <a:lnTo>
                    <a:pt x="297" y="82"/>
                  </a:lnTo>
                  <a:lnTo>
                    <a:pt x="295" y="83"/>
                  </a:lnTo>
                  <a:lnTo>
                    <a:pt x="295" y="84"/>
                  </a:lnTo>
                  <a:lnTo>
                    <a:pt x="296" y="85"/>
                  </a:lnTo>
                  <a:lnTo>
                    <a:pt x="297" y="87"/>
                  </a:lnTo>
                  <a:lnTo>
                    <a:pt x="300" y="87"/>
                  </a:lnTo>
                  <a:lnTo>
                    <a:pt x="301" y="88"/>
                  </a:lnTo>
                  <a:lnTo>
                    <a:pt x="302" y="89"/>
                  </a:lnTo>
                  <a:lnTo>
                    <a:pt x="304" y="90"/>
                  </a:lnTo>
                  <a:lnTo>
                    <a:pt x="304" y="89"/>
                  </a:lnTo>
                  <a:lnTo>
                    <a:pt x="305" y="89"/>
                  </a:lnTo>
                  <a:lnTo>
                    <a:pt x="305" y="87"/>
                  </a:lnTo>
                  <a:lnTo>
                    <a:pt x="305" y="85"/>
                  </a:lnTo>
                  <a:lnTo>
                    <a:pt x="306" y="85"/>
                  </a:lnTo>
                  <a:lnTo>
                    <a:pt x="307" y="85"/>
                  </a:lnTo>
                  <a:lnTo>
                    <a:pt x="307" y="83"/>
                  </a:lnTo>
                  <a:lnTo>
                    <a:pt x="309" y="82"/>
                  </a:lnTo>
                  <a:lnTo>
                    <a:pt x="310" y="82"/>
                  </a:lnTo>
                  <a:lnTo>
                    <a:pt x="311" y="84"/>
                  </a:lnTo>
                  <a:lnTo>
                    <a:pt x="311" y="85"/>
                  </a:lnTo>
                  <a:lnTo>
                    <a:pt x="310" y="88"/>
                  </a:lnTo>
                  <a:lnTo>
                    <a:pt x="310" y="89"/>
                  </a:lnTo>
                  <a:lnTo>
                    <a:pt x="311" y="92"/>
                  </a:lnTo>
                  <a:lnTo>
                    <a:pt x="311" y="94"/>
                  </a:lnTo>
                  <a:lnTo>
                    <a:pt x="311" y="95"/>
                  </a:lnTo>
                  <a:lnTo>
                    <a:pt x="310" y="97"/>
                  </a:lnTo>
                  <a:lnTo>
                    <a:pt x="310" y="98"/>
                  </a:lnTo>
                  <a:lnTo>
                    <a:pt x="311" y="98"/>
                  </a:lnTo>
                  <a:lnTo>
                    <a:pt x="311" y="99"/>
                  </a:lnTo>
                  <a:lnTo>
                    <a:pt x="314" y="100"/>
                  </a:lnTo>
                  <a:lnTo>
                    <a:pt x="316" y="102"/>
                  </a:lnTo>
                  <a:lnTo>
                    <a:pt x="317" y="104"/>
                  </a:lnTo>
                  <a:lnTo>
                    <a:pt x="317" y="107"/>
                  </a:lnTo>
                  <a:lnTo>
                    <a:pt x="317" y="113"/>
                  </a:lnTo>
                  <a:lnTo>
                    <a:pt x="316" y="114"/>
                  </a:lnTo>
                  <a:lnTo>
                    <a:pt x="316" y="115"/>
                  </a:lnTo>
                  <a:lnTo>
                    <a:pt x="316" y="118"/>
                  </a:lnTo>
                  <a:lnTo>
                    <a:pt x="315" y="119"/>
                  </a:lnTo>
                  <a:lnTo>
                    <a:pt x="314" y="119"/>
                  </a:lnTo>
                  <a:lnTo>
                    <a:pt x="312" y="120"/>
                  </a:lnTo>
                  <a:lnTo>
                    <a:pt x="312" y="122"/>
                  </a:lnTo>
                  <a:lnTo>
                    <a:pt x="312" y="123"/>
                  </a:lnTo>
                  <a:lnTo>
                    <a:pt x="312" y="124"/>
                  </a:lnTo>
                  <a:lnTo>
                    <a:pt x="312" y="125"/>
                  </a:lnTo>
                  <a:lnTo>
                    <a:pt x="311" y="127"/>
                  </a:lnTo>
                  <a:lnTo>
                    <a:pt x="311" y="128"/>
                  </a:lnTo>
                  <a:lnTo>
                    <a:pt x="311" y="130"/>
                  </a:lnTo>
                  <a:lnTo>
                    <a:pt x="311" y="132"/>
                  </a:lnTo>
                  <a:lnTo>
                    <a:pt x="311" y="133"/>
                  </a:lnTo>
                  <a:lnTo>
                    <a:pt x="310" y="134"/>
                  </a:lnTo>
                  <a:lnTo>
                    <a:pt x="309" y="135"/>
                  </a:lnTo>
                  <a:lnTo>
                    <a:pt x="309" y="137"/>
                  </a:lnTo>
                  <a:lnTo>
                    <a:pt x="309" y="139"/>
                  </a:lnTo>
                  <a:lnTo>
                    <a:pt x="307" y="142"/>
                  </a:lnTo>
                  <a:lnTo>
                    <a:pt x="307" y="143"/>
                  </a:lnTo>
                  <a:lnTo>
                    <a:pt x="307" y="144"/>
                  </a:lnTo>
                  <a:lnTo>
                    <a:pt x="306" y="147"/>
                  </a:lnTo>
                  <a:lnTo>
                    <a:pt x="306" y="152"/>
                  </a:lnTo>
                  <a:lnTo>
                    <a:pt x="306" y="153"/>
                  </a:lnTo>
                  <a:lnTo>
                    <a:pt x="306" y="155"/>
                  </a:lnTo>
                  <a:lnTo>
                    <a:pt x="307" y="159"/>
                  </a:lnTo>
                  <a:lnTo>
                    <a:pt x="306" y="164"/>
                  </a:lnTo>
                  <a:lnTo>
                    <a:pt x="306" y="167"/>
                  </a:lnTo>
                  <a:lnTo>
                    <a:pt x="306" y="168"/>
                  </a:lnTo>
                  <a:lnTo>
                    <a:pt x="307" y="170"/>
                  </a:lnTo>
                  <a:lnTo>
                    <a:pt x="307" y="172"/>
                  </a:lnTo>
                  <a:lnTo>
                    <a:pt x="307" y="174"/>
                  </a:lnTo>
                  <a:lnTo>
                    <a:pt x="309" y="175"/>
                  </a:lnTo>
                  <a:lnTo>
                    <a:pt x="310" y="175"/>
                  </a:lnTo>
                  <a:lnTo>
                    <a:pt x="311" y="175"/>
                  </a:lnTo>
                  <a:lnTo>
                    <a:pt x="312" y="175"/>
                  </a:lnTo>
                  <a:lnTo>
                    <a:pt x="312" y="177"/>
                  </a:lnTo>
                  <a:lnTo>
                    <a:pt x="311" y="178"/>
                  </a:lnTo>
                  <a:lnTo>
                    <a:pt x="310" y="179"/>
                  </a:lnTo>
                  <a:lnTo>
                    <a:pt x="309" y="179"/>
                  </a:lnTo>
                  <a:lnTo>
                    <a:pt x="309" y="180"/>
                  </a:lnTo>
                  <a:lnTo>
                    <a:pt x="307" y="180"/>
                  </a:lnTo>
                  <a:lnTo>
                    <a:pt x="307" y="182"/>
                  </a:lnTo>
                  <a:lnTo>
                    <a:pt x="309" y="182"/>
                  </a:lnTo>
                  <a:lnTo>
                    <a:pt x="310" y="182"/>
                  </a:lnTo>
                  <a:lnTo>
                    <a:pt x="311" y="182"/>
                  </a:lnTo>
                  <a:lnTo>
                    <a:pt x="311" y="183"/>
                  </a:lnTo>
                  <a:lnTo>
                    <a:pt x="310" y="184"/>
                  </a:lnTo>
                  <a:lnTo>
                    <a:pt x="309" y="185"/>
                  </a:lnTo>
                  <a:lnTo>
                    <a:pt x="307" y="187"/>
                  </a:lnTo>
                  <a:lnTo>
                    <a:pt x="307" y="188"/>
                  </a:lnTo>
                  <a:lnTo>
                    <a:pt x="307" y="189"/>
                  </a:lnTo>
                  <a:lnTo>
                    <a:pt x="309" y="190"/>
                  </a:lnTo>
                  <a:lnTo>
                    <a:pt x="310" y="190"/>
                  </a:lnTo>
                  <a:lnTo>
                    <a:pt x="309" y="192"/>
                  </a:lnTo>
                  <a:lnTo>
                    <a:pt x="309" y="193"/>
                  </a:lnTo>
                  <a:lnTo>
                    <a:pt x="310" y="193"/>
                  </a:lnTo>
                  <a:lnTo>
                    <a:pt x="311" y="193"/>
                  </a:lnTo>
                  <a:lnTo>
                    <a:pt x="312" y="192"/>
                  </a:lnTo>
                  <a:lnTo>
                    <a:pt x="312" y="193"/>
                  </a:lnTo>
                  <a:lnTo>
                    <a:pt x="314" y="194"/>
                  </a:lnTo>
                  <a:lnTo>
                    <a:pt x="312" y="195"/>
                  </a:lnTo>
                  <a:lnTo>
                    <a:pt x="311" y="197"/>
                  </a:lnTo>
                  <a:lnTo>
                    <a:pt x="309" y="197"/>
                  </a:lnTo>
                  <a:lnTo>
                    <a:pt x="306" y="198"/>
                  </a:lnTo>
                  <a:lnTo>
                    <a:pt x="304" y="200"/>
                  </a:lnTo>
                  <a:lnTo>
                    <a:pt x="302" y="202"/>
                  </a:lnTo>
                  <a:lnTo>
                    <a:pt x="302" y="203"/>
                  </a:lnTo>
                  <a:lnTo>
                    <a:pt x="302" y="204"/>
                  </a:lnTo>
                  <a:lnTo>
                    <a:pt x="302" y="207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2"/>
                  </a:lnTo>
                  <a:lnTo>
                    <a:pt x="301" y="213"/>
                  </a:lnTo>
                  <a:lnTo>
                    <a:pt x="302" y="213"/>
                  </a:lnTo>
                  <a:lnTo>
                    <a:pt x="304" y="213"/>
                  </a:lnTo>
                  <a:lnTo>
                    <a:pt x="304" y="214"/>
                  </a:lnTo>
                  <a:lnTo>
                    <a:pt x="305" y="215"/>
                  </a:lnTo>
                  <a:lnTo>
                    <a:pt x="305" y="218"/>
                  </a:lnTo>
                  <a:lnTo>
                    <a:pt x="305" y="219"/>
                  </a:lnTo>
                  <a:lnTo>
                    <a:pt x="304" y="220"/>
                  </a:lnTo>
                  <a:lnTo>
                    <a:pt x="302" y="220"/>
                  </a:lnTo>
                  <a:lnTo>
                    <a:pt x="300" y="222"/>
                  </a:lnTo>
                  <a:lnTo>
                    <a:pt x="300" y="223"/>
                  </a:lnTo>
                  <a:lnTo>
                    <a:pt x="300" y="224"/>
                  </a:lnTo>
                  <a:lnTo>
                    <a:pt x="301" y="225"/>
                  </a:lnTo>
                  <a:lnTo>
                    <a:pt x="301" y="227"/>
                  </a:lnTo>
                  <a:lnTo>
                    <a:pt x="301" y="230"/>
                  </a:lnTo>
                  <a:lnTo>
                    <a:pt x="302" y="232"/>
                  </a:lnTo>
                  <a:lnTo>
                    <a:pt x="304" y="232"/>
                  </a:lnTo>
                  <a:lnTo>
                    <a:pt x="304" y="234"/>
                  </a:lnTo>
                  <a:lnTo>
                    <a:pt x="304" y="238"/>
                  </a:lnTo>
                  <a:lnTo>
                    <a:pt x="305" y="239"/>
                  </a:lnTo>
                  <a:lnTo>
                    <a:pt x="305" y="240"/>
                  </a:lnTo>
                  <a:lnTo>
                    <a:pt x="306" y="242"/>
                  </a:lnTo>
                  <a:lnTo>
                    <a:pt x="307" y="242"/>
                  </a:lnTo>
                  <a:lnTo>
                    <a:pt x="309" y="242"/>
                  </a:lnTo>
                  <a:lnTo>
                    <a:pt x="310" y="242"/>
                  </a:lnTo>
                  <a:lnTo>
                    <a:pt x="311" y="242"/>
                  </a:lnTo>
                  <a:lnTo>
                    <a:pt x="312" y="242"/>
                  </a:lnTo>
                  <a:lnTo>
                    <a:pt x="314" y="240"/>
                  </a:lnTo>
                  <a:lnTo>
                    <a:pt x="316" y="239"/>
                  </a:lnTo>
                  <a:lnTo>
                    <a:pt x="316" y="238"/>
                  </a:lnTo>
                  <a:lnTo>
                    <a:pt x="317" y="237"/>
                  </a:lnTo>
                  <a:lnTo>
                    <a:pt x="317" y="235"/>
                  </a:lnTo>
                  <a:lnTo>
                    <a:pt x="319" y="235"/>
                  </a:lnTo>
                  <a:lnTo>
                    <a:pt x="321" y="235"/>
                  </a:lnTo>
                  <a:lnTo>
                    <a:pt x="322" y="237"/>
                  </a:lnTo>
                  <a:lnTo>
                    <a:pt x="324" y="239"/>
                  </a:lnTo>
                  <a:lnTo>
                    <a:pt x="325" y="242"/>
                  </a:lnTo>
                  <a:lnTo>
                    <a:pt x="325" y="243"/>
                  </a:lnTo>
                  <a:lnTo>
                    <a:pt x="325" y="245"/>
                  </a:lnTo>
                  <a:lnTo>
                    <a:pt x="326" y="248"/>
                  </a:lnTo>
                  <a:lnTo>
                    <a:pt x="326" y="249"/>
                  </a:lnTo>
                  <a:lnTo>
                    <a:pt x="326" y="250"/>
                  </a:lnTo>
                  <a:lnTo>
                    <a:pt x="325" y="253"/>
                  </a:lnTo>
                  <a:lnTo>
                    <a:pt x="325" y="254"/>
                  </a:lnTo>
                  <a:lnTo>
                    <a:pt x="324" y="257"/>
                  </a:lnTo>
                  <a:lnTo>
                    <a:pt x="325" y="258"/>
                  </a:lnTo>
                  <a:lnTo>
                    <a:pt x="325" y="260"/>
                  </a:lnTo>
                  <a:lnTo>
                    <a:pt x="326" y="262"/>
                  </a:lnTo>
                  <a:lnTo>
                    <a:pt x="325" y="264"/>
                  </a:lnTo>
                  <a:lnTo>
                    <a:pt x="325" y="265"/>
                  </a:lnTo>
                  <a:lnTo>
                    <a:pt x="325" y="267"/>
                  </a:lnTo>
                  <a:lnTo>
                    <a:pt x="324" y="268"/>
                  </a:lnTo>
                  <a:lnTo>
                    <a:pt x="325" y="269"/>
                  </a:lnTo>
                  <a:lnTo>
                    <a:pt x="326" y="272"/>
                  </a:lnTo>
                  <a:lnTo>
                    <a:pt x="327" y="273"/>
                  </a:lnTo>
                  <a:lnTo>
                    <a:pt x="329" y="275"/>
                  </a:lnTo>
                  <a:lnTo>
                    <a:pt x="329" y="278"/>
                  </a:lnTo>
                  <a:lnTo>
                    <a:pt x="327" y="280"/>
                  </a:lnTo>
                  <a:lnTo>
                    <a:pt x="327" y="282"/>
                  </a:lnTo>
                  <a:lnTo>
                    <a:pt x="330" y="285"/>
                  </a:lnTo>
                  <a:lnTo>
                    <a:pt x="331" y="289"/>
                  </a:lnTo>
                  <a:lnTo>
                    <a:pt x="332" y="293"/>
                  </a:lnTo>
                  <a:lnTo>
                    <a:pt x="332" y="295"/>
                  </a:lnTo>
                  <a:lnTo>
                    <a:pt x="332" y="297"/>
                  </a:lnTo>
                  <a:lnTo>
                    <a:pt x="331" y="300"/>
                  </a:lnTo>
                  <a:lnTo>
                    <a:pt x="330" y="303"/>
                  </a:lnTo>
                  <a:lnTo>
                    <a:pt x="329" y="308"/>
                  </a:lnTo>
                  <a:lnTo>
                    <a:pt x="327" y="309"/>
                  </a:lnTo>
                  <a:lnTo>
                    <a:pt x="327" y="310"/>
                  </a:lnTo>
                  <a:lnTo>
                    <a:pt x="326" y="314"/>
                  </a:lnTo>
                  <a:lnTo>
                    <a:pt x="325" y="319"/>
                  </a:lnTo>
                  <a:lnTo>
                    <a:pt x="324" y="322"/>
                  </a:lnTo>
                  <a:lnTo>
                    <a:pt x="322" y="324"/>
                  </a:lnTo>
                  <a:lnTo>
                    <a:pt x="322" y="327"/>
                  </a:lnTo>
                  <a:lnTo>
                    <a:pt x="322" y="328"/>
                  </a:lnTo>
                  <a:lnTo>
                    <a:pt x="324" y="330"/>
                  </a:lnTo>
                  <a:lnTo>
                    <a:pt x="326" y="334"/>
                  </a:lnTo>
                  <a:lnTo>
                    <a:pt x="331" y="338"/>
                  </a:lnTo>
                  <a:lnTo>
                    <a:pt x="337" y="342"/>
                  </a:lnTo>
                  <a:lnTo>
                    <a:pt x="341" y="343"/>
                  </a:lnTo>
                  <a:lnTo>
                    <a:pt x="344" y="343"/>
                  </a:lnTo>
                  <a:lnTo>
                    <a:pt x="346" y="343"/>
                  </a:lnTo>
                  <a:lnTo>
                    <a:pt x="350" y="344"/>
                  </a:lnTo>
                  <a:lnTo>
                    <a:pt x="350" y="343"/>
                  </a:lnTo>
                  <a:lnTo>
                    <a:pt x="351" y="343"/>
                  </a:lnTo>
                  <a:lnTo>
                    <a:pt x="354" y="342"/>
                  </a:lnTo>
                  <a:lnTo>
                    <a:pt x="355" y="340"/>
                  </a:lnTo>
                  <a:lnTo>
                    <a:pt x="357" y="340"/>
                  </a:lnTo>
                  <a:lnTo>
                    <a:pt x="360" y="340"/>
                  </a:lnTo>
                  <a:lnTo>
                    <a:pt x="362" y="339"/>
                  </a:lnTo>
                  <a:lnTo>
                    <a:pt x="365" y="339"/>
                  </a:lnTo>
                  <a:lnTo>
                    <a:pt x="365" y="340"/>
                  </a:lnTo>
                  <a:lnTo>
                    <a:pt x="365" y="342"/>
                  </a:lnTo>
                  <a:lnTo>
                    <a:pt x="365" y="343"/>
                  </a:lnTo>
                  <a:lnTo>
                    <a:pt x="365" y="344"/>
                  </a:lnTo>
                  <a:lnTo>
                    <a:pt x="367" y="345"/>
                  </a:lnTo>
                  <a:lnTo>
                    <a:pt x="370" y="345"/>
                  </a:lnTo>
                  <a:lnTo>
                    <a:pt x="371" y="345"/>
                  </a:lnTo>
                  <a:lnTo>
                    <a:pt x="374" y="344"/>
                  </a:lnTo>
                  <a:lnTo>
                    <a:pt x="375" y="342"/>
                  </a:lnTo>
                  <a:lnTo>
                    <a:pt x="376" y="339"/>
                  </a:lnTo>
                  <a:lnTo>
                    <a:pt x="377" y="335"/>
                  </a:lnTo>
                  <a:lnTo>
                    <a:pt x="377" y="334"/>
                  </a:lnTo>
                  <a:lnTo>
                    <a:pt x="377" y="332"/>
                  </a:lnTo>
                  <a:lnTo>
                    <a:pt x="377" y="330"/>
                  </a:lnTo>
                  <a:lnTo>
                    <a:pt x="377" y="329"/>
                  </a:lnTo>
                  <a:lnTo>
                    <a:pt x="380" y="327"/>
                  </a:lnTo>
                  <a:lnTo>
                    <a:pt x="382" y="324"/>
                  </a:lnTo>
                  <a:lnTo>
                    <a:pt x="385" y="323"/>
                  </a:lnTo>
                  <a:lnTo>
                    <a:pt x="387" y="323"/>
                  </a:lnTo>
                  <a:lnTo>
                    <a:pt x="389" y="322"/>
                  </a:lnTo>
                  <a:lnTo>
                    <a:pt x="391" y="322"/>
                  </a:lnTo>
                  <a:lnTo>
                    <a:pt x="392" y="323"/>
                  </a:lnTo>
                  <a:lnTo>
                    <a:pt x="394" y="323"/>
                  </a:lnTo>
                  <a:lnTo>
                    <a:pt x="395" y="324"/>
                  </a:lnTo>
                  <a:lnTo>
                    <a:pt x="395" y="325"/>
                  </a:lnTo>
                  <a:lnTo>
                    <a:pt x="396" y="325"/>
                  </a:lnTo>
                  <a:lnTo>
                    <a:pt x="396" y="327"/>
                  </a:lnTo>
                  <a:lnTo>
                    <a:pt x="396" y="328"/>
                  </a:lnTo>
                  <a:lnTo>
                    <a:pt x="395" y="328"/>
                  </a:lnTo>
                  <a:lnTo>
                    <a:pt x="392" y="329"/>
                  </a:lnTo>
                  <a:lnTo>
                    <a:pt x="391" y="330"/>
                  </a:lnTo>
                  <a:lnTo>
                    <a:pt x="391" y="332"/>
                  </a:lnTo>
                  <a:lnTo>
                    <a:pt x="390" y="332"/>
                  </a:lnTo>
                  <a:lnTo>
                    <a:pt x="387" y="333"/>
                  </a:lnTo>
                  <a:lnTo>
                    <a:pt x="386" y="333"/>
                  </a:lnTo>
                  <a:lnTo>
                    <a:pt x="386" y="334"/>
                  </a:lnTo>
                  <a:lnTo>
                    <a:pt x="385" y="335"/>
                  </a:lnTo>
                  <a:lnTo>
                    <a:pt x="385" y="337"/>
                  </a:lnTo>
                  <a:lnTo>
                    <a:pt x="385" y="339"/>
                  </a:lnTo>
                  <a:lnTo>
                    <a:pt x="384" y="340"/>
                  </a:lnTo>
                  <a:lnTo>
                    <a:pt x="382" y="342"/>
                  </a:lnTo>
                  <a:lnTo>
                    <a:pt x="380" y="343"/>
                  </a:lnTo>
                  <a:lnTo>
                    <a:pt x="380" y="344"/>
                  </a:lnTo>
                  <a:lnTo>
                    <a:pt x="380" y="345"/>
                  </a:lnTo>
                  <a:lnTo>
                    <a:pt x="380" y="347"/>
                  </a:lnTo>
                  <a:lnTo>
                    <a:pt x="379" y="348"/>
                  </a:lnTo>
                  <a:lnTo>
                    <a:pt x="379" y="349"/>
                  </a:lnTo>
                  <a:lnTo>
                    <a:pt x="379" y="350"/>
                  </a:lnTo>
                  <a:lnTo>
                    <a:pt x="377" y="353"/>
                  </a:lnTo>
                  <a:lnTo>
                    <a:pt x="377" y="355"/>
                  </a:lnTo>
                  <a:lnTo>
                    <a:pt x="376" y="359"/>
                  </a:lnTo>
                  <a:lnTo>
                    <a:pt x="374" y="360"/>
                  </a:lnTo>
                  <a:lnTo>
                    <a:pt x="371" y="363"/>
                  </a:lnTo>
                  <a:lnTo>
                    <a:pt x="369" y="364"/>
                  </a:lnTo>
                  <a:lnTo>
                    <a:pt x="367" y="365"/>
                  </a:lnTo>
                  <a:lnTo>
                    <a:pt x="366" y="365"/>
                  </a:lnTo>
                  <a:lnTo>
                    <a:pt x="365" y="365"/>
                  </a:lnTo>
                  <a:lnTo>
                    <a:pt x="362" y="365"/>
                  </a:lnTo>
                  <a:lnTo>
                    <a:pt x="361" y="365"/>
                  </a:lnTo>
                  <a:lnTo>
                    <a:pt x="360" y="365"/>
                  </a:lnTo>
                  <a:lnTo>
                    <a:pt x="360" y="364"/>
                  </a:lnTo>
                  <a:lnTo>
                    <a:pt x="359" y="363"/>
                  </a:lnTo>
                  <a:lnTo>
                    <a:pt x="359" y="362"/>
                  </a:lnTo>
                  <a:lnTo>
                    <a:pt x="357" y="362"/>
                  </a:lnTo>
                  <a:lnTo>
                    <a:pt x="356" y="362"/>
                  </a:lnTo>
                  <a:lnTo>
                    <a:pt x="355" y="362"/>
                  </a:lnTo>
                  <a:lnTo>
                    <a:pt x="354" y="363"/>
                  </a:lnTo>
                  <a:lnTo>
                    <a:pt x="351" y="364"/>
                  </a:lnTo>
                  <a:lnTo>
                    <a:pt x="351" y="365"/>
                  </a:lnTo>
                  <a:lnTo>
                    <a:pt x="350" y="368"/>
                  </a:lnTo>
                  <a:lnTo>
                    <a:pt x="349" y="374"/>
                  </a:lnTo>
                  <a:lnTo>
                    <a:pt x="347" y="377"/>
                  </a:lnTo>
                  <a:lnTo>
                    <a:pt x="347" y="378"/>
                  </a:lnTo>
                  <a:lnTo>
                    <a:pt x="346" y="379"/>
                  </a:lnTo>
                  <a:lnTo>
                    <a:pt x="345" y="380"/>
                  </a:lnTo>
                  <a:lnTo>
                    <a:pt x="344" y="384"/>
                  </a:lnTo>
                  <a:lnTo>
                    <a:pt x="344" y="385"/>
                  </a:lnTo>
                  <a:lnTo>
                    <a:pt x="341" y="387"/>
                  </a:lnTo>
                  <a:lnTo>
                    <a:pt x="340" y="388"/>
                  </a:lnTo>
                  <a:lnTo>
                    <a:pt x="337" y="388"/>
                  </a:lnTo>
                  <a:lnTo>
                    <a:pt x="336" y="389"/>
                  </a:lnTo>
                  <a:lnTo>
                    <a:pt x="334" y="389"/>
                  </a:lnTo>
                  <a:lnTo>
                    <a:pt x="331" y="389"/>
                  </a:lnTo>
                  <a:lnTo>
                    <a:pt x="330" y="389"/>
                  </a:lnTo>
                  <a:lnTo>
                    <a:pt x="329" y="392"/>
                  </a:lnTo>
                  <a:lnTo>
                    <a:pt x="329" y="393"/>
                  </a:lnTo>
                  <a:lnTo>
                    <a:pt x="327" y="393"/>
                  </a:lnTo>
                  <a:lnTo>
                    <a:pt x="327" y="394"/>
                  </a:lnTo>
                  <a:lnTo>
                    <a:pt x="327" y="395"/>
                  </a:lnTo>
                  <a:lnTo>
                    <a:pt x="326" y="395"/>
                  </a:lnTo>
                  <a:lnTo>
                    <a:pt x="326" y="397"/>
                  </a:lnTo>
                  <a:lnTo>
                    <a:pt x="325" y="398"/>
                  </a:lnTo>
                  <a:lnTo>
                    <a:pt x="325" y="399"/>
                  </a:lnTo>
                  <a:lnTo>
                    <a:pt x="324" y="400"/>
                  </a:lnTo>
                  <a:lnTo>
                    <a:pt x="322" y="403"/>
                  </a:lnTo>
                  <a:lnTo>
                    <a:pt x="321" y="404"/>
                  </a:lnTo>
                  <a:lnTo>
                    <a:pt x="321" y="405"/>
                  </a:lnTo>
                  <a:lnTo>
                    <a:pt x="321" y="407"/>
                  </a:lnTo>
                  <a:lnTo>
                    <a:pt x="321" y="408"/>
                  </a:lnTo>
                  <a:lnTo>
                    <a:pt x="321" y="410"/>
                  </a:lnTo>
                  <a:lnTo>
                    <a:pt x="322" y="412"/>
                  </a:lnTo>
                  <a:lnTo>
                    <a:pt x="324" y="414"/>
                  </a:lnTo>
                  <a:lnTo>
                    <a:pt x="325" y="415"/>
                  </a:lnTo>
                  <a:lnTo>
                    <a:pt x="326" y="418"/>
                  </a:lnTo>
                  <a:lnTo>
                    <a:pt x="329" y="419"/>
                  </a:lnTo>
                  <a:lnTo>
                    <a:pt x="331" y="422"/>
                  </a:lnTo>
                  <a:lnTo>
                    <a:pt x="332" y="423"/>
                  </a:lnTo>
                  <a:lnTo>
                    <a:pt x="334" y="423"/>
                  </a:lnTo>
                  <a:lnTo>
                    <a:pt x="334" y="424"/>
                  </a:lnTo>
                  <a:lnTo>
                    <a:pt x="336" y="425"/>
                  </a:lnTo>
                  <a:lnTo>
                    <a:pt x="337" y="428"/>
                  </a:lnTo>
                  <a:lnTo>
                    <a:pt x="340" y="429"/>
                  </a:lnTo>
                  <a:lnTo>
                    <a:pt x="341" y="429"/>
                  </a:lnTo>
                  <a:lnTo>
                    <a:pt x="342" y="430"/>
                  </a:lnTo>
                  <a:lnTo>
                    <a:pt x="345" y="430"/>
                  </a:lnTo>
                  <a:lnTo>
                    <a:pt x="346" y="430"/>
                  </a:lnTo>
                  <a:lnTo>
                    <a:pt x="347" y="430"/>
                  </a:lnTo>
                  <a:lnTo>
                    <a:pt x="349" y="430"/>
                  </a:lnTo>
                  <a:lnTo>
                    <a:pt x="350" y="429"/>
                  </a:lnTo>
                  <a:lnTo>
                    <a:pt x="350" y="427"/>
                  </a:lnTo>
                  <a:lnTo>
                    <a:pt x="351" y="424"/>
                  </a:lnTo>
                  <a:lnTo>
                    <a:pt x="351" y="423"/>
                  </a:lnTo>
                  <a:lnTo>
                    <a:pt x="352" y="422"/>
                  </a:lnTo>
                  <a:lnTo>
                    <a:pt x="354" y="420"/>
                  </a:lnTo>
                  <a:lnTo>
                    <a:pt x="356" y="419"/>
                  </a:lnTo>
                  <a:lnTo>
                    <a:pt x="357" y="418"/>
                  </a:lnTo>
                  <a:lnTo>
                    <a:pt x="359" y="418"/>
                  </a:lnTo>
                  <a:lnTo>
                    <a:pt x="360" y="418"/>
                  </a:lnTo>
                  <a:lnTo>
                    <a:pt x="361" y="417"/>
                  </a:lnTo>
                  <a:lnTo>
                    <a:pt x="362" y="417"/>
                  </a:lnTo>
                  <a:lnTo>
                    <a:pt x="364" y="417"/>
                  </a:lnTo>
                  <a:lnTo>
                    <a:pt x="365" y="417"/>
                  </a:lnTo>
                  <a:lnTo>
                    <a:pt x="366" y="418"/>
                  </a:lnTo>
                  <a:lnTo>
                    <a:pt x="367" y="419"/>
                  </a:lnTo>
                  <a:lnTo>
                    <a:pt x="369" y="420"/>
                  </a:lnTo>
                  <a:lnTo>
                    <a:pt x="371" y="422"/>
                  </a:lnTo>
                  <a:lnTo>
                    <a:pt x="374" y="422"/>
                  </a:lnTo>
                  <a:lnTo>
                    <a:pt x="376" y="423"/>
                  </a:lnTo>
                  <a:lnTo>
                    <a:pt x="377" y="423"/>
                  </a:lnTo>
                  <a:lnTo>
                    <a:pt x="379" y="423"/>
                  </a:lnTo>
                  <a:lnTo>
                    <a:pt x="380" y="423"/>
                  </a:lnTo>
                  <a:lnTo>
                    <a:pt x="381" y="422"/>
                  </a:lnTo>
                  <a:lnTo>
                    <a:pt x="382" y="420"/>
                  </a:lnTo>
                  <a:lnTo>
                    <a:pt x="384" y="420"/>
                  </a:lnTo>
                  <a:lnTo>
                    <a:pt x="385" y="422"/>
                  </a:lnTo>
                  <a:lnTo>
                    <a:pt x="385" y="424"/>
                  </a:lnTo>
                  <a:lnTo>
                    <a:pt x="386" y="425"/>
                  </a:lnTo>
                  <a:lnTo>
                    <a:pt x="387" y="425"/>
                  </a:lnTo>
                  <a:lnTo>
                    <a:pt x="389" y="425"/>
                  </a:lnTo>
                  <a:lnTo>
                    <a:pt x="390" y="424"/>
                  </a:lnTo>
                  <a:lnTo>
                    <a:pt x="395" y="424"/>
                  </a:lnTo>
                  <a:lnTo>
                    <a:pt x="396" y="423"/>
                  </a:lnTo>
                  <a:lnTo>
                    <a:pt x="399" y="422"/>
                  </a:lnTo>
                  <a:lnTo>
                    <a:pt x="400" y="420"/>
                  </a:lnTo>
                  <a:lnTo>
                    <a:pt x="401" y="420"/>
                  </a:lnTo>
                  <a:lnTo>
                    <a:pt x="404" y="420"/>
                  </a:lnTo>
                  <a:lnTo>
                    <a:pt x="405" y="420"/>
                  </a:lnTo>
                  <a:lnTo>
                    <a:pt x="405" y="418"/>
                  </a:lnTo>
                  <a:lnTo>
                    <a:pt x="406" y="417"/>
                  </a:lnTo>
                  <a:lnTo>
                    <a:pt x="407" y="417"/>
                  </a:lnTo>
                  <a:lnTo>
                    <a:pt x="407" y="415"/>
                  </a:lnTo>
                  <a:lnTo>
                    <a:pt x="406" y="415"/>
                  </a:lnTo>
                  <a:lnTo>
                    <a:pt x="405" y="415"/>
                  </a:lnTo>
                  <a:lnTo>
                    <a:pt x="405" y="414"/>
                  </a:lnTo>
                  <a:lnTo>
                    <a:pt x="405" y="410"/>
                  </a:lnTo>
                  <a:lnTo>
                    <a:pt x="404" y="410"/>
                  </a:lnTo>
                  <a:lnTo>
                    <a:pt x="404" y="409"/>
                  </a:lnTo>
                  <a:lnTo>
                    <a:pt x="401" y="409"/>
                  </a:lnTo>
                  <a:lnTo>
                    <a:pt x="400" y="407"/>
                  </a:lnTo>
                  <a:lnTo>
                    <a:pt x="397" y="404"/>
                  </a:lnTo>
                  <a:lnTo>
                    <a:pt x="396" y="403"/>
                  </a:lnTo>
                  <a:lnTo>
                    <a:pt x="397" y="400"/>
                  </a:lnTo>
                  <a:lnTo>
                    <a:pt x="399" y="399"/>
                  </a:lnTo>
                  <a:lnTo>
                    <a:pt x="401" y="398"/>
                  </a:lnTo>
                  <a:lnTo>
                    <a:pt x="401" y="395"/>
                  </a:lnTo>
                  <a:lnTo>
                    <a:pt x="402" y="395"/>
                  </a:lnTo>
                  <a:lnTo>
                    <a:pt x="402" y="393"/>
                  </a:lnTo>
                  <a:lnTo>
                    <a:pt x="404" y="392"/>
                  </a:lnTo>
                  <a:lnTo>
                    <a:pt x="404" y="390"/>
                  </a:lnTo>
                  <a:lnTo>
                    <a:pt x="405" y="390"/>
                  </a:lnTo>
                  <a:lnTo>
                    <a:pt x="406" y="392"/>
                  </a:lnTo>
                  <a:lnTo>
                    <a:pt x="406" y="393"/>
                  </a:lnTo>
                  <a:lnTo>
                    <a:pt x="407" y="394"/>
                  </a:lnTo>
                  <a:lnTo>
                    <a:pt x="409" y="394"/>
                  </a:lnTo>
                  <a:lnTo>
                    <a:pt x="410" y="394"/>
                  </a:lnTo>
                  <a:lnTo>
                    <a:pt x="410" y="393"/>
                  </a:lnTo>
                  <a:lnTo>
                    <a:pt x="410" y="390"/>
                  </a:lnTo>
                  <a:lnTo>
                    <a:pt x="409" y="389"/>
                  </a:lnTo>
                  <a:lnTo>
                    <a:pt x="409" y="384"/>
                  </a:lnTo>
                  <a:lnTo>
                    <a:pt x="409" y="383"/>
                  </a:lnTo>
                  <a:lnTo>
                    <a:pt x="410" y="380"/>
                  </a:lnTo>
                  <a:lnTo>
                    <a:pt x="410" y="379"/>
                  </a:lnTo>
                  <a:lnTo>
                    <a:pt x="410" y="378"/>
                  </a:lnTo>
                  <a:lnTo>
                    <a:pt x="409" y="375"/>
                  </a:lnTo>
                  <a:lnTo>
                    <a:pt x="409" y="374"/>
                  </a:lnTo>
                  <a:lnTo>
                    <a:pt x="409" y="373"/>
                  </a:lnTo>
                  <a:lnTo>
                    <a:pt x="410" y="370"/>
                  </a:lnTo>
                  <a:lnTo>
                    <a:pt x="410" y="368"/>
                  </a:lnTo>
                  <a:lnTo>
                    <a:pt x="410" y="364"/>
                  </a:lnTo>
                  <a:lnTo>
                    <a:pt x="411" y="362"/>
                  </a:lnTo>
                  <a:lnTo>
                    <a:pt x="411" y="359"/>
                  </a:lnTo>
                  <a:lnTo>
                    <a:pt x="414" y="358"/>
                  </a:lnTo>
                  <a:lnTo>
                    <a:pt x="415" y="358"/>
                  </a:lnTo>
                  <a:lnTo>
                    <a:pt x="416" y="358"/>
                  </a:lnTo>
                  <a:lnTo>
                    <a:pt x="417" y="358"/>
                  </a:lnTo>
                  <a:lnTo>
                    <a:pt x="419" y="359"/>
                  </a:lnTo>
                  <a:lnTo>
                    <a:pt x="421" y="359"/>
                  </a:lnTo>
                  <a:lnTo>
                    <a:pt x="422" y="360"/>
                  </a:lnTo>
                  <a:lnTo>
                    <a:pt x="424" y="362"/>
                  </a:lnTo>
                  <a:lnTo>
                    <a:pt x="425" y="362"/>
                  </a:lnTo>
                  <a:lnTo>
                    <a:pt x="427" y="362"/>
                  </a:lnTo>
                  <a:lnTo>
                    <a:pt x="429" y="362"/>
                  </a:lnTo>
                  <a:lnTo>
                    <a:pt x="429" y="363"/>
                  </a:lnTo>
                  <a:lnTo>
                    <a:pt x="429" y="364"/>
                  </a:lnTo>
                  <a:lnTo>
                    <a:pt x="430" y="365"/>
                  </a:lnTo>
                  <a:lnTo>
                    <a:pt x="431" y="367"/>
                  </a:lnTo>
                  <a:lnTo>
                    <a:pt x="431" y="368"/>
                  </a:lnTo>
                  <a:lnTo>
                    <a:pt x="431" y="369"/>
                  </a:lnTo>
                  <a:lnTo>
                    <a:pt x="430" y="369"/>
                  </a:lnTo>
                  <a:lnTo>
                    <a:pt x="429" y="370"/>
                  </a:lnTo>
                  <a:lnTo>
                    <a:pt x="429" y="372"/>
                  </a:lnTo>
                  <a:lnTo>
                    <a:pt x="429" y="373"/>
                  </a:lnTo>
                  <a:lnTo>
                    <a:pt x="430" y="374"/>
                  </a:lnTo>
                  <a:lnTo>
                    <a:pt x="432" y="377"/>
                  </a:lnTo>
                  <a:lnTo>
                    <a:pt x="434" y="377"/>
                  </a:lnTo>
                  <a:lnTo>
                    <a:pt x="435" y="377"/>
                  </a:lnTo>
                  <a:lnTo>
                    <a:pt x="436" y="375"/>
                  </a:lnTo>
                  <a:lnTo>
                    <a:pt x="436" y="374"/>
                  </a:lnTo>
                  <a:lnTo>
                    <a:pt x="439" y="374"/>
                  </a:lnTo>
                  <a:lnTo>
                    <a:pt x="440" y="374"/>
                  </a:lnTo>
                  <a:lnTo>
                    <a:pt x="441" y="377"/>
                  </a:lnTo>
                  <a:lnTo>
                    <a:pt x="441" y="378"/>
                  </a:lnTo>
                  <a:lnTo>
                    <a:pt x="442" y="379"/>
                  </a:lnTo>
                  <a:lnTo>
                    <a:pt x="444" y="380"/>
                  </a:lnTo>
                  <a:lnTo>
                    <a:pt x="444" y="383"/>
                  </a:lnTo>
                  <a:lnTo>
                    <a:pt x="444" y="384"/>
                  </a:lnTo>
                  <a:lnTo>
                    <a:pt x="444" y="387"/>
                  </a:lnTo>
                  <a:lnTo>
                    <a:pt x="442" y="388"/>
                  </a:lnTo>
                  <a:lnTo>
                    <a:pt x="442" y="389"/>
                  </a:lnTo>
                  <a:lnTo>
                    <a:pt x="444" y="392"/>
                  </a:lnTo>
                  <a:lnTo>
                    <a:pt x="444" y="393"/>
                  </a:lnTo>
                  <a:lnTo>
                    <a:pt x="444" y="394"/>
                  </a:lnTo>
                  <a:lnTo>
                    <a:pt x="442" y="395"/>
                  </a:lnTo>
                  <a:lnTo>
                    <a:pt x="442" y="397"/>
                  </a:lnTo>
                  <a:lnTo>
                    <a:pt x="442" y="398"/>
                  </a:lnTo>
                  <a:lnTo>
                    <a:pt x="441" y="398"/>
                  </a:lnTo>
                  <a:lnTo>
                    <a:pt x="441" y="399"/>
                  </a:lnTo>
                  <a:lnTo>
                    <a:pt x="440" y="400"/>
                  </a:lnTo>
                  <a:lnTo>
                    <a:pt x="439" y="400"/>
                  </a:lnTo>
                  <a:lnTo>
                    <a:pt x="439" y="402"/>
                  </a:lnTo>
                  <a:lnTo>
                    <a:pt x="437" y="403"/>
                  </a:lnTo>
                  <a:lnTo>
                    <a:pt x="436" y="403"/>
                  </a:lnTo>
                  <a:lnTo>
                    <a:pt x="434" y="403"/>
                  </a:lnTo>
                  <a:lnTo>
                    <a:pt x="432" y="404"/>
                  </a:lnTo>
                  <a:lnTo>
                    <a:pt x="431" y="404"/>
                  </a:lnTo>
                  <a:lnTo>
                    <a:pt x="430" y="404"/>
                  </a:lnTo>
                  <a:lnTo>
                    <a:pt x="429" y="404"/>
                  </a:lnTo>
                  <a:lnTo>
                    <a:pt x="426" y="407"/>
                  </a:lnTo>
                  <a:lnTo>
                    <a:pt x="425" y="408"/>
                  </a:lnTo>
                  <a:lnTo>
                    <a:pt x="424" y="409"/>
                  </a:lnTo>
                  <a:lnTo>
                    <a:pt x="422" y="412"/>
                  </a:lnTo>
                  <a:lnTo>
                    <a:pt x="422" y="413"/>
                  </a:lnTo>
                  <a:lnTo>
                    <a:pt x="421" y="415"/>
                  </a:lnTo>
                  <a:lnTo>
                    <a:pt x="421" y="418"/>
                  </a:lnTo>
                  <a:lnTo>
                    <a:pt x="420" y="419"/>
                  </a:lnTo>
                  <a:lnTo>
                    <a:pt x="419" y="422"/>
                  </a:lnTo>
                  <a:lnTo>
                    <a:pt x="417" y="423"/>
                  </a:lnTo>
                  <a:lnTo>
                    <a:pt x="416" y="424"/>
                  </a:lnTo>
                  <a:lnTo>
                    <a:pt x="415" y="427"/>
                  </a:lnTo>
                  <a:lnTo>
                    <a:pt x="415" y="429"/>
                  </a:lnTo>
                  <a:lnTo>
                    <a:pt x="416" y="430"/>
                  </a:lnTo>
                  <a:lnTo>
                    <a:pt x="417" y="432"/>
                  </a:lnTo>
                  <a:lnTo>
                    <a:pt x="417" y="433"/>
                  </a:lnTo>
                  <a:lnTo>
                    <a:pt x="417" y="434"/>
                  </a:lnTo>
                  <a:lnTo>
                    <a:pt x="419" y="434"/>
                  </a:lnTo>
                  <a:lnTo>
                    <a:pt x="419" y="435"/>
                  </a:lnTo>
                  <a:lnTo>
                    <a:pt x="421" y="435"/>
                  </a:lnTo>
                  <a:lnTo>
                    <a:pt x="422" y="434"/>
                  </a:lnTo>
                  <a:lnTo>
                    <a:pt x="424" y="433"/>
                  </a:lnTo>
                  <a:lnTo>
                    <a:pt x="424" y="430"/>
                  </a:lnTo>
                  <a:lnTo>
                    <a:pt x="426" y="429"/>
                  </a:lnTo>
                  <a:lnTo>
                    <a:pt x="427" y="430"/>
                  </a:lnTo>
                  <a:lnTo>
                    <a:pt x="429" y="430"/>
                  </a:lnTo>
                  <a:lnTo>
                    <a:pt x="429" y="429"/>
                  </a:lnTo>
                  <a:lnTo>
                    <a:pt x="431" y="429"/>
                  </a:lnTo>
                  <a:lnTo>
                    <a:pt x="431" y="430"/>
                  </a:lnTo>
                  <a:lnTo>
                    <a:pt x="432" y="430"/>
                  </a:lnTo>
                  <a:lnTo>
                    <a:pt x="432" y="432"/>
                  </a:lnTo>
                  <a:lnTo>
                    <a:pt x="432" y="433"/>
                  </a:lnTo>
                  <a:lnTo>
                    <a:pt x="432" y="434"/>
                  </a:lnTo>
                  <a:lnTo>
                    <a:pt x="434" y="435"/>
                  </a:lnTo>
                  <a:lnTo>
                    <a:pt x="434" y="437"/>
                  </a:lnTo>
                  <a:lnTo>
                    <a:pt x="434" y="438"/>
                  </a:lnTo>
                  <a:lnTo>
                    <a:pt x="434" y="439"/>
                  </a:lnTo>
                  <a:lnTo>
                    <a:pt x="432" y="439"/>
                  </a:lnTo>
                  <a:lnTo>
                    <a:pt x="432" y="440"/>
                  </a:lnTo>
                  <a:lnTo>
                    <a:pt x="432" y="442"/>
                  </a:lnTo>
                  <a:lnTo>
                    <a:pt x="432" y="443"/>
                  </a:lnTo>
                  <a:lnTo>
                    <a:pt x="432" y="445"/>
                  </a:lnTo>
                  <a:lnTo>
                    <a:pt x="431" y="447"/>
                  </a:lnTo>
                  <a:lnTo>
                    <a:pt x="430" y="449"/>
                  </a:lnTo>
                  <a:lnTo>
                    <a:pt x="430" y="450"/>
                  </a:lnTo>
                  <a:lnTo>
                    <a:pt x="430" y="453"/>
                  </a:lnTo>
                  <a:lnTo>
                    <a:pt x="430" y="454"/>
                  </a:lnTo>
                  <a:lnTo>
                    <a:pt x="430" y="457"/>
                  </a:lnTo>
                  <a:lnTo>
                    <a:pt x="431" y="458"/>
                  </a:lnTo>
                  <a:lnTo>
                    <a:pt x="431" y="459"/>
                  </a:lnTo>
                  <a:lnTo>
                    <a:pt x="431" y="460"/>
                  </a:lnTo>
                  <a:lnTo>
                    <a:pt x="432" y="460"/>
                  </a:lnTo>
                  <a:lnTo>
                    <a:pt x="434" y="460"/>
                  </a:lnTo>
                  <a:lnTo>
                    <a:pt x="435" y="462"/>
                  </a:lnTo>
                  <a:lnTo>
                    <a:pt x="435" y="463"/>
                  </a:lnTo>
                  <a:lnTo>
                    <a:pt x="435" y="464"/>
                  </a:lnTo>
                  <a:lnTo>
                    <a:pt x="436" y="464"/>
                  </a:lnTo>
                  <a:lnTo>
                    <a:pt x="439" y="464"/>
                  </a:lnTo>
                  <a:lnTo>
                    <a:pt x="439" y="465"/>
                  </a:lnTo>
                  <a:lnTo>
                    <a:pt x="440" y="465"/>
                  </a:lnTo>
                  <a:lnTo>
                    <a:pt x="440" y="468"/>
                  </a:lnTo>
                  <a:lnTo>
                    <a:pt x="440" y="469"/>
                  </a:lnTo>
                  <a:lnTo>
                    <a:pt x="439" y="470"/>
                  </a:lnTo>
                  <a:lnTo>
                    <a:pt x="436" y="473"/>
                  </a:lnTo>
                  <a:lnTo>
                    <a:pt x="434" y="474"/>
                  </a:lnTo>
                  <a:lnTo>
                    <a:pt x="431" y="474"/>
                  </a:lnTo>
                  <a:lnTo>
                    <a:pt x="427" y="475"/>
                  </a:lnTo>
                  <a:lnTo>
                    <a:pt x="424" y="475"/>
                  </a:lnTo>
                  <a:lnTo>
                    <a:pt x="420" y="478"/>
                  </a:lnTo>
                  <a:lnTo>
                    <a:pt x="417" y="480"/>
                  </a:lnTo>
                  <a:lnTo>
                    <a:pt x="415" y="482"/>
                  </a:lnTo>
                  <a:lnTo>
                    <a:pt x="414" y="482"/>
                  </a:lnTo>
                  <a:lnTo>
                    <a:pt x="411" y="482"/>
                  </a:lnTo>
                  <a:lnTo>
                    <a:pt x="410" y="482"/>
                  </a:lnTo>
                  <a:lnTo>
                    <a:pt x="407" y="480"/>
                  </a:lnTo>
                  <a:lnTo>
                    <a:pt x="406" y="480"/>
                  </a:lnTo>
                  <a:lnTo>
                    <a:pt x="405" y="482"/>
                  </a:lnTo>
                  <a:lnTo>
                    <a:pt x="404" y="483"/>
                  </a:lnTo>
                  <a:lnTo>
                    <a:pt x="404" y="484"/>
                  </a:lnTo>
                  <a:lnTo>
                    <a:pt x="405" y="485"/>
                  </a:lnTo>
                  <a:lnTo>
                    <a:pt x="405" y="488"/>
                  </a:lnTo>
                  <a:lnTo>
                    <a:pt x="404" y="489"/>
                  </a:lnTo>
                  <a:lnTo>
                    <a:pt x="401" y="489"/>
                  </a:lnTo>
                  <a:lnTo>
                    <a:pt x="399" y="489"/>
                  </a:lnTo>
                  <a:lnTo>
                    <a:pt x="397" y="489"/>
                  </a:lnTo>
                  <a:lnTo>
                    <a:pt x="396" y="489"/>
                  </a:lnTo>
                  <a:lnTo>
                    <a:pt x="395" y="490"/>
                  </a:lnTo>
                  <a:lnTo>
                    <a:pt x="394" y="490"/>
                  </a:lnTo>
                  <a:lnTo>
                    <a:pt x="392" y="490"/>
                  </a:lnTo>
                  <a:lnTo>
                    <a:pt x="391" y="489"/>
                  </a:lnTo>
                  <a:lnTo>
                    <a:pt x="390" y="489"/>
                  </a:lnTo>
                  <a:lnTo>
                    <a:pt x="387" y="489"/>
                  </a:lnTo>
                  <a:lnTo>
                    <a:pt x="386" y="490"/>
                  </a:lnTo>
                  <a:lnTo>
                    <a:pt x="384" y="492"/>
                  </a:lnTo>
                  <a:lnTo>
                    <a:pt x="382" y="493"/>
                  </a:lnTo>
                  <a:lnTo>
                    <a:pt x="381" y="494"/>
                  </a:lnTo>
                  <a:lnTo>
                    <a:pt x="379" y="495"/>
                  </a:lnTo>
                  <a:lnTo>
                    <a:pt x="379" y="497"/>
                  </a:lnTo>
                  <a:lnTo>
                    <a:pt x="377" y="498"/>
                  </a:lnTo>
                  <a:lnTo>
                    <a:pt x="376" y="500"/>
                  </a:lnTo>
                  <a:lnTo>
                    <a:pt x="375" y="502"/>
                  </a:lnTo>
                  <a:lnTo>
                    <a:pt x="375" y="503"/>
                  </a:lnTo>
                  <a:lnTo>
                    <a:pt x="374" y="504"/>
                  </a:lnTo>
                  <a:lnTo>
                    <a:pt x="374" y="505"/>
                  </a:lnTo>
                  <a:lnTo>
                    <a:pt x="372" y="507"/>
                  </a:lnTo>
                  <a:lnTo>
                    <a:pt x="371" y="507"/>
                  </a:lnTo>
                  <a:lnTo>
                    <a:pt x="370" y="507"/>
                  </a:lnTo>
                  <a:lnTo>
                    <a:pt x="369" y="508"/>
                  </a:lnTo>
                  <a:lnTo>
                    <a:pt x="367" y="508"/>
                  </a:lnTo>
                  <a:lnTo>
                    <a:pt x="366" y="505"/>
                  </a:lnTo>
                  <a:lnTo>
                    <a:pt x="365" y="504"/>
                  </a:lnTo>
                  <a:lnTo>
                    <a:pt x="364" y="503"/>
                  </a:lnTo>
                  <a:lnTo>
                    <a:pt x="362" y="503"/>
                  </a:lnTo>
                  <a:lnTo>
                    <a:pt x="361" y="502"/>
                  </a:lnTo>
                  <a:lnTo>
                    <a:pt x="360" y="502"/>
                  </a:lnTo>
                  <a:lnTo>
                    <a:pt x="360" y="500"/>
                  </a:lnTo>
                  <a:lnTo>
                    <a:pt x="361" y="499"/>
                  </a:lnTo>
                  <a:lnTo>
                    <a:pt x="361" y="498"/>
                  </a:lnTo>
                  <a:lnTo>
                    <a:pt x="361" y="497"/>
                  </a:lnTo>
                  <a:lnTo>
                    <a:pt x="360" y="495"/>
                  </a:lnTo>
                  <a:lnTo>
                    <a:pt x="357" y="494"/>
                  </a:lnTo>
                  <a:lnTo>
                    <a:pt x="356" y="494"/>
                  </a:lnTo>
                  <a:lnTo>
                    <a:pt x="352" y="494"/>
                  </a:lnTo>
                  <a:lnTo>
                    <a:pt x="351" y="494"/>
                  </a:lnTo>
                  <a:lnTo>
                    <a:pt x="350" y="494"/>
                  </a:lnTo>
                  <a:lnTo>
                    <a:pt x="347" y="495"/>
                  </a:lnTo>
                  <a:lnTo>
                    <a:pt x="344" y="495"/>
                  </a:lnTo>
                  <a:lnTo>
                    <a:pt x="342" y="495"/>
                  </a:lnTo>
                  <a:lnTo>
                    <a:pt x="340" y="498"/>
                  </a:lnTo>
                  <a:lnTo>
                    <a:pt x="337" y="500"/>
                  </a:lnTo>
                  <a:lnTo>
                    <a:pt x="337" y="502"/>
                  </a:lnTo>
                  <a:lnTo>
                    <a:pt x="334" y="503"/>
                  </a:lnTo>
                  <a:lnTo>
                    <a:pt x="330" y="507"/>
                  </a:lnTo>
                  <a:lnTo>
                    <a:pt x="326" y="510"/>
                  </a:lnTo>
                  <a:lnTo>
                    <a:pt x="324" y="512"/>
                  </a:lnTo>
                  <a:lnTo>
                    <a:pt x="322" y="513"/>
                  </a:lnTo>
                  <a:lnTo>
                    <a:pt x="321" y="514"/>
                  </a:lnTo>
                  <a:lnTo>
                    <a:pt x="320" y="515"/>
                  </a:lnTo>
                  <a:lnTo>
                    <a:pt x="317" y="515"/>
                  </a:lnTo>
                  <a:lnTo>
                    <a:pt x="316" y="517"/>
                  </a:lnTo>
                  <a:lnTo>
                    <a:pt x="314" y="518"/>
                  </a:lnTo>
                  <a:lnTo>
                    <a:pt x="312" y="522"/>
                  </a:lnTo>
                  <a:lnTo>
                    <a:pt x="312" y="525"/>
                  </a:lnTo>
                  <a:lnTo>
                    <a:pt x="312" y="530"/>
                  </a:lnTo>
                  <a:lnTo>
                    <a:pt x="312" y="533"/>
                  </a:lnTo>
                  <a:lnTo>
                    <a:pt x="312" y="534"/>
                  </a:lnTo>
                  <a:lnTo>
                    <a:pt x="317" y="539"/>
                  </a:lnTo>
                  <a:lnTo>
                    <a:pt x="319" y="539"/>
                  </a:lnTo>
                  <a:lnTo>
                    <a:pt x="320" y="539"/>
                  </a:lnTo>
                  <a:lnTo>
                    <a:pt x="321" y="539"/>
                  </a:lnTo>
                  <a:lnTo>
                    <a:pt x="326" y="539"/>
                  </a:lnTo>
                  <a:lnTo>
                    <a:pt x="334" y="543"/>
                  </a:lnTo>
                  <a:lnTo>
                    <a:pt x="334" y="544"/>
                  </a:lnTo>
                  <a:lnTo>
                    <a:pt x="334" y="548"/>
                  </a:lnTo>
                  <a:lnTo>
                    <a:pt x="334" y="563"/>
                  </a:lnTo>
                  <a:lnTo>
                    <a:pt x="334" y="567"/>
                  </a:lnTo>
                  <a:lnTo>
                    <a:pt x="335" y="568"/>
                  </a:lnTo>
                  <a:lnTo>
                    <a:pt x="340" y="572"/>
                  </a:lnTo>
                  <a:lnTo>
                    <a:pt x="337" y="574"/>
                  </a:lnTo>
                  <a:lnTo>
                    <a:pt x="335" y="572"/>
                  </a:lnTo>
                  <a:lnTo>
                    <a:pt x="330" y="567"/>
                  </a:lnTo>
                  <a:lnTo>
                    <a:pt x="330" y="565"/>
                  </a:lnTo>
                  <a:lnTo>
                    <a:pt x="331" y="567"/>
                  </a:lnTo>
                  <a:lnTo>
                    <a:pt x="331" y="565"/>
                  </a:lnTo>
                  <a:lnTo>
                    <a:pt x="331" y="564"/>
                  </a:lnTo>
                  <a:lnTo>
                    <a:pt x="331" y="563"/>
                  </a:lnTo>
                  <a:lnTo>
                    <a:pt x="330" y="545"/>
                  </a:lnTo>
                  <a:lnTo>
                    <a:pt x="320" y="547"/>
                  </a:lnTo>
                  <a:lnTo>
                    <a:pt x="319" y="548"/>
                  </a:lnTo>
                  <a:lnTo>
                    <a:pt x="317" y="548"/>
                  </a:lnTo>
                  <a:lnTo>
                    <a:pt x="317" y="564"/>
                  </a:lnTo>
                  <a:lnTo>
                    <a:pt x="319" y="564"/>
                  </a:lnTo>
                  <a:lnTo>
                    <a:pt x="324" y="563"/>
                  </a:lnTo>
                  <a:lnTo>
                    <a:pt x="325" y="563"/>
                  </a:lnTo>
                  <a:lnTo>
                    <a:pt x="325" y="565"/>
                  </a:lnTo>
                  <a:lnTo>
                    <a:pt x="322" y="565"/>
                  </a:lnTo>
                  <a:lnTo>
                    <a:pt x="317" y="565"/>
                  </a:lnTo>
                  <a:lnTo>
                    <a:pt x="317" y="567"/>
                  </a:lnTo>
                  <a:lnTo>
                    <a:pt x="317" y="575"/>
                  </a:lnTo>
                  <a:lnTo>
                    <a:pt x="317" y="577"/>
                  </a:lnTo>
                  <a:lnTo>
                    <a:pt x="319" y="577"/>
                  </a:lnTo>
                  <a:lnTo>
                    <a:pt x="320" y="582"/>
                  </a:lnTo>
                  <a:lnTo>
                    <a:pt x="322" y="585"/>
                  </a:lnTo>
                  <a:lnTo>
                    <a:pt x="322" y="587"/>
                  </a:lnTo>
                  <a:lnTo>
                    <a:pt x="325" y="585"/>
                  </a:lnTo>
                  <a:lnTo>
                    <a:pt x="330" y="584"/>
                  </a:lnTo>
                  <a:lnTo>
                    <a:pt x="334" y="582"/>
                  </a:lnTo>
                  <a:lnTo>
                    <a:pt x="335" y="579"/>
                  </a:lnTo>
                  <a:lnTo>
                    <a:pt x="337" y="579"/>
                  </a:lnTo>
                  <a:lnTo>
                    <a:pt x="337" y="580"/>
                  </a:lnTo>
                  <a:lnTo>
                    <a:pt x="337" y="582"/>
                  </a:lnTo>
                  <a:lnTo>
                    <a:pt x="334" y="585"/>
                  </a:lnTo>
                  <a:lnTo>
                    <a:pt x="321" y="592"/>
                  </a:lnTo>
                  <a:lnTo>
                    <a:pt x="322" y="594"/>
                  </a:lnTo>
                  <a:lnTo>
                    <a:pt x="322" y="597"/>
                  </a:lnTo>
                  <a:lnTo>
                    <a:pt x="320" y="602"/>
                  </a:lnTo>
                  <a:lnTo>
                    <a:pt x="320" y="604"/>
                  </a:lnTo>
                  <a:lnTo>
                    <a:pt x="319" y="607"/>
                  </a:lnTo>
                  <a:lnTo>
                    <a:pt x="319" y="612"/>
                  </a:lnTo>
                  <a:lnTo>
                    <a:pt x="321" y="614"/>
                  </a:lnTo>
                  <a:lnTo>
                    <a:pt x="322" y="617"/>
                  </a:lnTo>
                  <a:lnTo>
                    <a:pt x="322" y="618"/>
                  </a:lnTo>
                  <a:lnTo>
                    <a:pt x="322" y="619"/>
                  </a:lnTo>
                  <a:lnTo>
                    <a:pt x="324" y="624"/>
                  </a:lnTo>
                  <a:lnTo>
                    <a:pt x="326" y="629"/>
                  </a:lnTo>
                  <a:lnTo>
                    <a:pt x="329" y="633"/>
                  </a:lnTo>
                  <a:lnTo>
                    <a:pt x="331" y="637"/>
                  </a:lnTo>
                  <a:lnTo>
                    <a:pt x="332" y="639"/>
                  </a:lnTo>
                  <a:lnTo>
                    <a:pt x="334" y="642"/>
                  </a:lnTo>
                  <a:lnTo>
                    <a:pt x="335" y="644"/>
                  </a:lnTo>
                  <a:lnTo>
                    <a:pt x="336" y="647"/>
                  </a:lnTo>
                  <a:lnTo>
                    <a:pt x="337" y="649"/>
                  </a:lnTo>
                  <a:lnTo>
                    <a:pt x="340" y="652"/>
                  </a:lnTo>
                  <a:lnTo>
                    <a:pt x="341" y="654"/>
                  </a:lnTo>
                  <a:lnTo>
                    <a:pt x="346" y="659"/>
                  </a:lnTo>
                  <a:lnTo>
                    <a:pt x="356" y="668"/>
                  </a:lnTo>
                  <a:lnTo>
                    <a:pt x="361" y="672"/>
                  </a:lnTo>
                  <a:lnTo>
                    <a:pt x="361" y="673"/>
                  </a:lnTo>
                  <a:lnTo>
                    <a:pt x="365" y="674"/>
                  </a:lnTo>
                  <a:lnTo>
                    <a:pt x="371" y="677"/>
                  </a:lnTo>
                  <a:lnTo>
                    <a:pt x="374" y="679"/>
                  </a:lnTo>
                  <a:lnTo>
                    <a:pt x="375" y="680"/>
                  </a:lnTo>
                  <a:lnTo>
                    <a:pt x="379" y="683"/>
                  </a:lnTo>
                  <a:lnTo>
                    <a:pt x="381" y="684"/>
                  </a:lnTo>
                  <a:lnTo>
                    <a:pt x="382" y="685"/>
                  </a:lnTo>
                  <a:lnTo>
                    <a:pt x="385" y="687"/>
                  </a:lnTo>
                  <a:lnTo>
                    <a:pt x="386" y="689"/>
                  </a:lnTo>
                  <a:lnTo>
                    <a:pt x="389" y="692"/>
                  </a:lnTo>
                  <a:lnTo>
                    <a:pt x="390" y="692"/>
                  </a:lnTo>
                  <a:lnTo>
                    <a:pt x="391" y="692"/>
                  </a:lnTo>
                  <a:lnTo>
                    <a:pt x="392" y="692"/>
                  </a:lnTo>
                  <a:lnTo>
                    <a:pt x="394" y="692"/>
                  </a:lnTo>
                  <a:lnTo>
                    <a:pt x="395" y="693"/>
                  </a:lnTo>
                  <a:lnTo>
                    <a:pt x="397" y="694"/>
                  </a:lnTo>
                  <a:lnTo>
                    <a:pt x="397" y="695"/>
                  </a:lnTo>
                  <a:lnTo>
                    <a:pt x="399" y="697"/>
                  </a:lnTo>
                  <a:lnTo>
                    <a:pt x="401" y="697"/>
                  </a:lnTo>
                  <a:lnTo>
                    <a:pt x="402" y="698"/>
                  </a:lnTo>
                  <a:lnTo>
                    <a:pt x="401" y="698"/>
                  </a:lnTo>
                  <a:lnTo>
                    <a:pt x="401" y="699"/>
                  </a:lnTo>
                  <a:lnTo>
                    <a:pt x="400" y="700"/>
                  </a:lnTo>
                  <a:lnTo>
                    <a:pt x="400" y="702"/>
                  </a:lnTo>
                  <a:lnTo>
                    <a:pt x="400" y="703"/>
                  </a:lnTo>
                  <a:lnTo>
                    <a:pt x="401" y="704"/>
                  </a:lnTo>
                  <a:lnTo>
                    <a:pt x="400" y="705"/>
                  </a:lnTo>
                  <a:lnTo>
                    <a:pt x="399" y="705"/>
                  </a:lnTo>
                  <a:lnTo>
                    <a:pt x="399" y="707"/>
                  </a:lnTo>
                  <a:lnTo>
                    <a:pt x="399" y="708"/>
                  </a:lnTo>
                  <a:lnTo>
                    <a:pt x="399" y="709"/>
                  </a:lnTo>
                  <a:lnTo>
                    <a:pt x="397" y="709"/>
                  </a:lnTo>
                  <a:lnTo>
                    <a:pt x="395" y="709"/>
                  </a:lnTo>
                  <a:lnTo>
                    <a:pt x="394" y="710"/>
                  </a:lnTo>
                  <a:lnTo>
                    <a:pt x="394" y="712"/>
                  </a:lnTo>
                  <a:lnTo>
                    <a:pt x="392" y="712"/>
                  </a:lnTo>
                  <a:lnTo>
                    <a:pt x="392" y="714"/>
                  </a:lnTo>
                  <a:lnTo>
                    <a:pt x="391" y="715"/>
                  </a:lnTo>
                  <a:lnTo>
                    <a:pt x="390" y="715"/>
                  </a:lnTo>
                  <a:lnTo>
                    <a:pt x="389" y="714"/>
                  </a:lnTo>
                  <a:lnTo>
                    <a:pt x="386" y="713"/>
                  </a:lnTo>
                  <a:lnTo>
                    <a:pt x="385" y="712"/>
                  </a:lnTo>
                  <a:lnTo>
                    <a:pt x="382" y="712"/>
                  </a:lnTo>
                  <a:lnTo>
                    <a:pt x="381" y="712"/>
                  </a:lnTo>
                  <a:lnTo>
                    <a:pt x="379" y="710"/>
                  </a:lnTo>
                  <a:lnTo>
                    <a:pt x="377" y="709"/>
                  </a:lnTo>
                  <a:lnTo>
                    <a:pt x="376" y="707"/>
                  </a:lnTo>
                  <a:lnTo>
                    <a:pt x="375" y="704"/>
                  </a:lnTo>
                  <a:lnTo>
                    <a:pt x="374" y="702"/>
                  </a:lnTo>
                  <a:lnTo>
                    <a:pt x="372" y="700"/>
                  </a:lnTo>
                  <a:lnTo>
                    <a:pt x="371" y="699"/>
                  </a:lnTo>
                  <a:lnTo>
                    <a:pt x="370" y="699"/>
                  </a:lnTo>
                  <a:lnTo>
                    <a:pt x="369" y="699"/>
                  </a:lnTo>
                  <a:lnTo>
                    <a:pt x="367" y="700"/>
                  </a:lnTo>
                  <a:lnTo>
                    <a:pt x="366" y="700"/>
                  </a:lnTo>
                  <a:lnTo>
                    <a:pt x="365" y="700"/>
                  </a:lnTo>
                  <a:lnTo>
                    <a:pt x="362" y="700"/>
                  </a:lnTo>
                  <a:lnTo>
                    <a:pt x="360" y="700"/>
                  </a:lnTo>
                  <a:lnTo>
                    <a:pt x="359" y="699"/>
                  </a:lnTo>
                  <a:lnTo>
                    <a:pt x="357" y="699"/>
                  </a:lnTo>
                  <a:lnTo>
                    <a:pt x="355" y="697"/>
                  </a:lnTo>
                  <a:lnTo>
                    <a:pt x="352" y="695"/>
                  </a:lnTo>
                  <a:lnTo>
                    <a:pt x="350" y="695"/>
                  </a:lnTo>
                  <a:lnTo>
                    <a:pt x="347" y="694"/>
                  </a:lnTo>
                  <a:lnTo>
                    <a:pt x="345" y="693"/>
                  </a:lnTo>
                  <a:lnTo>
                    <a:pt x="342" y="693"/>
                  </a:lnTo>
                  <a:lnTo>
                    <a:pt x="340" y="693"/>
                  </a:lnTo>
                  <a:lnTo>
                    <a:pt x="339" y="693"/>
                  </a:lnTo>
                  <a:lnTo>
                    <a:pt x="337" y="693"/>
                  </a:lnTo>
                  <a:lnTo>
                    <a:pt x="335" y="693"/>
                  </a:lnTo>
                  <a:lnTo>
                    <a:pt x="334" y="694"/>
                  </a:lnTo>
                  <a:lnTo>
                    <a:pt x="330" y="694"/>
                  </a:lnTo>
                  <a:lnTo>
                    <a:pt x="326" y="693"/>
                  </a:lnTo>
                  <a:lnTo>
                    <a:pt x="321" y="690"/>
                  </a:lnTo>
                  <a:lnTo>
                    <a:pt x="319" y="690"/>
                  </a:lnTo>
                  <a:lnTo>
                    <a:pt x="316" y="690"/>
                  </a:lnTo>
                  <a:lnTo>
                    <a:pt x="314" y="692"/>
                  </a:lnTo>
                  <a:lnTo>
                    <a:pt x="311" y="692"/>
                  </a:lnTo>
                  <a:lnTo>
                    <a:pt x="309" y="692"/>
                  </a:lnTo>
                  <a:lnTo>
                    <a:pt x="309" y="693"/>
                  </a:lnTo>
                  <a:lnTo>
                    <a:pt x="309" y="697"/>
                  </a:lnTo>
                  <a:lnTo>
                    <a:pt x="307" y="699"/>
                  </a:lnTo>
                  <a:lnTo>
                    <a:pt x="306" y="700"/>
                  </a:lnTo>
                  <a:lnTo>
                    <a:pt x="305" y="702"/>
                  </a:lnTo>
                  <a:lnTo>
                    <a:pt x="302" y="700"/>
                  </a:lnTo>
                  <a:lnTo>
                    <a:pt x="300" y="700"/>
                  </a:lnTo>
                  <a:lnTo>
                    <a:pt x="297" y="699"/>
                  </a:lnTo>
                  <a:lnTo>
                    <a:pt x="296" y="699"/>
                  </a:lnTo>
                  <a:lnTo>
                    <a:pt x="296" y="698"/>
                  </a:lnTo>
                  <a:lnTo>
                    <a:pt x="295" y="700"/>
                  </a:lnTo>
                  <a:lnTo>
                    <a:pt x="291" y="705"/>
                  </a:lnTo>
                  <a:lnTo>
                    <a:pt x="291" y="707"/>
                  </a:lnTo>
                  <a:lnTo>
                    <a:pt x="290" y="707"/>
                  </a:lnTo>
                  <a:lnTo>
                    <a:pt x="289" y="705"/>
                  </a:lnTo>
                  <a:lnTo>
                    <a:pt x="290" y="702"/>
                  </a:lnTo>
                  <a:lnTo>
                    <a:pt x="292" y="697"/>
                  </a:lnTo>
                  <a:lnTo>
                    <a:pt x="292" y="695"/>
                  </a:lnTo>
                  <a:lnTo>
                    <a:pt x="292" y="694"/>
                  </a:lnTo>
                  <a:lnTo>
                    <a:pt x="291" y="690"/>
                  </a:lnTo>
                  <a:lnTo>
                    <a:pt x="291" y="688"/>
                  </a:lnTo>
                  <a:lnTo>
                    <a:pt x="291" y="687"/>
                  </a:lnTo>
                  <a:lnTo>
                    <a:pt x="291" y="685"/>
                  </a:lnTo>
                  <a:lnTo>
                    <a:pt x="289" y="683"/>
                  </a:lnTo>
                  <a:lnTo>
                    <a:pt x="287" y="682"/>
                  </a:lnTo>
                  <a:lnTo>
                    <a:pt x="286" y="680"/>
                  </a:lnTo>
                  <a:lnTo>
                    <a:pt x="281" y="675"/>
                  </a:lnTo>
                  <a:lnTo>
                    <a:pt x="275" y="672"/>
                  </a:lnTo>
                  <a:lnTo>
                    <a:pt x="272" y="669"/>
                  </a:lnTo>
                  <a:lnTo>
                    <a:pt x="267" y="668"/>
                  </a:lnTo>
                  <a:lnTo>
                    <a:pt x="262" y="667"/>
                  </a:lnTo>
                  <a:lnTo>
                    <a:pt x="256" y="665"/>
                  </a:lnTo>
                  <a:lnTo>
                    <a:pt x="251" y="664"/>
                  </a:lnTo>
                  <a:lnTo>
                    <a:pt x="244" y="664"/>
                  </a:lnTo>
                  <a:lnTo>
                    <a:pt x="239" y="664"/>
                  </a:lnTo>
                  <a:lnTo>
                    <a:pt x="235" y="664"/>
                  </a:lnTo>
                  <a:lnTo>
                    <a:pt x="231" y="665"/>
                  </a:lnTo>
                  <a:lnTo>
                    <a:pt x="226" y="668"/>
                  </a:lnTo>
                  <a:lnTo>
                    <a:pt x="222" y="669"/>
                  </a:lnTo>
                  <a:lnTo>
                    <a:pt x="216" y="673"/>
                  </a:lnTo>
                  <a:lnTo>
                    <a:pt x="212" y="675"/>
                  </a:lnTo>
                  <a:lnTo>
                    <a:pt x="210" y="677"/>
                  </a:lnTo>
                  <a:lnTo>
                    <a:pt x="205" y="680"/>
                  </a:lnTo>
                  <a:lnTo>
                    <a:pt x="196" y="685"/>
                  </a:lnTo>
                  <a:lnTo>
                    <a:pt x="191" y="687"/>
                  </a:lnTo>
                  <a:lnTo>
                    <a:pt x="190" y="688"/>
                  </a:lnTo>
                  <a:lnTo>
                    <a:pt x="186" y="688"/>
                  </a:lnTo>
                  <a:lnTo>
                    <a:pt x="185" y="687"/>
                  </a:lnTo>
                  <a:lnTo>
                    <a:pt x="182" y="685"/>
                  </a:lnTo>
                  <a:lnTo>
                    <a:pt x="180" y="684"/>
                  </a:lnTo>
                  <a:lnTo>
                    <a:pt x="172" y="683"/>
                  </a:lnTo>
                  <a:lnTo>
                    <a:pt x="170" y="682"/>
                  </a:lnTo>
                  <a:lnTo>
                    <a:pt x="169" y="682"/>
                  </a:lnTo>
                  <a:lnTo>
                    <a:pt x="166" y="680"/>
                  </a:lnTo>
                  <a:lnTo>
                    <a:pt x="162" y="680"/>
                  </a:lnTo>
                  <a:lnTo>
                    <a:pt x="161" y="680"/>
                  </a:lnTo>
                  <a:lnTo>
                    <a:pt x="155" y="680"/>
                  </a:lnTo>
                  <a:lnTo>
                    <a:pt x="151" y="682"/>
                  </a:lnTo>
                  <a:lnTo>
                    <a:pt x="147" y="683"/>
                  </a:lnTo>
                  <a:lnTo>
                    <a:pt x="139" y="687"/>
                  </a:lnTo>
                  <a:lnTo>
                    <a:pt x="136" y="687"/>
                  </a:lnTo>
                  <a:lnTo>
                    <a:pt x="132" y="688"/>
                  </a:lnTo>
                  <a:lnTo>
                    <a:pt x="130" y="688"/>
                  </a:lnTo>
                  <a:lnTo>
                    <a:pt x="126" y="689"/>
                  </a:lnTo>
                  <a:lnTo>
                    <a:pt x="121" y="690"/>
                  </a:lnTo>
                  <a:lnTo>
                    <a:pt x="119" y="692"/>
                  </a:lnTo>
                  <a:lnTo>
                    <a:pt x="112" y="692"/>
                  </a:lnTo>
                  <a:lnTo>
                    <a:pt x="110" y="692"/>
                  </a:lnTo>
                  <a:lnTo>
                    <a:pt x="109" y="693"/>
                  </a:lnTo>
                  <a:lnTo>
                    <a:pt x="105" y="693"/>
                  </a:lnTo>
                  <a:lnTo>
                    <a:pt x="102" y="693"/>
                  </a:lnTo>
                  <a:lnTo>
                    <a:pt x="99" y="692"/>
                  </a:lnTo>
                  <a:lnTo>
                    <a:pt x="94" y="692"/>
                  </a:lnTo>
                  <a:lnTo>
                    <a:pt x="90" y="692"/>
                  </a:lnTo>
                  <a:lnTo>
                    <a:pt x="87" y="693"/>
                  </a:lnTo>
                  <a:lnTo>
                    <a:pt x="82" y="694"/>
                  </a:lnTo>
                  <a:lnTo>
                    <a:pt x="77" y="698"/>
                  </a:lnTo>
                  <a:lnTo>
                    <a:pt x="76" y="700"/>
                  </a:lnTo>
                  <a:lnTo>
                    <a:pt x="74" y="702"/>
                  </a:lnTo>
                  <a:lnTo>
                    <a:pt x="74" y="703"/>
                  </a:lnTo>
                  <a:lnTo>
                    <a:pt x="72" y="703"/>
                  </a:lnTo>
                  <a:lnTo>
                    <a:pt x="69" y="705"/>
                  </a:lnTo>
                  <a:lnTo>
                    <a:pt x="66" y="707"/>
                  </a:lnTo>
                  <a:lnTo>
                    <a:pt x="65" y="707"/>
                  </a:lnTo>
                  <a:lnTo>
                    <a:pt x="64" y="705"/>
                  </a:lnTo>
                  <a:lnTo>
                    <a:pt x="62" y="703"/>
                  </a:lnTo>
                  <a:lnTo>
                    <a:pt x="61" y="698"/>
                  </a:lnTo>
                  <a:lnTo>
                    <a:pt x="59" y="694"/>
                  </a:lnTo>
                  <a:lnTo>
                    <a:pt x="55" y="690"/>
                  </a:lnTo>
                  <a:lnTo>
                    <a:pt x="52" y="688"/>
                  </a:lnTo>
                  <a:lnTo>
                    <a:pt x="46" y="684"/>
                  </a:lnTo>
                  <a:lnTo>
                    <a:pt x="44" y="684"/>
                  </a:lnTo>
                  <a:lnTo>
                    <a:pt x="41" y="683"/>
                  </a:lnTo>
                  <a:lnTo>
                    <a:pt x="37" y="682"/>
                  </a:lnTo>
                  <a:lnTo>
                    <a:pt x="32" y="680"/>
                  </a:lnTo>
                  <a:lnTo>
                    <a:pt x="27" y="680"/>
                  </a:lnTo>
                  <a:lnTo>
                    <a:pt x="25" y="680"/>
                  </a:lnTo>
                  <a:lnTo>
                    <a:pt x="24" y="680"/>
                  </a:lnTo>
                  <a:lnTo>
                    <a:pt x="21" y="679"/>
                  </a:lnTo>
                  <a:lnTo>
                    <a:pt x="20" y="678"/>
                  </a:lnTo>
                  <a:lnTo>
                    <a:pt x="20" y="675"/>
                  </a:lnTo>
                  <a:lnTo>
                    <a:pt x="20" y="673"/>
                  </a:lnTo>
                  <a:lnTo>
                    <a:pt x="19" y="670"/>
                  </a:lnTo>
                  <a:lnTo>
                    <a:pt x="17" y="668"/>
                  </a:lnTo>
                  <a:lnTo>
                    <a:pt x="15" y="665"/>
                  </a:lnTo>
                  <a:lnTo>
                    <a:pt x="11" y="663"/>
                  </a:lnTo>
                  <a:lnTo>
                    <a:pt x="9" y="662"/>
                  </a:lnTo>
                  <a:lnTo>
                    <a:pt x="6" y="660"/>
                  </a:lnTo>
                  <a:lnTo>
                    <a:pt x="2" y="660"/>
                  </a:lnTo>
                  <a:lnTo>
                    <a:pt x="1" y="660"/>
                  </a:lnTo>
                  <a:lnTo>
                    <a:pt x="0" y="659"/>
                  </a:lnTo>
                  <a:lnTo>
                    <a:pt x="1" y="658"/>
                  </a:lnTo>
                  <a:lnTo>
                    <a:pt x="2" y="657"/>
                  </a:lnTo>
                  <a:lnTo>
                    <a:pt x="4" y="655"/>
                  </a:lnTo>
                  <a:lnTo>
                    <a:pt x="4" y="654"/>
                  </a:lnTo>
                  <a:lnTo>
                    <a:pt x="5" y="650"/>
                  </a:lnTo>
                  <a:lnTo>
                    <a:pt x="6" y="649"/>
                  </a:lnTo>
                  <a:lnTo>
                    <a:pt x="7" y="648"/>
                  </a:lnTo>
                  <a:lnTo>
                    <a:pt x="9" y="647"/>
                  </a:lnTo>
                  <a:lnTo>
                    <a:pt x="10" y="644"/>
                  </a:lnTo>
                  <a:lnTo>
                    <a:pt x="12" y="640"/>
                  </a:lnTo>
                  <a:lnTo>
                    <a:pt x="14" y="640"/>
                  </a:lnTo>
                  <a:lnTo>
                    <a:pt x="19" y="635"/>
                  </a:lnTo>
                  <a:lnTo>
                    <a:pt x="22" y="632"/>
                  </a:lnTo>
                  <a:lnTo>
                    <a:pt x="24" y="630"/>
                  </a:lnTo>
                  <a:lnTo>
                    <a:pt x="27" y="627"/>
                  </a:lnTo>
                  <a:lnTo>
                    <a:pt x="31" y="625"/>
                  </a:lnTo>
                  <a:lnTo>
                    <a:pt x="34" y="623"/>
                  </a:lnTo>
                  <a:lnTo>
                    <a:pt x="36" y="620"/>
                  </a:lnTo>
                  <a:lnTo>
                    <a:pt x="36" y="619"/>
                  </a:lnTo>
                  <a:lnTo>
                    <a:pt x="41" y="614"/>
                  </a:lnTo>
                  <a:lnTo>
                    <a:pt x="42" y="612"/>
                  </a:lnTo>
                  <a:lnTo>
                    <a:pt x="44" y="612"/>
                  </a:lnTo>
                  <a:lnTo>
                    <a:pt x="45" y="612"/>
                  </a:lnTo>
                  <a:lnTo>
                    <a:pt x="46" y="610"/>
                  </a:lnTo>
                  <a:lnTo>
                    <a:pt x="47" y="610"/>
                  </a:lnTo>
                  <a:lnTo>
                    <a:pt x="47" y="609"/>
                  </a:lnTo>
                  <a:lnTo>
                    <a:pt x="51" y="609"/>
                  </a:lnTo>
                  <a:lnTo>
                    <a:pt x="56" y="602"/>
                  </a:lnTo>
                  <a:lnTo>
                    <a:pt x="45" y="595"/>
                  </a:lnTo>
                  <a:lnTo>
                    <a:pt x="37" y="595"/>
                  </a:lnTo>
                  <a:lnTo>
                    <a:pt x="37" y="593"/>
                  </a:lnTo>
                  <a:lnTo>
                    <a:pt x="40" y="593"/>
                  </a:lnTo>
                  <a:lnTo>
                    <a:pt x="45" y="592"/>
                  </a:lnTo>
                  <a:lnTo>
                    <a:pt x="54" y="587"/>
                  </a:lnTo>
                  <a:lnTo>
                    <a:pt x="54" y="584"/>
                  </a:lnTo>
                  <a:lnTo>
                    <a:pt x="52" y="582"/>
                  </a:lnTo>
                  <a:lnTo>
                    <a:pt x="52" y="579"/>
                  </a:lnTo>
                  <a:lnTo>
                    <a:pt x="52" y="578"/>
                  </a:lnTo>
                  <a:lnTo>
                    <a:pt x="52" y="577"/>
                  </a:lnTo>
                  <a:lnTo>
                    <a:pt x="54" y="575"/>
                  </a:lnTo>
                  <a:lnTo>
                    <a:pt x="55" y="573"/>
                  </a:lnTo>
                  <a:lnTo>
                    <a:pt x="57" y="572"/>
                  </a:lnTo>
                  <a:lnTo>
                    <a:pt x="60" y="572"/>
                  </a:lnTo>
                  <a:lnTo>
                    <a:pt x="62" y="570"/>
                  </a:lnTo>
                  <a:lnTo>
                    <a:pt x="64" y="569"/>
                  </a:lnTo>
                  <a:lnTo>
                    <a:pt x="65" y="568"/>
                  </a:lnTo>
                  <a:lnTo>
                    <a:pt x="66" y="568"/>
                  </a:lnTo>
                  <a:lnTo>
                    <a:pt x="67" y="567"/>
                  </a:lnTo>
                  <a:lnTo>
                    <a:pt x="69" y="567"/>
                  </a:lnTo>
                  <a:lnTo>
                    <a:pt x="71" y="567"/>
                  </a:lnTo>
                  <a:lnTo>
                    <a:pt x="72" y="565"/>
                  </a:lnTo>
                  <a:lnTo>
                    <a:pt x="74" y="565"/>
                  </a:lnTo>
                  <a:lnTo>
                    <a:pt x="75" y="564"/>
                  </a:lnTo>
                  <a:lnTo>
                    <a:pt x="76" y="562"/>
                  </a:lnTo>
                  <a:lnTo>
                    <a:pt x="77" y="559"/>
                  </a:lnTo>
                  <a:lnTo>
                    <a:pt x="80" y="557"/>
                  </a:lnTo>
                  <a:lnTo>
                    <a:pt x="80" y="554"/>
                  </a:lnTo>
                  <a:lnTo>
                    <a:pt x="82" y="552"/>
                  </a:lnTo>
                  <a:lnTo>
                    <a:pt x="85" y="545"/>
                  </a:lnTo>
                  <a:lnTo>
                    <a:pt x="86" y="543"/>
                  </a:lnTo>
                  <a:lnTo>
                    <a:pt x="91" y="538"/>
                  </a:lnTo>
                  <a:lnTo>
                    <a:pt x="95" y="535"/>
                  </a:lnTo>
                  <a:lnTo>
                    <a:pt x="96" y="534"/>
                  </a:lnTo>
                  <a:lnTo>
                    <a:pt x="100" y="532"/>
                  </a:lnTo>
                  <a:lnTo>
                    <a:pt x="102" y="529"/>
                  </a:lnTo>
                  <a:lnTo>
                    <a:pt x="104" y="528"/>
                  </a:lnTo>
                  <a:lnTo>
                    <a:pt x="109" y="524"/>
                  </a:lnTo>
                  <a:lnTo>
                    <a:pt x="112" y="519"/>
                  </a:lnTo>
                  <a:lnTo>
                    <a:pt x="115" y="517"/>
                  </a:lnTo>
                  <a:lnTo>
                    <a:pt x="117" y="515"/>
                  </a:lnTo>
                  <a:lnTo>
                    <a:pt x="121" y="512"/>
                  </a:lnTo>
                  <a:lnTo>
                    <a:pt x="122" y="509"/>
                  </a:lnTo>
                  <a:lnTo>
                    <a:pt x="122" y="508"/>
                  </a:lnTo>
                  <a:lnTo>
                    <a:pt x="122" y="505"/>
                  </a:lnTo>
                  <a:lnTo>
                    <a:pt x="122" y="502"/>
                  </a:lnTo>
                  <a:lnTo>
                    <a:pt x="121" y="499"/>
                  </a:lnTo>
                  <a:lnTo>
                    <a:pt x="122" y="497"/>
                  </a:lnTo>
                  <a:lnTo>
                    <a:pt x="122" y="495"/>
                  </a:lnTo>
                  <a:lnTo>
                    <a:pt x="121" y="494"/>
                  </a:lnTo>
                  <a:lnTo>
                    <a:pt x="120" y="493"/>
                  </a:lnTo>
                  <a:lnTo>
                    <a:pt x="120" y="492"/>
                  </a:lnTo>
                  <a:lnTo>
                    <a:pt x="117" y="489"/>
                  </a:lnTo>
                  <a:lnTo>
                    <a:pt x="116" y="488"/>
                  </a:lnTo>
                  <a:lnTo>
                    <a:pt x="115" y="485"/>
                  </a:lnTo>
                  <a:lnTo>
                    <a:pt x="112" y="480"/>
                  </a:lnTo>
                  <a:lnTo>
                    <a:pt x="112" y="477"/>
                  </a:lnTo>
                  <a:lnTo>
                    <a:pt x="111" y="475"/>
                  </a:lnTo>
                  <a:lnTo>
                    <a:pt x="111" y="472"/>
                  </a:lnTo>
                  <a:lnTo>
                    <a:pt x="111" y="468"/>
                  </a:lnTo>
                  <a:lnTo>
                    <a:pt x="111" y="465"/>
                  </a:lnTo>
                  <a:lnTo>
                    <a:pt x="110" y="463"/>
                  </a:lnTo>
                  <a:lnTo>
                    <a:pt x="110" y="459"/>
                  </a:lnTo>
                  <a:lnTo>
                    <a:pt x="109" y="457"/>
                  </a:lnTo>
                  <a:lnTo>
                    <a:pt x="106" y="454"/>
                  </a:lnTo>
                  <a:lnTo>
                    <a:pt x="105" y="452"/>
                  </a:lnTo>
                  <a:lnTo>
                    <a:pt x="105" y="449"/>
                  </a:lnTo>
                  <a:lnTo>
                    <a:pt x="104" y="444"/>
                  </a:lnTo>
                  <a:lnTo>
                    <a:pt x="104" y="442"/>
                  </a:lnTo>
                  <a:lnTo>
                    <a:pt x="102" y="437"/>
                  </a:lnTo>
                  <a:lnTo>
                    <a:pt x="102" y="432"/>
                  </a:lnTo>
                  <a:lnTo>
                    <a:pt x="102" y="429"/>
                  </a:lnTo>
                  <a:lnTo>
                    <a:pt x="102" y="427"/>
                  </a:lnTo>
                  <a:lnTo>
                    <a:pt x="104" y="425"/>
                  </a:lnTo>
                  <a:lnTo>
                    <a:pt x="105" y="424"/>
                  </a:lnTo>
                  <a:lnTo>
                    <a:pt x="107" y="420"/>
                  </a:lnTo>
                  <a:lnTo>
                    <a:pt x="110" y="417"/>
                  </a:lnTo>
                  <a:lnTo>
                    <a:pt x="115" y="414"/>
                  </a:lnTo>
                  <a:lnTo>
                    <a:pt x="120" y="410"/>
                  </a:lnTo>
                  <a:lnTo>
                    <a:pt x="122" y="409"/>
                  </a:lnTo>
                  <a:lnTo>
                    <a:pt x="122" y="408"/>
                  </a:lnTo>
                  <a:lnTo>
                    <a:pt x="125" y="400"/>
                  </a:lnTo>
                  <a:lnTo>
                    <a:pt x="125" y="393"/>
                  </a:lnTo>
                  <a:lnTo>
                    <a:pt x="110" y="393"/>
                  </a:lnTo>
                  <a:lnTo>
                    <a:pt x="110" y="390"/>
                  </a:lnTo>
                  <a:lnTo>
                    <a:pt x="124" y="392"/>
                  </a:lnTo>
                  <a:lnTo>
                    <a:pt x="124" y="385"/>
                  </a:lnTo>
                  <a:lnTo>
                    <a:pt x="116" y="374"/>
                  </a:lnTo>
                  <a:lnTo>
                    <a:pt x="104" y="382"/>
                  </a:lnTo>
                  <a:lnTo>
                    <a:pt x="102" y="390"/>
                  </a:lnTo>
                  <a:lnTo>
                    <a:pt x="106" y="390"/>
                  </a:lnTo>
                  <a:lnTo>
                    <a:pt x="106" y="392"/>
                  </a:lnTo>
                  <a:lnTo>
                    <a:pt x="102" y="392"/>
                  </a:lnTo>
                  <a:lnTo>
                    <a:pt x="102" y="395"/>
                  </a:lnTo>
                  <a:lnTo>
                    <a:pt x="105" y="400"/>
                  </a:lnTo>
                  <a:lnTo>
                    <a:pt x="104" y="402"/>
                  </a:lnTo>
                  <a:lnTo>
                    <a:pt x="101" y="395"/>
                  </a:lnTo>
                  <a:lnTo>
                    <a:pt x="102" y="382"/>
                  </a:lnTo>
                  <a:lnTo>
                    <a:pt x="111" y="375"/>
                  </a:lnTo>
                  <a:lnTo>
                    <a:pt x="110" y="375"/>
                  </a:lnTo>
                  <a:lnTo>
                    <a:pt x="110" y="374"/>
                  </a:lnTo>
                  <a:lnTo>
                    <a:pt x="110" y="373"/>
                  </a:lnTo>
                  <a:lnTo>
                    <a:pt x="109" y="372"/>
                  </a:lnTo>
                  <a:lnTo>
                    <a:pt x="109" y="368"/>
                  </a:lnTo>
                  <a:lnTo>
                    <a:pt x="109" y="367"/>
                  </a:lnTo>
                  <a:lnTo>
                    <a:pt x="109" y="365"/>
                  </a:lnTo>
                  <a:lnTo>
                    <a:pt x="107" y="363"/>
                  </a:lnTo>
                  <a:lnTo>
                    <a:pt x="107" y="362"/>
                  </a:lnTo>
                  <a:lnTo>
                    <a:pt x="106" y="358"/>
                  </a:lnTo>
                  <a:lnTo>
                    <a:pt x="106" y="357"/>
                  </a:lnTo>
                  <a:lnTo>
                    <a:pt x="105" y="355"/>
                  </a:lnTo>
                  <a:lnTo>
                    <a:pt x="104" y="355"/>
                  </a:lnTo>
                  <a:lnTo>
                    <a:pt x="102" y="355"/>
                  </a:lnTo>
                  <a:lnTo>
                    <a:pt x="99" y="355"/>
                  </a:lnTo>
                  <a:lnTo>
                    <a:pt x="96" y="355"/>
                  </a:lnTo>
                  <a:lnTo>
                    <a:pt x="92" y="355"/>
                  </a:lnTo>
                  <a:lnTo>
                    <a:pt x="91" y="354"/>
                  </a:lnTo>
                  <a:lnTo>
                    <a:pt x="91" y="353"/>
                  </a:lnTo>
                  <a:lnTo>
                    <a:pt x="90" y="353"/>
                  </a:lnTo>
                  <a:lnTo>
                    <a:pt x="87" y="353"/>
                  </a:lnTo>
                  <a:lnTo>
                    <a:pt x="86" y="352"/>
                  </a:lnTo>
                  <a:lnTo>
                    <a:pt x="85" y="352"/>
                  </a:lnTo>
                  <a:lnTo>
                    <a:pt x="84" y="350"/>
                  </a:lnTo>
                  <a:lnTo>
                    <a:pt x="84" y="349"/>
                  </a:lnTo>
                  <a:lnTo>
                    <a:pt x="85" y="348"/>
                  </a:lnTo>
                  <a:lnTo>
                    <a:pt x="86" y="348"/>
                  </a:lnTo>
                  <a:lnTo>
                    <a:pt x="85" y="347"/>
                  </a:lnTo>
                  <a:lnTo>
                    <a:pt x="85" y="345"/>
                  </a:lnTo>
                  <a:lnTo>
                    <a:pt x="86" y="343"/>
                  </a:lnTo>
                  <a:lnTo>
                    <a:pt x="87" y="342"/>
                  </a:lnTo>
                  <a:lnTo>
                    <a:pt x="89" y="342"/>
                  </a:lnTo>
                  <a:lnTo>
                    <a:pt x="91" y="342"/>
                  </a:lnTo>
                  <a:lnTo>
                    <a:pt x="92" y="340"/>
                  </a:lnTo>
                  <a:lnTo>
                    <a:pt x="94" y="340"/>
                  </a:lnTo>
                  <a:lnTo>
                    <a:pt x="95" y="340"/>
                  </a:lnTo>
                  <a:lnTo>
                    <a:pt x="96" y="340"/>
                  </a:lnTo>
                  <a:lnTo>
                    <a:pt x="96" y="339"/>
                  </a:lnTo>
                  <a:lnTo>
                    <a:pt x="96" y="337"/>
                  </a:lnTo>
                  <a:lnTo>
                    <a:pt x="96" y="335"/>
                  </a:lnTo>
                  <a:lnTo>
                    <a:pt x="96" y="334"/>
                  </a:lnTo>
                  <a:lnTo>
                    <a:pt x="97" y="334"/>
                  </a:lnTo>
                  <a:lnTo>
                    <a:pt x="99" y="334"/>
                  </a:lnTo>
                  <a:lnTo>
                    <a:pt x="99" y="333"/>
                  </a:lnTo>
                  <a:lnTo>
                    <a:pt x="100" y="333"/>
                  </a:lnTo>
                  <a:lnTo>
                    <a:pt x="100" y="330"/>
                  </a:lnTo>
                  <a:lnTo>
                    <a:pt x="100" y="329"/>
                  </a:lnTo>
                  <a:lnTo>
                    <a:pt x="101" y="328"/>
                  </a:lnTo>
                  <a:lnTo>
                    <a:pt x="102" y="328"/>
                  </a:lnTo>
                  <a:lnTo>
                    <a:pt x="104" y="327"/>
                  </a:lnTo>
                  <a:lnTo>
                    <a:pt x="105" y="327"/>
                  </a:lnTo>
                  <a:lnTo>
                    <a:pt x="106" y="325"/>
                  </a:lnTo>
                  <a:lnTo>
                    <a:pt x="107" y="325"/>
                  </a:lnTo>
                  <a:lnTo>
                    <a:pt x="109" y="324"/>
                  </a:lnTo>
                  <a:lnTo>
                    <a:pt x="109" y="323"/>
                  </a:lnTo>
                  <a:lnTo>
                    <a:pt x="110" y="322"/>
                  </a:lnTo>
                  <a:lnTo>
                    <a:pt x="110" y="318"/>
                  </a:lnTo>
                  <a:lnTo>
                    <a:pt x="111" y="315"/>
                  </a:lnTo>
                  <a:lnTo>
                    <a:pt x="111" y="313"/>
                  </a:lnTo>
                  <a:lnTo>
                    <a:pt x="110" y="309"/>
                  </a:lnTo>
                  <a:lnTo>
                    <a:pt x="109" y="305"/>
                  </a:lnTo>
                  <a:lnTo>
                    <a:pt x="107" y="304"/>
                  </a:lnTo>
                  <a:lnTo>
                    <a:pt x="106" y="303"/>
                  </a:lnTo>
                  <a:lnTo>
                    <a:pt x="105" y="303"/>
                  </a:lnTo>
                  <a:lnTo>
                    <a:pt x="104" y="304"/>
                  </a:lnTo>
                  <a:lnTo>
                    <a:pt x="102" y="304"/>
                  </a:lnTo>
                  <a:lnTo>
                    <a:pt x="101" y="304"/>
                  </a:lnTo>
                  <a:lnTo>
                    <a:pt x="100" y="304"/>
                  </a:lnTo>
                  <a:lnTo>
                    <a:pt x="99" y="303"/>
                  </a:lnTo>
                  <a:lnTo>
                    <a:pt x="97" y="302"/>
                  </a:lnTo>
                  <a:lnTo>
                    <a:pt x="97" y="300"/>
                  </a:lnTo>
                  <a:lnTo>
                    <a:pt x="96" y="299"/>
                  </a:lnTo>
                  <a:lnTo>
                    <a:pt x="95" y="299"/>
                  </a:lnTo>
                  <a:lnTo>
                    <a:pt x="92" y="299"/>
                  </a:lnTo>
                  <a:lnTo>
                    <a:pt x="91" y="299"/>
                  </a:lnTo>
                  <a:lnTo>
                    <a:pt x="89" y="298"/>
                  </a:lnTo>
                  <a:lnTo>
                    <a:pt x="85" y="295"/>
                  </a:lnTo>
                  <a:lnTo>
                    <a:pt x="82" y="294"/>
                  </a:lnTo>
                  <a:lnTo>
                    <a:pt x="81" y="293"/>
                  </a:lnTo>
                  <a:lnTo>
                    <a:pt x="80" y="293"/>
                  </a:lnTo>
                  <a:lnTo>
                    <a:pt x="79" y="290"/>
                  </a:lnTo>
                  <a:lnTo>
                    <a:pt x="79" y="289"/>
                  </a:lnTo>
                  <a:lnTo>
                    <a:pt x="80" y="288"/>
                  </a:lnTo>
                  <a:lnTo>
                    <a:pt x="80" y="287"/>
                  </a:lnTo>
                  <a:lnTo>
                    <a:pt x="79" y="285"/>
                  </a:lnTo>
                  <a:lnTo>
                    <a:pt x="79" y="284"/>
                  </a:lnTo>
                  <a:lnTo>
                    <a:pt x="80" y="283"/>
                  </a:lnTo>
                  <a:lnTo>
                    <a:pt x="80" y="282"/>
                  </a:lnTo>
                  <a:lnTo>
                    <a:pt x="80" y="280"/>
                  </a:lnTo>
                  <a:lnTo>
                    <a:pt x="80" y="279"/>
                  </a:lnTo>
                  <a:lnTo>
                    <a:pt x="81" y="279"/>
                  </a:lnTo>
                  <a:lnTo>
                    <a:pt x="81" y="277"/>
                  </a:lnTo>
                  <a:lnTo>
                    <a:pt x="81" y="275"/>
                  </a:lnTo>
                  <a:lnTo>
                    <a:pt x="82" y="274"/>
                  </a:lnTo>
                  <a:lnTo>
                    <a:pt x="82" y="273"/>
                  </a:lnTo>
                  <a:lnTo>
                    <a:pt x="82" y="272"/>
                  </a:lnTo>
                  <a:lnTo>
                    <a:pt x="82" y="270"/>
                  </a:lnTo>
                  <a:lnTo>
                    <a:pt x="82" y="269"/>
                  </a:lnTo>
                  <a:lnTo>
                    <a:pt x="82" y="267"/>
                  </a:lnTo>
                  <a:lnTo>
                    <a:pt x="84" y="265"/>
                  </a:lnTo>
                  <a:lnTo>
                    <a:pt x="84" y="264"/>
                  </a:lnTo>
                  <a:lnTo>
                    <a:pt x="85" y="264"/>
                  </a:lnTo>
                  <a:lnTo>
                    <a:pt x="85" y="263"/>
                  </a:lnTo>
                  <a:lnTo>
                    <a:pt x="85" y="260"/>
                  </a:lnTo>
                  <a:lnTo>
                    <a:pt x="86" y="260"/>
                  </a:lnTo>
                  <a:lnTo>
                    <a:pt x="87" y="258"/>
                  </a:lnTo>
                  <a:lnTo>
                    <a:pt x="87" y="257"/>
                  </a:lnTo>
                  <a:lnTo>
                    <a:pt x="89" y="255"/>
                  </a:lnTo>
                  <a:lnTo>
                    <a:pt x="90" y="255"/>
                  </a:lnTo>
                  <a:lnTo>
                    <a:pt x="90" y="254"/>
                  </a:lnTo>
                  <a:lnTo>
                    <a:pt x="91" y="253"/>
                  </a:lnTo>
                  <a:lnTo>
                    <a:pt x="92" y="253"/>
                  </a:lnTo>
                  <a:lnTo>
                    <a:pt x="94" y="252"/>
                  </a:lnTo>
                  <a:lnTo>
                    <a:pt x="95" y="252"/>
                  </a:lnTo>
                  <a:lnTo>
                    <a:pt x="95" y="250"/>
                  </a:lnTo>
                  <a:lnTo>
                    <a:pt x="95" y="249"/>
                  </a:lnTo>
                  <a:lnTo>
                    <a:pt x="95" y="248"/>
                  </a:lnTo>
                  <a:lnTo>
                    <a:pt x="94" y="248"/>
                  </a:lnTo>
                  <a:lnTo>
                    <a:pt x="94" y="247"/>
                  </a:lnTo>
                  <a:lnTo>
                    <a:pt x="91" y="247"/>
                  </a:lnTo>
                  <a:lnTo>
                    <a:pt x="90" y="247"/>
                  </a:lnTo>
                  <a:lnTo>
                    <a:pt x="89" y="247"/>
                  </a:lnTo>
                  <a:lnTo>
                    <a:pt x="87" y="248"/>
                  </a:lnTo>
                  <a:lnTo>
                    <a:pt x="87" y="249"/>
                  </a:lnTo>
                  <a:lnTo>
                    <a:pt x="86" y="249"/>
                  </a:lnTo>
                  <a:lnTo>
                    <a:pt x="86" y="250"/>
                  </a:lnTo>
                  <a:lnTo>
                    <a:pt x="85" y="249"/>
                  </a:lnTo>
                  <a:lnTo>
                    <a:pt x="85" y="248"/>
                  </a:lnTo>
                  <a:lnTo>
                    <a:pt x="84" y="248"/>
                  </a:lnTo>
                  <a:lnTo>
                    <a:pt x="84" y="247"/>
                  </a:lnTo>
                  <a:lnTo>
                    <a:pt x="84" y="245"/>
                  </a:lnTo>
                  <a:lnTo>
                    <a:pt x="85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3"/>
                  </a:lnTo>
                  <a:lnTo>
                    <a:pt x="86" y="242"/>
                  </a:lnTo>
                  <a:lnTo>
                    <a:pt x="87" y="240"/>
                  </a:lnTo>
                  <a:lnTo>
                    <a:pt x="89" y="240"/>
                  </a:lnTo>
                  <a:lnTo>
                    <a:pt x="90" y="240"/>
                  </a:lnTo>
                  <a:lnTo>
                    <a:pt x="91" y="240"/>
                  </a:lnTo>
                  <a:lnTo>
                    <a:pt x="92" y="240"/>
                  </a:lnTo>
                  <a:lnTo>
                    <a:pt x="94" y="240"/>
                  </a:lnTo>
                  <a:lnTo>
                    <a:pt x="95" y="240"/>
                  </a:lnTo>
                  <a:lnTo>
                    <a:pt x="96" y="239"/>
                  </a:lnTo>
                  <a:lnTo>
                    <a:pt x="95" y="237"/>
                  </a:lnTo>
                  <a:lnTo>
                    <a:pt x="95" y="235"/>
                  </a:lnTo>
                  <a:lnTo>
                    <a:pt x="96" y="234"/>
                  </a:lnTo>
                  <a:lnTo>
                    <a:pt x="96" y="233"/>
                  </a:lnTo>
                  <a:lnTo>
                    <a:pt x="97" y="233"/>
                  </a:lnTo>
                  <a:lnTo>
                    <a:pt x="99" y="232"/>
                  </a:lnTo>
                  <a:lnTo>
                    <a:pt x="99" y="230"/>
                  </a:lnTo>
                  <a:lnTo>
                    <a:pt x="100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1" y="224"/>
                  </a:lnTo>
                  <a:lnTo>
                    <a:pt x="101" y="223"/>
                  </a:lnTo>
                  <a:lnTo>
                    <a:pt x="101" y="222"/>
                  </a:lnTo>
                  <a:lnTo>
                    <a:pt x="102" y="222"/>
                  </a:lnTo>
                  <a:lnTo>
                    <a:pt x="104" y="220"/>
                  </a:lnTo>
                  <a:lnTo>
                    <a:pt x="104" y="219"/>
                  </a:lnTo>
                  <a:lnTo>
                    <a:pt x="105" y="219"/>
                  </a:lnTo>
                  <a:lnTo>
                    <a:pt x="106" y="218"/>
                  </a:lnTo>
                  <a:lnTo>
                    <a:pt x="107" y="217"/>
                  </a:lnTo>
                  <a:lnTo>
                    <a:pt x="106" y="215"/>
                  </a:lnTo>
                  <a:lnTo>
                    <a:pt x="106" y="214"/>
                  </a:lnTo>
                  <a:lnTo>
                    <a:pt x="107" y="213"/>
                  </a:lnTo>
                  <a:lnTo>
                    <a:pt x="109" y="213"/>
                  </a:lnTo>
                  <a:lnTo>
                    <a:pt x="109" y="214"/>
                  </a:lnTo>
                  <a:lnTo>
                    <a:pt x="109" y="215"/>
                  </a:lnTo>
                  <a:lnTo>
                    <a:pt x="110" y="217"/>
                  </a:lnTo>
                  <a:lnTo>
                    <a:pt x="112" y="217"/>
                  </a:lnTo>
                  <a:lnTo>
                    <a:pt x="114" y="215"/>
                  </a:lnTo>
                  <a:lnTo>
                    <a:pt x="114" y="214"/>
                  </a:lnTo>
                  <a:lnTo>
                    <a:pt x="115" y="214"/>
                  </a:lnTo>
                  <a:lnTo>
                    <a:pt x="116" y="212"/>
                  </a:lnTo>
                  <a:lnTo>
                    <a:pt x="116" y="210"/>
                  </a:lnTo>
                  <a:lnTo>
                    <a:pt x="116" y="209"/>
                  </a:lnTo>
                  <a:lnTo>
                    <a:pt x="116" y="208"/>
                  </a:lnTo>
                  <a:lnTo>
                    <a:pt x="117" y="208"/>
                  </a:lnTo>
                  <a:lnTo>
                    <a:pt x="119" y="208"/>
                  </a:lnTo>
                  <a:lnTo>
                    <a:pt x="121" y="208"/>
                  </a:lnTo>
                  <a:lnTo>
                    <a:pt x="122" y="207"/>
                  </a:lnTo>
                  <a:lnTo>
                    <a:pt x="125" y="204"/>
                  </a:lnTo>
                  <a:lnTo>
                    <a:pt x="126" y="204"/>
                  </a:lnTo>
                  <a:lnTo>
                    <a:pt x="127" y="204"/>
                  </a:lnTo>
                  <a:lnTo>
                    <a:pt x="129" y="204"/>
                  </a:lnTo>
                  <a:lnTo>
                    <a:pt x="130" y="203"/>
                  </a:lnTo>
                  <a:lnTo>
                    <a:pt x="131" y="202"/>
                  </a:lnTo>
                  <a:lnTo>
                    <a:pt x="130" y="200"/>
                  </a:lnTo>
                  <a:lnTo>
                    <a:pt x="129" y="200"/>
                  </a:lnTo>
                  <a:lnTo>
                    <a:pt x="129" y="199"/>
                  </a:lnTo>
                  <a:lnTo>
                    <a:pt x="129" y="198"/>
                  </a:lnTo>
                  <a:lnTo>
                    <a:pt x="130" y="197"/>
                  </a:lnTo>
                  <a:lnTo>
                    <a:pt x="131" y="195"/>
                  </a:lnTo>
                  <a:lnTo>
                    <a:pt x="132" y="195"/>
                  </a:lnTo>
                  <a:lnTo>
                    <a:pt x="132" y="194"/>
                  </a:lnTo>
                  <a:lnTo>
                    <a:pt x="131" y="194"/>
                  </a:lnTo>
                  <a:lnTo>
                    <a:pt x="131" y="193"/>
                  </a:lnTo>
                  <a:lnTo>
                    <a:pt x="130" y="193"/>
                  </a:lnTo>
                  <a:lnTo>
                    <a:pt x="130" y="192"/>
                  </a:lnTo>
                  <a:lnTo>
                    <a:pt x="131" y="190"/>
                  </a:lnTo>
                  <a:lnTo>
                    <a:pt x="132" y="188"/>
                  </a:lnTo>
                  <a:lnTo>
                    <a:pt x="134" y="188"/>
                  </a:lnTo>
                  <a:lnTo>
                    <a:pt x="136" y="188"/>
                  </a:lnTo>
                  <a:lnTo>
                    <a:pt x="137" y="187"/>
                  </a:lnTo>
                  <a:lnTo>
                    <a:pt x="137" y="185"/>
                  </a:lnTo>
                  <a:lnTo>
                    <a:pt x="136" y="184"/>
                  </a:lnTo>
                  <a:lnTo>
                    <a:pt x="135" y="183"/>
                  </a:lnTo>
                  <a:lnTo>
                    <a:pt x="135" y="182"/>
                  </a:lnTo>
                  <a:lnTo>
                    <a:pt x="135" y="180"/>
                  </a:lnTo>
                  <a:lnTo>
                    <a:pt x="136" y="179"/>
                  </a:lnTo>
                  <a:lnTo>
                    <a:pt x="136" y="178"/>
                  </a:lnTo>
                  <a:lnTo>
                    <a:pt x="135" y="178"/>
                  </a:lnTo>
                  <a:lnTo>
                    <a:pt x="135" y="177"/>
                  </a:lnTo>
                  <a:lnTo>
                    <a:pt x="135" y="174"/>
                  </a:lnTo>
                  <a:lnTo>
                    <a:pt x="135" y="172"/>
                  </a:lnTo>
                  <a:lnTo>
                    <a:pt x="136" y="169"/>
                  </a:lnTo>
                  <a:lnTo>
                    <a:pt x="136" y="165"/>
                  </a:lnTo>
                  <a:lnTo>
                    <a:pt x="137" y="165"/>
                  </a:lnTo>
                  <a:lnTo>
                    <a:pt x="137" y="164"/>
                  </a:lnTo>
                  <a:lnTo>
                    <a:pt x="139" y="163"/>
                  </a:lnTo>
                  <a:lnTo>
                    <a:pt x="141" y="162"/>
                  </a:lnTo>
                  <a:lnTo>
                    <a:pt x="141" y="160"/>
                  </a:lnTo>
                  <a:lnTo>
                    <a:pt x="141" y="158"/>
                  </a:lnTo>
                  <a:lnTo>
                    <a:pt x="141" y="155"/>
                  </a:lnTo>
                  <a:lnTo>
                    <a:pt x="136" y="157"/>
                  </a:lnTo>
                  <a:lnTo>
                    <a:pt x="136" y="154"/>
                  </a:lnTo>
                  <a:lnTo>
                    <a:pt x="139" y="154"/>
                  </a:lnTo>
                  <a:lnTo>
                    <a:pt x="139" y="153"/>
                  </a:lnTo>
                  <a:lnTo>
                    <a:pt x="137" y="152"/>
                  </a:lnTo>
                  <a:lnTo>
                    <a:pt x="136" y="150"/>
                  </a:lnTo>
                  <a:lnTo>
                    <a:pt x="135" y="149"/>
                  </a:lnTo>
                  <a:lnTo>
                    <a:pt x="132" y="149"/>
                  </a:lnTo>
                  <a:lnTo>
                    <a:pt x="131" y="149"/>
                  </a:lnTo>
                  <a:lnTo>
                    <a:pt x="129" y="148"/>
                  </a:lnTo>
                  <a:lnTo>
                    <a:pt x="126" y="152"/>
                  </a:lnTo>
                  <a:lnTo>
                    <a:pt x="134" y="155"/>
                  </a:lnTo>
                  <a:lnTo>
                    <a:pt x="132" y="157"/>
                  </a:lnTo>
                  <a:lnTo>
                    <a:pt x="124" y="152"/>
                  </a:lnTo>
                  <a:lnTo>
                    <a:pt x="125" y="149"/>
                  </a:lnTo>
                  <a:lnTo>
                    <a:pt x="125" y="148"/>
                  </a:lnTo>
                  <a:lnTo>
                    <a:pt x="116" y="143"/>
                  </a:lnTo>
                  <a:lnTo>
                    <a:pt x="112" y="139"/>
                  </a:lnTo>
                  <a:lnTo>
                    <a:pt x="111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9" y="139"/>
                  </a:lnTo>
                  <a:lnTo>
                    <a:pt x="107" y="138"/>
                  </a:lnTo>
                  <a:lnTo>
                    <a:pt x="106" y="138"/>
                  </a:lnTo>
                  <a:lnTo>
                    <a:pt x="105" y="137"/>
                  </a:lnTo>
                  <a:lnTo>
                    <a:pt x="104" y="135"/>
                  </a:lnTo>
                  <a:lnTo>
                    <a:pt x="104" y="134"/>
                  </a:lnTo>
                  <a:lnTo>
                    <a:pt x="104" y="133"/>
                  </a:lnTo>
                  <a:lnTo>
                    <a:pt x="102" y="132"/>
                  </a:lnTo>
                  <a:lnTo>
                    <a:pt x="101" y="130"/>
                  </a:lnTo>
                  <a:lnTo>
                    <a:pt x="100" y="128"/>
                  </a:lnTo>
                  <a:lnTo>
                    <a:pt x="100" y="127"/>
                  </a:lnTo>
                  <a:lnTo>
                    <a:pt x="100" y="125"/>
                  </a:lnTo>
                  <a:lnTo>
                    <a:pt x="100" y="124"/>
                  </a:lnTo>
                  <a:lnTo>
                    <a:pt x="100" y="123"/>
                  </a:lnTo>
                  <a:lnTo>
                    <a:pt x="101" y="120"/>
                  </a:lnTo>
                  <a:lnTo>
                    <a:pt x="102" y="119"/>
                  </a:lnTo>
                  <a:lnTo>
                    <a:pt x="102" y="117"/>
                  </a:lnTo>
                  <a:lnTo>
                    <a:pt x="102" y="115"/>
                  </a:lnTo>
                  <a:lnTo>
                    <a:pt x="102" y="113"/>
                  </a:lnTo>
                  <a:lnTo>
                    <a:pt x="104" y="112"/>
                  </a:lnTo>
                  <a:lnTo>
                    <a:pt x="102" y="109"/>
                  </a:lnTo>
                  <a:lnTo>
                    <a:pt x="102" y="108"/>
                  </a:lnTo>
                  <a:lnTo>
                    <a:pt x="101" y="107"/>
                  </a:lnTo>
                  <a:lnTo>
                    <a:pt x="101" y="104"/>
                  </a:lnTo>
                  <a:lnTo>
                    <a:pt x="101" y="103"/>
                  </a:lnTo>
                  <a:lnTo>
                    <a:pt x="101" y="102"/>
                  </a:lnTo>
                  <a:lnTo>
                    <a:pt x="101" y="100"/>
                  </a:lnTo>
                  <a:lnTo>
                    <a:pt x="100" y="98"/>
                  </a:lnTo>
                  <a:lnTo>
                    <a:pt x="100" y="94"/>
                  </a:lnTo>
                  <a:lnTo>
                    <a:pt x="100" y="93"/>
                  </a:lnTo>
                  <a:lnTo>
                    <a:pt x="99" y="92"/>
                  </a:lnTo>
                  <a:lnTo>
                    <a:pt x="99" y="89"/>
                  </a:lnTo>
                  <a:lnTo>
                    <a:pt x="99" y="88"/>
                  </a:lnTo>
                  <a:lnTo>
                    <a:pt x="97" y="85"/>
                  </a:lnTo>
                  <a:lnTo>
                    <a:pt x="96" y="84"/>
                  </a:lnTo>
                  <a:lnTo>
                    <a:pt x="95" y="83"/>
                  </a:lnTo>
                  <a:lnTo>
                    <a:pt x="94" y="83"/>
                  </a:lnTo>
                  <a:lnTo>
                    <a:pt x="92" y="83"/>
                  </a:lnTo>
                  <a:lnTo>
                    <a:pt x="91" y="82"/>
                  </a:lnTo>
                  <a:lnTo>
                    <a:pt x="91" y="80"/>
                  </a:lnTo>
                  <a:lnTo>
                    <a:pt x="91" y="79"/>
                  </a:lnTo>
                  <a:lnTo>
                    <a:pt x="91" y="78"/>
                  </a:lnTo>
                  <a:lnTo>
                    <a:pt x="90" y="75"/>
                  </a:lnTo>
                  <a:lnTo>
                    <a:pt x="89" y="74"/>
                  </a:lnTo>
                  <a:lnTo>
                    <a:pt x="87" y="73"/>
                  </a:lnTo>
                  <a:lnTo>
                    <a:pt x="87" y="72"/>
                  </a:lnTo>
                  <a:lnTo>
                    <a:pt x="86" y="70"/>
                  </a:lnTo>
                  <a:lnTo>
                    <a:pt x="85" y="69"/>
                  </a:lnTo>
                  <a:lnTo>
                    <a:pt x="82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0" y="65"/>
                  </a:lnTo>
                  <a:lnTo>
                    <a:pt x="79" y="65"/>
                  </a:lnTo>
                  <a:lnTo>
                    <a:pt x="77" y="64"/>
                  </a:lnTo>
                  <a:lnTo>
                    <a:pt x="75" y="63"/>
                  </a:lnTo>
                  <a:lnTo>
                    <a:pt x="74" y="63"/>
                  </a:lnTo>
                  <a:lnTo>
                    <a:pt x="74" y="62"/>
                  </a:lnTo>
                  <a:lnTo>
                    <a:pt x="72" y="62"/>
                  </a:lnTo>
                  <a:lnTo>
                    <a:pt x="71" y="60"/>
                  </a:lnTo>
                  <a:lnTo>
                    <a:pt x="70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9"/>
                  </a:lnTo>
                  <a:lnTo>
                    <a:pt x="65" y="59"/>
                  </a:lnTo>
                  <a:lnTo>
                    <a:pt x="65" y="60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2" y="59"/>
                  </a:lnTo>
                  <a:lnTo>
                    <a:pt x="62" y="58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59" y="55"/>
                  </a:lnTo>
                  <a:lnTo>
                    <a:pt x="59" y="54"/>
                  </a:lnTo>
                  <a:lnTo>
                    <a:pt x="59" y="53"/>
                  </a:lnTo>
                  <a:lnTo>
                    <a:pt x="57" y="52"/>
                  </a:lnTo>
                  <a:lnTo>
                    <a:pt x="56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6" y="48"/>
                  </a:lnTo>
                  <a:lnTo>
                    <a:pt x="55" y="48"/>
                  </a:lnTo>
                  <a:lnTo>
                    <a:pt x="54" y="47"/>
                  </a:lnTo>
                  <a:lnTo>
                    <a:pt x="52" y="47"/>
                  </a:lnTo>
                  <a:lnTo>
                    <a:pt x="52" y="45"/>
                  </a:lnTo>
                  <a:lnTo>
                    <a:pt x="51" y="47"/>
                  </a:lnTo>
                  <a:lnTo>
                    <a:pt x="50" y="45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6" y="44"/>
                  </a:lnTo>
                  <a:lnTo>
                    <a:pt x="46" y="43"/>
                  </a:lnTo>
                  <a:lnTo>
                    <a:pt x="47" y="42"/>
                  </a:lnTo>
                  <a:lnTo>
                    <a:pt x="47" y="40"/>
                  </a:lnTo>
                  <a:lnTo>
                    <a:pt x="49" y="39"/>
                  </a:lnTo>
                  <a:lnTo>
                    <a:pt x="50" y="38"/>
                  </a:lnTo>
                  <a:lnTo>
                    <a:pt x="51" y="38"/>
                  </a:lnTo>
                  <a:lnTo>
                    <a:pt x="52" y="39"/>
                  </a:lnTo>
                  <a:lnTo>
                    <a:pt x="54" y="38"/>
                  </a:lnTo>
                  <a:lnTo>
                    <a:pt x="54" y="37"/>
                  </a:lnTo>
                  <a:lnTo>
                    <a:pt x="55" y="37"/>
                  </a:lnTo>
                  <a:lnTo>
                    <a:pt x="55" y="35"/>
                  </a:lnTo>
                  <a:lnTo>
                    <a:pt x="56" y="34"/>
                  </a:lnTo>
                  <a:lnTo>
                    <a:pt x="57" y="35"/>
                  </a:lnTo>
                  <a:lnTo>
                    <a:pt x="59" y="35"/>
                  </a:lnTo>
                  <a:lnTo>
                    <a:pt x="59" y="34"/>
                  </a:lnTo>
                  <a:lnTo>
                    <a:pt x="60" y="34"/>
                  </a:lnTo>
                  <a:lnTo>
                    <a:pt x="60" y="33"/>
                  </a:lnTo>
                  <a:lnTo>
                    <a:pt x="61" y="33"/>
                  </a:lnTo>
                  <a:lnTo>
                    <a:pt x="61" y="32"/>
                  </a:lnTo>
                  <a:lnTo>
                    <a:pt x="61" y="30"/>
                  </a:lnTo>
                  <a:lnTo>
                    <a:pt x="60" y="30"/>
                  </a:lnTo>
                  <a:lnTo>
                    <a:pt x="59" y="30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7"/>
                  </a:lnTo>
                  <a:lnTo>
                    <a:pt x="59" y="25"/>
                  </a:lnTo>
                  <a:lnTo>
                    <a:pt x="60" y="27"/>
                  </a:lnTo>
                  <a:lnTo>
                    <a:pt x="61" y="25"/>
                  </a:lnTo>
                  <a:lnTo>
                    <a:pt x="62" y="24"/>
                  </a:lnTo>
                  <a:lnTo>
                    <a:pt x="62" y="23"/>
                  </a:lnTo>
                  <a:lnTo>
                    <a:pt x="62" y="22"/>
                  </a:lnTo>
                  <a:lnTo>
                    <a:pt x="64" y="20"/>
                  </a:lnTo>
                  <a:lnTo>
                    <a:pt x="62" y="19"/>
                  </a:lnTo>
                  <a:lnTo>
                    <a:pt x="62" y="18"/>
                  </a:lnTo>
                  <a:lnTo>
                    <a:pt x="61" y="17"/>
                  </a:lnTo>
                  <a:lnTo>
                    <a:pt x="61" y="15"/>
                  </a:lnTo>
                  <a:lnTo>
                    <a:pt x="62" y="14"/>
                  </a:lnTo>
                  <a:lnTo>
                    <a:pt x="64" y="15"/>
                  </a:lnTo>
                  <a:lnTo>
                    <a:pt x="65" y="15"/>
                  </a:lnTo>
                  <a:lnTo>
                    <a:pt x="66" y="14"/>
                  </a:lnTo>
                  <a:lnTo>
                    <a:pt x="66" y="13"/>
                  </a:lnTo>
                  <a:lnTo>
                    <a:pt x="65" y="12"/>
                  </a:lnTo>
                  <a:lnTo>
                    <a:pt x="65" y="10"/>
                  </a:lnTo>
                  <a:lnTo>
                    <a:pt x="66" y="10"/>
                  </a:lnTo>
                  <a:lnTo>
                    <a:pt x="67" y="8"/>
                  </a:lnTo>
                  <a:lnTo>
                    <a:pt x="69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0" y="9"/>
                  </a:lnTo>
                  <a:lnTo>
                    <a:pt x="72" y="9"/>
                  </a:lnTo>
                  <a:lnTo>
                    <a:pt x="74" y="7"/>
                  </a:lnTo>
                  <a:lnTo>
                    <a:pt x="75" y="7"/>
                  </a:lnTo>
                  <a:lnTo>
                    <a:pt x="76" y="7"/>
                  </a:lnTo>
                  <a:lnTo>
                    <a:pt x="77" y="5"/>
                  </a:lnTo>
                  <a:lnTo>
                    <a:pt x="79" y="4"/>
                  </a:lnTo>
                  <a:lnTo>
                    <a:pt x="80" y="4"/>
                  </a:lnTo>
                  <a:lnTo>
                    <a:pt x="80" y="5"/>
                  </a:lnTo>
                  <a:lnTo>
                    <a:pt x="80" y="7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4" y="9"/>
                  </a:lnTo>
                  <a:lnTo>
                    <a:pt x="84" y="10"/>
                  </a:lnTo>
                  <a:lnTo>
                    <a:pt x="85" y="10"/>
                  </a:lnTo>
                  <a:lnTo>
                    <a:pt x="86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9"/>
                  </a:lnTo>
                  <a:lnTo>
                    <a:pt x="89" y="8"/>
                  </a:lnTo>
                  <a:lnTo>
                    <a:pt x="87" y="7"/>
                  </a:lnTo>
                  <a:lnTo>
                    <a:pt x="87" y="5"/>
                  </a:lnTo>
                  <a:lnTo>
                    <a:pt x="87" y="4"/>
                  </a:lnTo>
                  <a:lnTo>
                    <a:pt x="89" y="3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3"/>
                  </a:lnTo>
                  <a:lnTo>
                    <a:pt x="94" y="4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4" y="0"/>
                  </a:lnTo>
                  <a:lnTo>
                    <a:pt x="105" y="0"/>
                  </a:lnTo>
                  <a:lnTo>
                    <a:pt x="106" y="2"/>
                  </a:lnTo>
                  <a:lnTo>
                    <a:pt x="107" y="3"/>
                  </a:lnTo>
                  <a:lnTo>
                    <a:pt x="109" y="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4" name="Freeform 304">
              <a:extLst>
                <a:ext uri="{FF2B5EF4-FFF2-40B4-BE49-F238E27FC236}">
                  <a16:creationId xmlns:a16="http://schemas.microsoft.com/office/drawing/2014/main" id="{596AA16D-8718-7904-4D8B-216030A3E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132" y="1708432"/>
              <a:ext cx="336036" cy="330439"/>
            </a:xfrm>
            <a:custGeom>
              <a:avLst/>
              <a:gdLst>
                <a:gd name="T0" fmla="*/ 89 w 240"/>
                <a:gd name="T1" fmla="*/ 5 h 237"/>
                <a:gd name="T2" fmla="*/ 93 w 240"/>
                <a:gd name="T3" fmla="*/ 15 h 237"/>
                <a:gd name="T4" fmla="*/ 99 w 240"/>
                <a:gd name="T5" fmla="*/ 12 h 237"/>
                <a:gd name="T6" fmla="*/ 115 w 240"/>
                <a:gd name="T7" fmla="*/ 25 h 237"/>
                <a:gd name="T8" fmla="*/ 128 w 240"/>
                <a:gd name="T9" fmla="*/ 32 h 237"/>
                <a:gd name="T10" fmla="*/ 144 w 240"/>
                <a:gd name="T11" fmla="*/ 47 h 237"/>
                <a:gd name="T12" fmla="*/ 155 w 240"/>
                <a:gd name="T13" fmla="*/ 52 h 237"/>
                <a:gd name="T14" fmla="*/ 156 w 240"/>
                <a:gd name="T15" fmla="*/ 64 h 237"/>
                <a:gd name="T16" fmla="*/ 156 w 240"/>
                <a:gd name="T17" fmla="*/ 77 h 237"/>
                <a:gd name="T18" fmla="*/ 171 w 240"/>
                <a:gd name="T19" fmla="*/ 80 h 237"/>
                <a:gd name="T20" fmla="*/ 186 w 240"/>
                <a:gd name="T21" fmla="*/ 77 h 237"/>
                <a:gd name="T22" fmla="*/ 195 w 240"/>
                <a:gd name="T23" fmla="*/ 69 h 237"/>
                <a:gd name="T24" fmla="*/ 208 w 240"/>
                <a:gd name="T25" fmla="*/ 72 h 237"/>
                <a:gd name="T26" fmla="*/ 224 w 240"/>
                <a:gd name="T27" fmla="*/ 85 h 237"/>
                <a:gd name="T28" fmla="*/ 234 w 240"/>
                <a:gd name="T29" fmla="*/ 99 h 237"/>
                <a:gd name="T30" fmla="*/ 238 w 240"/>
                <a:gd name="T31" fmla="*/ 111 h 237"/>
                <a:gd name="T32" fmla="*/ 229 w 240"/>
                <a:gd name="T33" fmla="*/ 119 h 237"/>
                <a:gd name="T34" fmla="*/ 218 w 240"/>
                <a:gd name="T35" fmla="*/ 119 h 237"/>
                <a:gd name="T36" fmla="*/ 223 w 240"/>
                <a:gd name="T37" fmla="*/ 131 h 237"/>
                <a:gd name="T38" fmla="*/ 209 w 240"/>
                <a:gd name="T39" fmla="*/ 136 h 237"/>
                <a:gd name="T40" fmla="*/ 205 w 240"/>
                <a:gd name="T41" fmla="*/ 139 h 237"/>
                <a:gd name="T42" fmla="*/ 198 w 240"/>
                <a:gd name="T43" fmla="*/ 139 h 237"/>
                <a:gd name="T44" fmla="*/ 195 w 240"/>
                <a:gd name="T45" fmla="*/ 147 h 237"/>
                <a:gd name="T46" fmla="*/ 189 w 240"/>
                <a:gd name="T47" fmla="*/ 156 h 237"/>
                <a:gd name="T48" fmla="*/ 198 w 240"/>
                <a:gd name="T49" fmla="*/ 166 h 237"/>
                <a:gd name="T50" fmla="*/ 193 w 240"/>
                <a:gd name="T51" fmla="*/ 176 h 237"/>
                <a:gd name="T52" fmla="*/ 181 w 240"/>
                <a:gd name="T53" fmla="*/ 185 h 237"/>
                <a:gd name="T54" fmla="*/ 169 w 240"/>
                <a:gd name="T55" fmla="*/ 190 h 237"/>
                <a:gd name="T56" fmla="*/ 146 w 240"/>
                <a:gd name="T57" fmla="*/ 201 h 237"/>
                <a:gd name="T58" fmla="*/ 120 w 240"/>
                <a:gd name="T59" fmla="*/ 203 h 237"/>
                <a:gd name="T60" fmla="*/ 113 w 240"/>
                <a:gd name="T61" fmla="*/ 196 h 237"/>
                <a:gd name="T62" fmla="*/ 114 w 240"/>
                <a:gd name="T63" fmla="*/ 202 h 237"/>
                <a:gd name="T64" fmla="*/ 96 w 240"/>
                <a:gd name="T65" fmla="*/ 202 h 237"/>
                <a:gd name="T66" fmla="*/ 84 w 240"/>
                <a:gd name="T67" fmla="*/ 213 h 237"/>
                <a:gd name="T68" fmla="*/ 69 w 240"/>
                <a:gd name="T69" fmla="*/ 217 h 237"/>
                <a:gd name="T70" fmla="*/ 44 w 240"/>
                <a:gd name="T71" fmla="*/ 222 h 237"/>
                <a:gd name="T72" fmla="*/ 44 w 240"/>
                <a:gd name="T73" fmla="*/ 217 h 237"/>
                <a:gd name="T74" fmla="*/ 28 w 240"/>
                <a:gd name="T75" fmla="*/ 207 h 237"/>
                <a:gd name="T76" fmla="*/ 11 w 240"/>
                <a:gd name="T77" fmla="*/ 197 h 237"/>
                <a:gd name="T78" fmla="*/ 11 w 240"/>
                <a:gd name="T79" fmla="*/ 188 h 237"/>
                <a:gd name="T80" fmla="*/ 13 w 240"/>
                <a:gd name="T81" fmla="*/ 173 h 237"/>
                <a:gd name="T82" fmla="*/ 5 w 240"/>
                <a:gd name="T83" fmla="*/ 163 h 237"/>
                <a:gd name="T84" fmla="*/ 4 w 240"/>
                <a:gd name="T85" fmla="*/ 147 h 237"/>
                <a:gd name="T86" fmla="*/ 4 w 240"/>
                <a:gd name="T87" fmla="*/ 141 h 237"/>
                <a:gd name="T88" fmla="*/ 15 w 240"/>
                <a:gd name="T89" fmla="*/ 141 h 237"/>
                <a:gd name="T90" fmla="*/ 19 w 240"/>
                <a:gd name="T91" fmla="*/ 131 h 237"/>
                <a:gd name="T92" fmla="*/ 25 w 240"/>
                <a:gd name="T93" fmla="*/ 126 h 237"/>
                <a:gd name="T94" fmla="*/ 23 w 240"/>
                <a:gd name="T95" fmla="*/ 120 h 237"/>
                <a:gd name="T96" fmla="*/ 31 w 240"/>
                <a:gd name="T97" fmla="*/ 119 h 237"/>
                <a:gd name="T98" fmla="*/ 46 w 240"/>
                <a:gd name="T99" fmla="*/ 116 h 237"/>
                <a:gd name="T100" fmla="*/ 43 w 240"/>
                <a:gd name="T101" fmla="*/ 101 h 237"/>
                <a:gd name="T102" fmla="*/ 50 w 240"/>
                <a:gd name="T103" fmla="*/ 89 h 237"/>
                <a:gd name="T104" fmla="*/ 60 w 240"/>
                <a:gd name="T105" fmla="*/ 71 h 237"/>
                <a:gd name="T106" fmla="*/ 63 w 240"/>
                <a:gd name="T107" fmla="*/ 60 h 237"/>
                <a:gd name="T108" fmla="*/ 66 w 240"/>
                <a:gd name="T109" fmla="*/ 52 h 237"/>
                <a:gd name="T110" fmla="*/ 63 w 240"/>
                <a:gd name="T111" fmla="*/ 25 h 237"/>
                <a:gd name="T112" fmla="*/ 65 w 240"/>
                <a:gd name="T113" fmla="*/ 10 h 237"/>
                <a:gd name="T114" fmla="*/ 70 w 240"/>
                <a:gd name="T115" fmla="*/ 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0" h="237">
                  <a:moveTo>
                    <a:pt x="80" y="1"/>
                  </a:moveTo>
                  <a:lnTo>
                    <a:pt x="81" y="2"/>
                  </a:lnTo>
                  <a:lnTo>
                    <a:pt x="83" y="2"/>
                  </a:lnTo>
                  <a:lnTo>
                    <a:pt x="84" y="1"/>
                  </a:lnTo>
                  <a:lnTo>
                    <a:pt x="85" y="1"/>
                  </a:lnTo>
                  <a:lnTo>
                    <a:pt x="86" y="1"/>
                  </a:lnTo>
                  <a:lnTo>
                    <a:pt x="86" y="2"/>
                  </a:lnTo>
                  <a:lnTo>
                    <a:pt x="88" y="5"/>
                  </a:lnTo>
                  <a:lnTo>
                    <a:pt x="89" y="5"/>
                  </a:lnTo>
                  <a:lnTo>
                    <a:pt x="90" y="6"/>
                  </a:lnTo>
                  <a:lnTo>
                    <a:pt x="90" y="7"/>
                  </a:lnTo>
                  <a:lnTo>
                    <a:pt x="89" y="9"/>
                  </a:lnTo>
                  <a:lnTo>
                    <a:pt x="89" y="10"/>
                  </a:lnTo>
                  <a:lnTo>
                    <a:pt x="90" y="10"/>
                  </a:lnTo>
                  <a:lnTo>
                    <a:pt x="93" y="11"/>
                  </a:lnTo>
                  <a:lnTo>
                    <a:pt x="93" y="12"/>
                  </a:lnTo>
                  <a:lnTo>
                    <a:pt x="93" y="14"/>
                  </a:lnTo>
                  <a:lnTo>
                    <a:pt x="93" y="15"/>
                  </a:lnTo>
                  <a:lnTo>
                    <a:pt x="94" y="15"/>
                  </a:lnTo>
                  <a:lnTo>
                    <a:pt x="95" y="15"/>
                  </a:lnTo>
                  <a:lnTo>
                    <a:pt x="95" y="16"/>
                  </a:lnTo>
                  <a:lnTo>
                    <a:pt x="95" y="17"/>
                  </a:lnTo>
                  <a:lnTo>
                    <a:pt x="96" y="17"/>
                  </a:lnTo>
                  <a:lnTo>
                    <a:pt x="98" y="16"/>
                  </a:lnTo>
                  <a:lnTo>
                    <a:pt x="98" y="15"/>
                  </a:lnTo>
                  <a:lnTo>
                    <a:pt x="98" y="14"/>
                  </a:lnTo>
                  <a:lnTo>
                    <a:pt x="99" y="12"/>
                  </a:lnTo>
                  <a:lnTo>
                    <a:pt x="99" y="11"/>
                  </a:lnTo>
                  <a:lnTo>
                    <a:pt x="99" y="10"/>
                  </a:lnTo>
                  <a:lnTo>
                    <a:pt x="100" y="10"/>
                  </a:lnTo>
                  <a:lnTo>
                    <a:pt x="103" y="10"/>
                  </a:lnTo>
                  <a:lnTo>
                    <a:pt x="104" y="10"/>
                  </a:lnTo>
                  <a:lnTo>
                    <a:pt x="106" y="11"/>
                  </a:lnTo>
                  <a:lnTo>
                    <a:pt x="109" y="14"/>
                  </a:lnTo>
                  <a:lnTo>
                    <a:pt x="113" y="20"/>
                  </a:lnTo>
                  <a:lnTo>
                    <a:pt x="115" y="25"/>
                  </a:lnTo>
                  <a:lnTo>
                    <a:pt x="116" y="27"/>
                  </a:lnTo>
                  <a:lnTo>
                    <a:pt x="119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3" y="31"/>
                  </a:lnTo>
                  <a:lnTo>
                    <a:pt x="123" y="29"/>
                  </a:lnTo>
                  <a:lnTo>
                    <a:pt x="124" y="29"/>
                  </a:lnTo>
                  <a:lnTo>
                    <a:pt x="126" y="32"/>
                  </a:lnTo>
                  <a:lnTo>
                    <a:pt x="128" y="32"/>
                  </a:lnTo>
                  <a:lnTo>
                    <a:pt x="129" y="34"/>
                  </a:lnTo>
                  <a:lnTo>
                    <a:pt x="130" y="34"/>
                  </a:lnTo>
                  <a:lnTo>
                    <a:pt x="133" y="37"/>
                  </a:lnTo>
                  <a:lnTo>
                    <a:pt x="135" y="41"/>
                  </a:lnTo>
                  <a:lnTo>
                    <a:pt x="139" y="45"/>
                  </a:lnTo>
                  <a:lnTo>
                    <a:pt x="141" y="47"/>
                  </a:lnTo>
                  <a:lnTo>
                    <a:pt x="143" y="49"/>
                  </a:lnTo>
                  <a:lnTo>
                    <a:pt x="144" y="49"/>
                  </a:lnTo>
                  <a:lnTo>
                    <a:pt x="144" y="47"/>
                  </a:lnTo>
                  <a:lnTo>
                    <a:pt x="145" y="46"/>
                  </a:lnTo>
                  <a:lnTo>
                    <a:pt x="149" y="49"/>
                  </a:lnTo>
                  <a:lnTo>
                    <a:pt x="150" y="50"/>
                  </a:lnTo>
                  <a:lnTo>
                    <a:pt x="150" y="51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5" y="52"/>
                  </a:lnTo>
                  <a:lnTo>
                    <a:pt x="158" y="54"/>
                  </a:lnTo>
                  <a:lnTo>
                    <a:pt x="159" y="55"/>
                  </a:lnTo>
                  <a:lnTo>
                    <a:pt x="160" y="59"/>
                  </a:lnTo>
                  <a:lnTo>
                    <a:pt x="160" y="60"/>
                  </a:lnTo>
                  <a:lnTo>
                    <a:pt x="160" y="61"/>
                  </a:lnTo>
                  <a:lnTo>
                    <a:pt x="159" y="61"/>
                  </a:lnTo>
                  <a:lnTo>
                    <a:pt x="159" y="64"/>
                  </a:lnTo>
                  <a:lnTo>
                    <a:pt x="158" y="64"/>
                  </a:lnTo>
                  <a:lnTo>
                    <a:pt x="156" y="64"/>
                  </a:lnTo>
                  <a:lnTo>
                    <a:pt x="156" y="65"/>
                  </a:lnTo>
                  <a:lnTo>
                    <a:pt x="156" y="66"/>
                  </a:lnTo>
                  <a:lnTo>
                    <a:pt x="155" y="66"/>
                  </a:lnTo>
                  <a:lnTo>
                    <a:pt x="154" y="67"/>
                  </a:lnTo>
                  <a:lnTo>
                    <a:pt x="154" y="69"/>
                  </a:lnTo>
                  <a:lnTo>
                    <a:pt x="154" y="72"/>
                  </a:lnTo>
                  <a:lnTo>
                    <a:pt x="154" y="76"/>
                  </a:lnTo>
                  <a:lnTo>
                    <a:pt x="155" y="76"/>
                  </a:lnTo>
                  <a:lnTo>
                    <a:pt x="156" y="77"/>
                  </a:lnTo>
                  <a:lnTo>
                    <a:pt x="164" y="77"/>
                  </a:lnTo>
                  <a:lnTo>
                    <a:pt x="168" y="77"/>
                  </a:lnTo>
                  <a:lnTo>
                    <a:pt x="170" y="76"/>
                  </a:lnTo>
                  <a:lnTo>
                    <a:pt x="171" y="76"/>
                  </a:lnTo>
                  <a:lnTo>
                    <a:pt x="173" y="76"/>
                  </a:lnTo>
                  <a:lnTo>
                    <a:pt x="173" y="77"/>
                  </a:lnTo>
                  <a:lnTo>
                    <a:pt x="171" y="77"/>
                  </a:lnTo>
                  <a:lnTo>
                    <a:pt x="170" y="79"/>
                  </a:lnTo>
                  <a:lnTo>
                    <a:pt x="171" y="80"/>
                  </a:lnTo>
                  <a:lnTo>
                    <a:pt x="178" y="80"/>
                  </a:lnTo>
                  <a:lnTo>
                    <a:pt x="180" y="80"/>
                  </a:lnTo>
                  <a:lnTo>
                    <a:pt x="183" y="80"/>
                  </a:lnTo>
                  <a:lnTo>
                    <a:pt x="184" y="80"/>
                  </a:lnTo>
                  <a:lnTo>
                    <a:pt x="183" y="79"/>
                  </a:lnTo>
                  <a:lnTo>
                    <a:pt x="183" y="77"/>
                  </a:lnTo>
                  <a:lnTo>
                    <a:pt x="184" y="77"/>
                  </a:lnTo>
                  <a:lnTo>
                    <a:pt x="185" y="77"/>
                  </a:lnTo>
                  <a:lnTo>
                    <a:pt x="186" y="77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89" y="74"/>
                  </a:lnTo>
                  <a:lnTo>
                    <a:pt x="189" y="72"/>
                  </a:lnTo>
                  <a:lnTo>
                    <a:pt x="189" y="71"/>
                  </a:lnTo>
                  <a:lnTo>
                    <a:pt x="190" y="71"/>
                  </a:lnTo>
                  <a:lnTo>
                    <a:pt x="193" y="70"/>
                  </a:lnTo>
                  <a:lnTo>
                    <a:pt x="194" y="70"/>
                  </a:lnTo>
                  <a:lnTo>
                    <a:pt x="195" y="69"/>
                  </a:lnTo>
                  <a:lnTo>
                    <a:pt x="196" y="69"/>
                  </a:lnTo>
                  <a:lnTo>
                    <a:pt x="198" y="69"/>
                  </a:lnTo>
                  <a:lnTo>
                    <a:pt x="199" y="70"/>
                  </a:lnTo>
                  <a:lnTo>
                    <a:pt x="200" y="71"/>
                  </a:lnTo>
                  <a:lnTo>
                    <a:pt x="201" y="72"/>
                  </a:lnTo>
                  <a:lnTo>
                    <a:pt x="203" y="72"/>
                  </a:lnTo>
                  <a:lnTo>
                    <a:pt x="205" y="72"/>
                  </a:lnTo>
                  <a:lnTo>
                    <a:pt x="206" y="72"/>
                  </a:lnTo>
                  <a:lnTo>
                    <a:pt x="208" y="72"/>
                  </a:lnTo>
                  <a:lnTo>
                    <a:pt x="209" y="72"/>
                  </a:lnTo>
                  <a:lnTo>
                    <a:pt x="213" y="74"/>
                  </a:lnTo>
                  <a:lnTo>
                    <a:pt x="215" y="75"/>
                  </a:lnTo>
                  <a:lnTo>
                    <a:pt x="216" y="75"/>
                  </a:lnTo>
                  <a:lnTo>
                    <a:pt x="218" y="77"/>
                  </a:lnTo>
                  <a:lnTo>
                    <a:pt x="219" y="80"/>
                  </a:lnTo>
                  <a:lnTo>
                    <a:pt x="220" y="82"/>
                  </a:lnTo>
                  <a:lnTo>
                    <a:pt x="223" y="84"/>
                  </a:lnTo>
                  <a:lnTo>
                    <a:pt x="224" y="85"/>
                  </a:lnTo>
                  <a:lnTo>
                    <a:pt x="228" y="86"/>
                  </a:lnTo>
                  <a:lnTo>
                    <a:pt x="230" y="90"/>
                  </a:lnTo>
                  <a:lnTo>
                    <a:pt x="233" y="92"/>
                  </a:lnTo>
                  <a:lnTo>
                    <a:pt x="234" y="94"/>
                  </a:lnTo>
                  <a:lnTo>
                    <a:pt x="234" y="95"/>
                  </a:lnTo>
                  <a:lnTo>
                    <a:pt x="234" y="96"/>
                  </a:lnTo>
                  <a:lnTo>
                    <a:pt x="233" y="96"/>
                  </a:lnTo>
                  <a:lnTo>
                    <a:pt x="233" y="97"/>
                  </a:lnTo>
                  <a:lnTo>
                    <a:pt x="234" y="99"/>
                  </a:lnTo>
                  <a:lnTo>
                    <a:pt x="235" y="101"/>
                  </a:lnTo>
                  <a:lnTo>
                    <a:pt x="236" y="102"/>
                  </a:lnTo>
                  <a:lnTo>
                    <a:pt x="238" y="104"/>
                  </a:lnTo>
                  <a:lnTo>
                    <a:pt x="239" y="105"/>
                  </a:lnTo>
                  <a:lnTo>
                    <a:pt x="239" y="106"/>
                  </a:lnTo>
                  <a:lnTo>
                    <a:pt x="240" y="109"/>
                  </a:lnTo>
                  <a:lnTo>
                    <a:pt x="240" y="110"/>
                  </a:lnTo>
                  <a:lnTo>
                    <a:pt x="239" y="111"/>
                  </a:lnTo>
                  <a:lnTo>
                    <a:pt x="238" y="111"/>
                  </a:lnTo>
                  <a:lnTo>
                    <a:pt x="236" y="111"/>
                  </a:lnTo>
                  <a:lnTo>
                    <a:pt x="235" y="111"/>
                  </a:lnTo>
                  <a:lnTo>
                    <a:pt x="234" y="112"/>
                  </a:lnTo>
                  <a:lnTo>
                    <a:pt x="234" y="114"/>
                  </a:lnTo>
                  <a:lnTo>
                    <a:pt x="234" y="115"/>
                  </a:lnTo>
                  <a:lnTo>
                    <a:pt x="233" y="117"/>
                  </a:lnTo>
                  <a:lnTo>
                    <a:pt x="231" y="119"/>
                  </a:lnTo>
                  <a:lnTo>
                    <a:pt x="230" y="119"/>
                  </a:lnTo>
                  <a:lnTo>
                    <a:pt x="229" y="119"/>
                  </a:lnTo>
                  <a:lnTo>
                    <a:pt x="228" y="119"/>
                  </a:lnTo>
                  <a:lnTo>
                    <a:pt x="225" y="121"/>
                  </a:lnTo>
                  <a:lnTo>
                    <a:pt x="224" y="122"/>
                  </a:lnTo>
                  <a:lnTo>
                    <a:pt x="223" y="122"/>
                  </a:lnTo>
                  <a:lnTo>
                    <a:pt x="221" y="122"/>
                  </a:lnTo>
                  <a:lnTo>
                    <a:pt x="220" y="121"/>
                  </a:lnTo>
                  <a:lnTo>
                    <a:pt x="220" y="119"/>
                  </a:lnTo>
                  <a:lnTo>
                    <a:pt x="219" y="119"/>
                  </a:lnTo>
                  <a:lnTo>
                    <a:pt x="218" y="119"/>
                  </a:lnTo>
                  <a:lnTo>
                    <a:pt x="216" y="120"/>
                  </a:lnTo>
                  <a:lnTo>
                    <a:pt x="215" y="121"/>
                  </a:lnTo>
                  <a:lnTo>
                    <a:pt x="216" y="122"/>
                  </a:lnTo>
                  <a:lnTo>
                    <a:pt x="218" y="122"/>
                  </a:lnTo>
                  <a:lnTo>
                    <a:pt x="220" y="122"/>
                  </a:lnTo>
                  <a:lnTo>
                    <a:pt x="220" y="124"/>
                  </a:lnTo>
                  <a:lnTo>
                    <a:pt x="223" y="126"/>
                  </a:lnTo>
                  <a:lnTo>
                    <a:pt x="223" y="129"/>
                  </a:lnTo>
                  <a:lnTo>
                    <a:pt x="223" y="131"/>
                  </a:lnTo>
                  <a:lnTo>
                    <a:pt x="221" y="132"/>
                  </a:lnTo>
                  <a:lnTo>
                    <a:pt x="221" y="134"/>
                  </a:lnTo>
                  <a:lnTo>
                    <a:pt x="218" y="135"/>
                  </a:lnTo>
                  <a:lnTo>
                    <a:pt x="211" y="135"/>
                  </a:lnTo>
                  <a:lnTo>
                    <a:pt x="209" y="134"/>
                  </a:lnTo>
                  <a:lnTo>
                    <a:pt x="208" y="134"/>
                  </a:lnTo>
                  <a:lnTo>
                    <a:pt x="206" y="134"/>
                  </a:lnTo>
                  <a:lnTo>
                    <a:pt x="206" y="135"/>
                  </a:lnTo>
                  <a:lnTo>
                    <a:pt x="209" y="136"/>
                  </a:lnTo>
                  <a:lnTo>
                    <a:pt x="210" y="137"/>
                  </a:lnTo>
                  <a:lnTo>
                    <a:pt x="210" y="139"/>
                  </a:lnTo>
                  <a:lnTo>
                    <a:pt x="209" y="139"/>
                  </a:lnTo>
                  <a:lnTo>
                    <a:pt x="208" y="137"/>
                  </a:lnTo>
                  <a:lnTo>
                    <a:pt x="206" y="136"/>
                  </a:lnTo>
                  <a:lnTo>
                    <a:pt x="205" y="137"/>
                  </a:lnTo>
                  <a:lnTo>
                    <a:pt x="206" y="137"/>
                  </a:lnTo>
                  <a:lnTo>
                    <a:pt x="206" y="139"/>
                  </a:lnTo>
                  <a:lnTo>
                    <a:pt x="205" y="139"/>
                  </a:lnTo>
                  <a:lnTo>
                    <a:pt x="204" y="137"/>
                  </a:lnTo>
                  <a:lnTo>
                    <a:pt x="203" y="137"/>
                  </a:lnTo>
                  <a:lnTo>
                    <a:pt x="203" y="139"/>
                  </a:lnTo>
                  <a:lnTo>
                    <a:pt x="201" y="139"/>
                  </a:lnTo>
                  <a:lnTo>
                    <a:pt x="201" y="137"/>
                  </a:lnTo>
                  <a:lnTo>
                    <a:pt x="200" y="137"/>
                  </a:lnTo>
                  <a:lnTo>
                    <a:pt x="199" y="137"/>
                  </a:lnTo>
                  <a:lnTo>
                    <a:pt x="199" y="139"/>
                  </a:lnTo>
                  <a:lnTo>
                    <a:pt x="198" y="139"/>
                  </a:lnTo>
                  <a:lnTo>
                    <a:pt x="198" y="140"/>
                  </a:lnTo>
                  <a:lnTo>
                    <a:pt x="195" y="139"/>
                  </a:lnTo>
                  <a:lnTo>
                    <a:pt x="194" y="140"/>
                  </a:lnTo>
                  <a:lnTo>
                    <a:pt x="194" y="141"/>
                  </a:lnTo>
                  <a:lnTo>
                    <a:pt x="194" y="142"/>
                  </a:lnTo>
                  <a:lnTo>
                    <a:pt x="194" y="143"/>
                  </a:lnTo>
                  <a:lnTo>
                    <a:pt x="195" y="145"/>
                  </a:lnTo>
                  <a:lnTo>
                    <a:pt x="195" y="146"/>
                  </a:lnTo>
                  <a:lnTo>
                    <a:pt x="195" y="147"/>
                  </a:lnTo>
                  <a:lnTo>
                    <a:pt x="191" y="147"/>
                  </a:lnTo>
                  <a:lnTo>
                    <a:pt x="190" y="146"/>
                  </a:lnTo>
                  <a:lnTo>
                    <a:pt x="190" y="147"/>
                  </a:lnTo>
                  <a:lnTo>
                    <a:pt x="190" y="150"/>
                  </a:lnTo>
                  <a:lnTo>
                    <a:pt x="190" y="151"/>
                  </a:lnTo>
                  <a:lnTo>
                    <a:pt x="189" y="152"/>
                  </a:lnTo>
                  <a:lnTo>
                    <a:pt x="188" y="153"/>
                  </a:lnTo>
                  <a:lnTo>
                    <a:pt x="188" y="155"/>
                  </a:lnTo>
                  <a:lnTo>
                    <a:pt x="189" y="156"/>
                  </a:lnTo>
                  <a:lnTo>
                    <a:pt x="190" y="158"/>
                  </a:lnTo>
                  <a:lnTo>
                    <a:pt x="190" y="160"/>
                  </a:lnTo>
                  <a:lnTo>
                    <a:pt x="190" y="161"/>
                  </a:lnTo>
                  <a:lnTo>
                    <a:pt x="190" y="162"/>
                  </a:lnTo>
                  <a:lnTo>
                    <a:pt x="193" y="162"/>
                  </a:lnTo>
                  <a:lnTo>
                    <a:pt x="195" y="162"/>
                  </a:lnTo>
                  <a:lnTo>
                    <a:pt x="196" y="162"/>
                  </a:lnTo>
                  <a:lnTo>
                    <a:pt x="198" y="165"/>
                  </a:lnTo>
                  <a:lnTo>
                    <a:pt x="198" y="166"/>
                  </a:lnTo>
                  <a:lnTo>
                    <a:pt x="196" y="167"/>
                  </a:lnTo>
                  <a:lnTo>
                    <a:pt x="195" y="167"/>
                  </a:lnTo>
                  <a:lnTo>
                    <a:pt x="195" y="168"/>
                  </a:lnTo>
                  <a:lnTo>
                    <a:pt x="195" y="170"/>
                  </a:lnTo>
                  <a:lnTo>
                    <a:pt x="196" y="172"/>
                  </a:lnTo>
                  <a:lnTo>
                    <a:pt x="196" y="173"/>
                  </a:lnTo>
                  <a:lnTo>
                    <a:pt x="196" y="175"/>
                  </a:lnTo>
                  <a:lnTo>
                    <a:pt x="195" y="175"/>
                  </a:lnTo>
                  <a:lnTo>
                    <a:pt x="193" y="176"/>
                  </a:lnTo>
                  <a:lnTo>
                    <a:pt x="191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90" y="181"/>
                  </a:lnTo>
                  <a:lnTo>
                    <a:pt x="189" y="181"/>
                  </a:lnTo>
                  <a:lnTo>
                    <a:pt x="186" y="182"/>
                  </a:lnTo>
                  <a:lnTo>
                    <a:pt x="184" y="183"/>
                  </a:lnTo>
                  <a:lnTo>
                    <a:pt x="183" y="183"/>
                  </a:lnTo>
                  <a:lnTo>
                    <a:pt x="181" y="185"/>
                  </a:lnTo>
                  <a:lnTo>
                    <a:pt x="179" y="183"/>
                  </a:lnTo>
                  <a:lnTo>
                    <a:pt x="178" y="185"/>
                  </a:lnTo>
                  <a:lnTo>
                    <a:pt x="178" y="186"/>
                  </a:lnTo>
                  <a:lnTo>
                    <a:pt x="176" y="186"/>
                  </a:lnTo>
                  <a:lnTo>
                    <a:pt x="175" y="187"/>
                  </a:lnTo>
                  <a:lnTo>
                    <a:pt x="173" y="187"/>
                  </a:lnTo>
                  <a:lnTo>
                    <a:pt x="171" y="188"/>
                  </a:lnTo>
                  <a:lnTo>
                    <a:pt x="170" y="190"/>
                  </a:lnTo>
                  <a:lnTo>
                    <a:pt x="169" y="190"/>
                  </a:lnTo>
                  <a:lnTo>
                    <a:pt x="166" y="191"/>
                  </a:lnTo>
                  <a:lnTo>
                    <a:pt x="160" y="195"/>
                  </a:lnTo>
                  <a:lnTo>
                    <a:pt x="158" y="196"/>
                  </a:lnTo>
                  <a:lnTo>
                    <a:pt x="153" y="197"/>
                  </a:lnTo>
                  <a:lnTo>
                    <a:pt x="151" y="198"/>
                  </a:lnTo>
                  <a:lnTo>
                    <a:pt x="150" y="198"/>
                  </a:lnTo>
                  <a:lnTo>
                    <a:pt x="149" y="200"/>
                  </a:lnTo>
                  <a:lnTo>
                    <a:pt x="148" y="200"/>
                  </a:lnTo>
                  <a:lnTo>
                    <a:pt x="146" y="201"/>
                  </a:lnTo>
                  <a:lnTo>
                    <a:pt x="144" y="202"/>
                  </a:lnTo>
                  <a:lnTo>
                    <a:pt x="143" y="205"/>
                  </a:lnTo>
                  <a:lnTo>
                    <a:pt x="141" y="205"/>
                  </a:lnTo>
                  <a:lnTo>
                    <a:pt x="139" y="205"/>
                  </a:lnTo>
                  <a:lnTo>
                    <a:pt x="136" y="203"/>
                  </a:lnTo>
                  <a:lnTo>
                    <a:pt x="136" y="200"/>
                  </a:lnTo>
                  <a:lnTo>
                    <a:pt x="133" y="200"/>
                  </a:lnTo>
                  <a:lnTo>
                    <a:pt x="121" y="198"/>
                  </a:lnTo>
                  <a:lnTo>
                    <a:pt x="120" y="203"/>
                  </a:lnTo>
                  <a:lnTo>
                    <a:pt x="114" y="203"/>
                  </a:lnTo>
                  <a:lnTo>
                    <a:pt x="115" y="200"/>
                  </a:lnTo>
                  <a:lnTo>
                    <a:pt x="116" y="200"/>
                  </a:lnTo>
                  <a:lnTo>
                    <a:pt x="116" y="201"/>
                  </a:lnTo>
                  <a:lnTo>
                    <a:pt x="119" y="201"/>
                  </a:lnTo>
                  <a:lnTo>
                    <a:pt x="120" y="197"/>
                  </a:lnTo>
                  <a:lnTo>
                    <a:pt x="115" y="195"/>
                  </a:lnTo>
                  <a:lnTo>
                    <a:pt x="114" y="195"/>
                  </a:lnTo>
                  <a:lnTo>
                    <a:pt x="113" y="196"/>
                  </a:lnTo>
                  <a:lnTo>
                    <a:pt x="111" y="196"/>
                  </a:lnTo>
                  <a:lnTo>
                    <a:pt x="110" y="197"/>
                  </a:lnTo>
                  <a:lnTo>
                    <a:pt x="109" y="198"/>
                  </a:lnTo>
                  <a:lnTo>
                    <a:pt x="109" y="200"/>
                  </a:lnTo>
                  <a:lnTo>
                    <a:pt x="110" y="201"/>
                  </a:lnTo>
                  <a:lnTo>
                    <a:pt x="113" y="201"/>
                  </a:lnTo>
                  <a:lnTo>
                    <a:pt x="113" y="200"/>
                  </a:lnTo>
                  <a:lnTo>
                    <a:pt x="114" y="200"/>
                  </a:lnTo>
                  <a:lnTo>
                    <a:pt x="114" y="202"/>
                  </a:lnTo>
                  <a:lnTo>
                    <a:pt x="113" y="202"/>
                  </a:lnTo>
                  <a:lnTo>
                    <a:pt x="110" y="203"/>
                  </a:lnTo>
                  <a:lnTo>
                    <a:pt x="108" y="201"/>
                  </a:lnTo>
                  <a:lnTo>
                    <a:pt x="105" y="202"/>
                  </a:lnTo>
                  <a:lnTo>
                    <a:pt x="104" y="201"/>
                  </a:lnTo>
                  <a:lnTo>
                    <a:pt x="101" y="201"/>
                  </a:lnTo>
                  <a:lnTo>
                    <a:pt x="100" y="201"/>
                  </a:lnTo>
                  <a:lnTo>
                    <a:pt x="99" y="201"/>
                  </a:lnTo>
                  <a:lnTo>
                    <a:pt x="96" y="202"/>
                  </a:lnTo>
                  <a:lnTo>
                    <a:pt x="95" y="202"/>
                  </a:lnTo>
                  <a:lnTo>
                    <a:pt x="94" y="205"/>
                  </a:lnTo>
                  <a:lnTo>
                    <a:pt x="93" y="207"/>
                  </a:lnTo>
                  <a:lnTo>
                    <a:pt x="91" y="208"/>
                  </a:lnTo>
                  <a:lnTo>
                    <a:pt x="90" y="208"/>
                  </a:lnTo>
                  <a:lnTo>
                    <a:pt x="89" y="210"/>
                  </a:lnTo>
                  <a:lnTo>
                    <a:pt x="86" y="211"/>
                  </a:lnTo>
                  <a:lnTo>
                    <a:pt x="84" y="212"/>
                  </a:lnTo>
                  <a:lnTo>
                    <a:pt x="84" y="213"/>
                  </a:lnTo>
                  <a:lnTo>
                    <a:pt x="84" y="215"/>
                  </a:lnTo>
                  <a:lnTo>
                    <a:pt x="81" y="217"/>
                  </a:lnTo>
                  <a:lnTo>
                    <a:pt x="80" y="218"/>
                  </a:lnTo>
                  <a:lnTo>
                    <a:pt x="79" y="220"/>
                  </a:lnTo>
                  <a:lnTo>
                    <a:pt x="78" y="220"/>
                  </a:lnTo>
                  <a:lnTo>
                    <a:pt x="76" y="220"/>
                  </a:lnTo>
                  <a:lnTo>
                    <a:pt x="75" y="218"/>
                  </a:lnTo>
                  <a:lnTo>
                    <a:pt x="71" y="218"/>
                  </a:lnTo>
                  <a:lnTo>
                    <a:pt x="69" y="217"/>
                  </a:lnTo>
                  <a:lnTo>
                    <a:pt x="66" y="216"/>
                  </a:lnTo>
                  <a:lnTo>
                    <a:pt x="65" y="215"/>
                  </a:lnTo>
                  <a:lnTo>
                    <a:pt x="63" y="212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9" y="208"/>
                  </a:lnTo>
                  <a:lnTo>
                    <a:pt x="58" y="217"/>
                  </a:lnTo>
                  <a:lnTo>
                    <a:pt x="55" y="225"/>
                  </a:lnTo>
                  <a:lnTo>
                    <a:pt x="44" y="222"/>
                  </a:lnTo>
                  <a:lnTo>
                    <a:pt x="43" y="222"/>
                  </a:lnTo>
                  <a:lnTo>
                    <a:pt x="41" y="223"/>
                  </a:lnTo>
                  <a:lnTo>
                    <a:pt x="40" y="222"/>
                  </a:lnTo>
                  <a:lnTo>
                    <a:pt x="39" y="221"/>
                  </a:lnTo>
                  <a:lnTo>
                    <a:pt x="39" y="220"/>
                  </a:lnTo>
                  <a:lnTo>
                    <a:pt x="39" y="218"/>
                  </a:lnTo>
                  <a:lnTo>
                    <a:pt x="41" y="218"/>
                  </a:lnTo>
                  <a:lnTo>
                    <a:pt x="43" y="217"/>
                  </a:lnTo>
                  <a:lnTo>
                    <a:pt x="44" y="217"/>
                  </a:lnTo>
                  <a:lnTo>
                    <a:pt x="53" y="220"/>
                  </a:lnTo>
                  <a:lnTo>
                    <a:pt x="56" y="208"/>
                  </a:lnTo>
                  <a:lnTo>
                    <a:pt x="40" y="203"/>
                  </a:lnTo>
                  <a:lnTo>
                    <a:pt x="40" y="206"/>
                  </a:lnTo>
                  <a:lnTo>
                    <a:pt x="41" y="211"/>
                  </a:lnTo>
                  <a:lnTo>
                    <a:pt x="39" y="212"/>
                  </a:lnTo>
                  <a:lnTo>
                    <a:pt x="36" y="202"/>
                  </a:lnTo>
                  <a:lnTo>
                    <a:pt x="34" y="203"/>
                  </a:lnTo>
                  <a:lnTo>
                    <a:pt x="28" y="207"/>
                  </a:lnTo>
                  <a:lnTo>
                    <a:pt x="29" y="212"/>
                  </a:lnTo>
                  <a:lnTo>
                    <a:pt x="34" y="231"/>
                  </a:lnTo>
                  <a:lnTo>
                    <a:pt x="35" y="236"/>
                  </a:lnTo>
                  <a:lnTo>
                    <a:pt x="31" y="237"/>
                  </a:lnTo>
                  <a:lnTo>
                    <a:pt x="30" y="236"/>
                  </a:lnTo>
                  <a:lnTo>
                    <a:pt x="26" y="217"/>
                  </a:lnTo>
                  <a:lnTo>
                    <a:pt x="25" y="213"/>
                  </a:lnTo>
                  <a:lnTo>
                    <a:pt x="18" y="208"/>
                  </a:lnTo>
                  <a:lnTo>
                    <a:pt x="11" y="197"/>
                  </a:lnTo>
                  <a:lnTo>
                    <a:pt x="8" y="192"/>
                  </a:lnTo>
                  <a:lnTo>
                    <a:pt x="6" y="191"/>
                  </a:lnTo>
                  <a:lnTo>
                    <a:pt x="8" y="191"/>
                  </a:lnTo>
                  <a:lnTo>
                    <a:pt x="8" y="190"/>
                  </a:lnTo>
                  <a:lnTo>
                    <a:pt x="6" y="190"/>
                  </a:lnTo>
                  <a:lnTo>
                    <a:pt x="6" y="188"/>
                  </a:lnTo>
                  <a:lnTo>
                    <a:pt x="8" y="187"/>
                  </a:lnTo>
                  <a:lnTo>
                    <a:pt x="9" y="188"/>
                  </a:lnTo>
                  <a:lnTo>
                    <a:pt x="11" y="188"/>
                  </a:lnTo>
                  <a:lnTo>
                    <a:pt x="11" y="187"/>
                  </a:lnTo>
                  <a:lnTo>
                    <a:pt x="11" y="185"/>
                  </a:lnTo>
                  <a:lnTo>
                    <a:pt x="13" y="183"/>
                  </a:lnTo>
                  <a:lnTo>
                    <a:pt x="13" y="182"/>
                  </a:lnTo>
                  <a:lnTo>
                    <a:pt x="14" y="180"/>
                  </a:lnTo>
                  <a:lnTo>
                    <a:pt x="14" y="177"/>
                  </a:lnTo>
                  <a:lnTo>
                    <a:pt x="14" y="175"/>
                  </a:lnTo>
                  <a:lnTo>
                    <a:pt x="13" y="175"/>
                  </a:lnTo>
                  <a:lnTo>
                    <a:pt x="13" y="173"/>
                  </a:lnTo>
                  <a:lnTo>
                    <a:pt x="11" y="173"/>
                  </a:lnTo>
                  <a:lnTo>
                    <a:pt x="10" y="173"/>
                  </a:lnTo>
                  <a:lnTo>
                    <a:pt x="9" y="173"/>
                  </a:lnTo>
                  <a:lnTo>
                    <a:pt x="8" y="173"/>
                  </a:lnTo>
                  <a:lnTo>
                    <a:pt x="5" y="172"/>
                  </a:lnTo>
                  <a:lnTo>
                    <a:pt x="5" y="168"/>
                  </a:lnTo>
                  <a:lnTo>
                    <a:pt x="5" y="167"/>
                  </a:lnTo>
                  <a:lnTo>
                    <a:pt x="5" y="166"/>
                  </a:lnTo>
                  <a:lnTo>
                    <a:pt x="5" y="163"/>
                  </a:lnTo>
                  <a:lnTo>
                    <a:pt x="4" y="162"/>
                  </a:lnTo>
                  <a:lnTo>
                    <a:pt x="3" y="161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3"/>
                  </a:lnTo>
                  <a:lnTo>
                    <a:pt x="1" y="152"/>
                  </a:lnTo>
                  <a:lnTo>
                    <a:pt x="3" y="150"/>
                  </a:lnTo>
                  <a:lnTo>
                    <a:pt x="4" y="147"/>
                  </a:lnTo>
                  <a:lnTo>
                    <a:pt x="4" y="146"/>
                  </a:lnTo>
                  <a:lnTo>
                    <a:pt x="4" y="145"/>
                  </a:lnTo>
                  <a:lnTo>
                    <a:pt x="3" y="143"/>
                  </a:lnTo>
                  <a:lnTo>
                    <a:pt x="3" y="142"/>
                  </a:lnTo>
                  <a:lnTo>
                    <a:pt x="4" y="142"/>
                  </a:lnTo>
                  <a:lnTo>
                    <a:pt x="5" y="143"/>
                  </a:lnTo>
                  <a:lnTo>
                    <a:pt x="6" y="142"/>
                  </a:lnTo>
                  <a:lnTo>
                    <a:pt x="5" y="142"/>
                  </a:lnTo>
                  <a:lnTo>
                    <a:pt x="4" y="141"/>
                  </a:lnTo>
                  <a:lnTo>
                    <a:pt x="4" y="140"/>
                  </a:lnTo>
                  <a:lnTo>
                    <a:pt x="5" y="139"/>
                  </a:lnTo>
                  <a:lnTo>
                    <a:pt x="6" y="139"/>
                  </a:lnTo>
                  <a:lnTo>
                    <a:pt x="8" y="139"/>
                  </a:lnTo>
                  <a:lnTo>
                    <a:pt x="9" y="139"/>
                  </a:lnTo>
                  <a:lnTo>
                    <a:pt x="11" y="141"/>
                  </a:lnTo>
                  <a:lnTo>
                    <a:pt x="13" y="142"/>
                  </a:lnTo>
                  <a:lnTo>
                    <a:pt x="14" y="141"/>
                  </a:lnTo>
                  <a:lnTo>
                    <a:pt x="15" y="141"/>
                  </a:lnTo>
                  <a:lnTo>
                    <a:pt x="16" y="140"/>
                  </a:lnTo>
                  <a:lnTo>
                    <a:pt x="16" y="139"/>
                  </a:lnTo>
                  <a:lnTo>
                    <a:pt x="16" y="137"/>
                  </a:lnTo>
                  <a:lnTo>
                    <a:pt x="18" y="136"/>
                  </a:lnTo>
                  <a:lnTo>
                    <a:pt x="18" y="135"/>
                  </a:lnTo>
                  <a:lnTo>
                    <a:pt x="16" y="135"/>
                  </a:lnTo>
                  <a:lnTo>
                    <a:pt x="16" y="134"/>
                  </a:lnTo>
                  <a:lnTo>
                    <a:pt x="18" y="132"/>
                  </a:lnTo>
                  <a:lnTo>
                    <a:pt x="19" y="131"/>
                  </a:lnTo>
                  <a:lnTo>
                    <a:pt x="18" y="130"/>
                  </a:lnTo>
                  <a:lnTo>
                    <a:pt x="18" y="129"/>
                  </a:lnTo>
                  <a:lnTo>
                    <a:pt x="18" y="127"/>
                  </a:lnTo>
                  <a:lnTo>
                    <a:pt x="19" y="126"/>
                  </a:lnTo>
                  <a:lnTo>
                    <a:pt x="20" y="126"/>
                  </a:lnTo>
                  <a:lnTo>
                    <a:pt x="20" y="127"/>
                  </a:lnTo>
                  <a:lnTo>
                    <a:pt x="23" y="127"/>
                  </a:lnTo>
                  <a:lnTo>
                    <a:pt x="24" y="126"/>
                  </a:lnTo>
                  <a:lnTo>
                    <a:pt x="25" y="126"/>
                  </a:lnTo>
                  <a:lnTo>
                    <a:pt x="23" y="125"/>
                  </a:lnTo>
                  <a:lnTo>
                    <a:pt x="21" y="125"/>
                  </a:lnTo>
                  <a:lnTo>
                    <a:pt x="21" y="124"/>
                  </a:lnTo>
                  <a:lnTo>
                    <a:pt x="20" y="122"/>
                  </a:lnTo>
                  <a:lnTo>
                    <a:pt x="20" y="121"/>
                  </a:lnTo>
                  <a:lnTo>
                    <a:pt x="20" y="120"/>
                  </a:lnTo>
                  <a:lnTo>
                    <a:pt x="21" y="121"/>
                  </a:lnTo>
                  <a:lnTo>
                    <a:pt x="23" y="121"/>
                  </a:lnTo>
                  <a:lnTo>
                    <a:pt x="23" y="120"/>
                  </a:lnTo>
                  <a:lnTo>
                    <a:pt x="24" y="119"/>
                  </a:lnTo>
                  <a:lnTo>
                    <a:pt x="25" y="119"/>
                  </a:lnTo>
                  <a:lnTo>
                    <a:pt x="26" y="119"/>
                  </a:lnTo>
                  <a:lnTo>
                    <a:pt x="26" y="117"/>
                  </a:lnTo>
                  <a:lnTo>
                    <a:pt x="26" y="116"/>
                  </a:lnTo>
                  <a:lnTo>
                    <a:pt x="28" y="117"/>
                  </a:lnTo>
                  <a:lnTo>
                    <a:pt x="29" y="119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20"/>
                  </a:lnTo>
                  <a:lnTo>
                    <a:pt x="35" y="120"/>
                  </a:lnTo>
                  <a:lnTo>
                    <a:pt x="38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41" y="120"/>
                  </a:lnTo>
                  <a:lnTo>
                    <a:pt x="43" y="119"/>
                  </a:lnTo>
                  <a:lnTo>
                    <a:pt x="45" y="117"/>
                  </a:lnTo>
                  <a:lnTo>
                    <a:pt x="46" y="116"/>
                  </a:lnTo>
                  <a:lnTo>
                    <a:pt x="48" y="114"/>
                  </a:lnTo>
                  <a:lnTo>
                    <a:pt x="48" y="110"/>
                  </a:lnTo>
                  <a:lnTo>
                    <a:pt x="49" y="107"/>
                  </a:lnTo>
                  <a:lnTo>
                    <a:pt x="49" y="106"/>
                  </a:lnTo>
                  <a:lnTo>
                    <a:pt x="49" y="105"/>
                  </a:lnTo>
                  <a:lnTo>
                    <a:pt x="48" y="105"/>
                  </a:lnTo>
                  <a:lnTo>
                    <a:pt x="45" y="104"/>
                  </a:lnTo>
                  <a:lnTo>
                    <a:pt x="44" y="102"/>
                  </a:lnTo>
                  <a:lnTo>
                    <a:pt x="43" y="101"/>
                  </a:lnTo>
                  <a:lnTo>
                    <a:pt x="43" y="100"/>
                  </a:lnTo>
                  <a:lnTo>
                    <a:pt x="41" y="99"/>
                  </a:lnTo>
                  <a:lnTo>
                    <a:pt x="41" y="95"/>
                  </a:lnTo>
                  <a:lnTo>
                    <a:pt x="41" y="94"/>
                  </a:lnTo>
                  <a:lnTo>
                    <a:pt x="41" y="91"/>
                  </a:lnTo>
                  <a:lnTo>
                    <a:pt x="43" y="89"/>
                  </a:lnTo>
                  <a:lnTo>
                    <a:pt x="46" y="89"/>
                  </a:lnTo>
                  <a:lnTo>
                    <a:pt x="48" y="89"/>
                  </a:lnTo>
                  <a:lnTo>
                    <a:pt x="50" y="89"/>
                  </a:lnTo>
                  <a:lnTo>
                    <a:pt x="53" y="89"/>
                  </a:lnTo>
                  <a:lnTo>
                    <a:pt x="54" y="89"/>
                  </a:lnTo>
                  <a:lnTo>
                    <a:pt x="55" y="87"/>
                  </a:lnTo>
                  <a:lnTo>
                    <a:pt x="59" y="84"/>
                  </a:lnTo>
                  <a:lnTo>
                    <a:pt x="60" y="81"/>
                  </a:lnTo>
                  <a:lnTo>
                    <a:pt x="61" y="77"/>
                  </a:lnTo>
                  <a:lnTo>
                    <a:pt x="61" y="75"/>
                  </a:lnTo>
                  <a:lnTo>
                    <a:pt x="61" y="74"/>
                  </a:lnTo>
                  <a:lnTo>
                    <a:pt x="60" y="71"/>
                  </a:lnTo>
                  <a:lnTo>
                    <a:pt x="59" y="70"/>
                  </a:lnTo>
                  <a:lnTo>
                    <a:pt x="60" y="69"/>
                  </a:lnTo>
                  <a:lnTo>
                    <a:pt x="63" y="69"/>
                  </a:lnTo>
                  <a:lnTo>
                    <a:pt x="64" y="66"/>
                  </a:lnTo>
                  <a:lnTo>
                    <a:pt x="65" y="64"/>
                  </a:lnTo>
                  <a:lnTo>
                    <a:pt x="65" y="62"/>
                  </a:lnTo>
                  <a:lnTo>
                    <a:pt x="65" y="61"/>
                  </a:lnTo>
                  <a:lnTo>
                    <a:pt x="63" y="61"/>
                  </a:lnTo>
                  <a:lnTo>
                    <a:pt x="63" y="60"/>
                  </a:lnTo>
                  <a:lnTo>
                    <a:pt x="63" y="59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1" y="55"/>
                  </a:lnTo>
                  <a:lnTo>
                    <a:pt x="64" y="55"/>
                  </a:lnTo>
                  <a:lnTo>
                    <a:pt x="65" y="54"/>
                  </a:lnTo>
                  <a:lnTo>
                    <a:pt x="66" y="52"/>
                  </a:lnTo>
                  <a:lnTo>
                    <a:pt x="66" y="49"/>
                  </a:lnTo>
                  <a:lnTo>
                    <a:pt x="66" y="45"/>
                  </a:lnTo>
                  <a:lnTo>
                    <a:pt x="66" y="44"/>
                  </a:lnTo>
                  <a:lnTo>
                    <a:pt x="66" y="41"/>
                  </a:lnTo>
                  <a:lnTo>
                    <a:pt x="65" y="37"/>
                  </a:lnTo>
                  <a:lnTo>
                    <a:pt x="65" y="34"/>
                  </a:lnTo>
                  <a:lnTo>
                    <a:pt x="65" y="31"/>
                  </a:lnTo>
                  <a:lnTo>
                    <a:pt x="63" y="26"/>
                  </a:lnTo>
                  <a:lnTo>
                    <a:pt x="63" y="25"/>
                  </a:lnTo>
                  <a:lnTo>
                    <a:pt x="63" y="24"/>
                  </a:lnTo>
                  <a:lnTo>
                    <a:pt x="64" y="22"/>
                  </a:lnTo>
                  <a:lnTo>
                    <a:pt x="65" y="21"/>
                  </a:lnTo>
                  <a:lnTo>
                    <a:pt x="65" y="19"/>
                  </a:lnTo>
                  <a:lnTo>
                    <a:pt x="66" y="17"/>
                  </a:lnTo>
                  <a:lnTo>
                    <a:pt x="65" y="15"/>
                  </a:lnTo>
                  <a:lnTo>
                    <a:pt x="64" y="12"/>
                  </a:lnTo>
                  <a:lnTo>
                    <a:pt x="64" y="11"/>
                  </a:lnTo>
                  <a:lnTo>
                    <a:pt x="65" y="10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9" y="9"/>
                  </a:lnTo>
                  <a:lnTo>
                    <a:pt x="69" y="10"/>
                  </a:lnTo>
                  <a:lnTo>
                    <a:pt x="69" y="9"/>
                  </a:lnTo>
                  <a:lnTo>
                    <a:pt x="70" y="7"/>
                  </a:lnTo>
                  <a:lnTo>
                    <a:pt x="70" y="5"/>
                  </a:lnTo>
                  <a:lnTo>
                    <a:pt x="70" y="4"/>
                  </a:lnTo>
                  <a:lnTo>
                    <a:pt x="70" y="2"/>
                  </a:lnTo>
                  <a:lnTo>
                    <a:pt x="73" y="1"/>
                  </a:lnTo>
                  <a:lnTo>
                    <a:pt x="75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8" y="0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5" name="Freeform 305">
              <a:extLst>
                <a:ext uri="{FF2B5EF4-FFF2-40B4-BE49-F238E27FC236}">
                  <a16:creationId xmlns:a16="http://schemas.microsoft.com/office/drawing/2014/main" id="{05F45E26-2EA9-B672-BFB5-9897510EF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9653" y="4469264"/>
              <a:ext cx="784085" cy="778487"/>
            </a:xfrm>
            <a:custGeom>
              <a:avLst/>
              <a:gdLst>
                <a:gd name="T0" fmla="*/ 502 w 561"/>
                <a:gd name="T1" fmla="*/ 9 h 555"/>
                <a:gd name="T2" fmla="*/ 545 w 561"/>
                <a:gd name="T3" fmla="*/ 20 h 555"/>
                <a:gd name="T4" fmla="*/ 554 w 561"/>
                <a:gd name="T5" fmla="*/ 24 h 555"/>
                <a:gd name="T6" fmla="*/ 560 w 561"/>
                <a:gd name="T7" fmla="*/ 31 h 555"/>
                <a:gd name="T8" fmla="*/ 521 w 561"/>
                <a:gd name="T9" fmla="*/ 86 h 555"/>
                <a:gd name="T10" fmla="*/ 495 w 561"/>
                <a:gd name="T11" fmla="*/ 136 h 555"/>
                <a:gd name="T12" fmla="*/ 494 w 561"/>
                <a:gd name="T13" fmla="*/ 159 h 555"/>
                <a:gd name="T14" fmla="*/ 489 w 561"/>
                <a:gd name="T15" fmla="*/ 191 h 555"/>
                <a:gd name="T16" fmla="*/ 501 w 561"/>
                <a:gd name="T17" fmla="*/ 219 h 555"/>
                <a:gd name="T18" fmla="*/ 476 w 561"/>
                <a:gd name="T19" fmla="*/ 231 h 555"/>
                <a:gd name="T20" fmla="*/ 476 w 561"/>
                <a:gd name="T21" fmla="*/ 244 h 555"/>
                <a:gd name="T22" fmla="*/ 489 w 561"/>
                <a:gd name="T23" fmla="*/ 257 h 555"/>
                <a:gd name="T24" fmla="*/ 487 w 561"/>
                <a:gd name="T25" fmla="*/ 269 h 555"/>
                <a:gd name="T26" fmla="*/ 489 w 561"/>
                <a:gd name="T27" fmla="*/ 302 h 555"/>
                <a:gd name="T28" fmla="*/ 486 w 561"/>
                <a:gd name="T29" fmla="*/ 335 h 555"/>
                <a:gd name="T30" fmla="*/ 458 w 561"/>
                <a:gd name="T31" fmla="*/ 322 h 555"/>
                <a:gd name="T32" fmla="*/ 443 w 561"/>
                <a:gd name="T33" fmla="*/ 325 h 555"/>
                <a:gd name="T34" fmla="*/ 420 w 561"/>
                <a:gd name="T35" fmla="*/ 325 h 555"/>
                <a:gd name="T36" fmla="*/ 408 w 561"/>
                <a:gd name="T37" fmla="*/ 322 h 555"/>
                <a:gd name="T38" fmla="*/ 388 w 561"/>
                <a:gd name="T39" fmla="*/ 311 h 555"/>
                <a:gd name="T40" fmla="*/ 381 w 561"/>
                <a:gd name="T41" fmla="*/ 329 h 555"/>
                <a:gd name="T42" fmla="*/ 358 w 561"/>
                <a:gd name="T43" fmla="*/ 346 h 555"/>
                <a:gd name="T44" fmla="*/ 333 w 561"/>
                <a:gd name="T45" fmla="*/ 351 h 555"/>
                <a:gd name="T46" fmla="*/ 343 w 561"/>
                <a:gd name="T47" fmla="*/ 372 h 555"/>
                <a:gd name="T48" fmla="*/ 314 w 561"/>
                <a:gd name="T49" fmla="*/ 387 h 555"/>
                <a:gd name="T50" fmla="*/ 291 w 561"/>
                <a:gd name="T51" fmla="*/ 416 h 555"/>
                <a:gd name="T52" fmla="*/ 285 w 561"/>
                <a:gd name="T53" fmla="*/ 441 h 555"/>
                <a:gd name="T54" fmla="*/ 309 w 561"/>
                <a:gd name="T55" fmla="*/ 461 h 555"/>
                <a:gd name="T56" fmla="*/ 318 w 561"/>
                <a:gd name="T57" fmla="*/ 480 h 555"/>
                <a:gd name="T58" fmla="*/ 320 w 561"/>
                <a:gd name="T59" fmla="*/ 509 h 555"/>
                <a:gd name="T60" fmla="*/ 315 w 561"/>
                <a:gd name="T61" fmla="*/ 526 h 555"/>
                <a:gd name="T62" fmla="*/ 306 w 561"/>
                <a:gd name="T63" fmla="*/ 549 h 555"/>
                <a:gd name="T64" fmla="*/ 286 w 561"/>
                <a:gd name="T65" fmla="*/ 549 h 555"/>
                <a:gd name="T66" fmla="*/ 239 w 561"/>
                <a:gd name="T67" fmla="*/ 492 h 555"/>
                <a:gd name="T68" fmla="*/ 201 w 561"/>
                <a:gd name="T69" fmla="*/ 477 h 555"/>
                <a:gd name="T70" fmla="*/ 183 w 561"/>
                <a:gd name="T71" fmla="*/ 484 h 555"/>
                <a:gd name="T72" fmla="*/ 141 w 561"/>
                <a:gd name="T73" fmla="*/ 440 h 555"/>
                <a:gd name="T74" fmla="*/ 163 w 561"/>
                <a:gd name="T75" fmla="*/ 411 h 555"/>
                <a:gd name="T76" fmla="*/ 143 w 561"/>
                <a:gd name="T77" fmla="*/ 427 h 555"/>
                <a:gd name="T78" fmla="*/ 118 w 561"/>
                <a:gd name="T79" fmla="*/ 412 h 555"/>
                <a:gd name="T80" fmla="*/ 164 w 561"/>
                <a:gd name="T81" fmla="*/ 350 h 555"/>
                <a:gd name="T82" fmla="*/ 165 w 561"/>
                <a:gd name="T83" fmla="*/ 306 h 555"/>
                <a:gd name="T84" fmla="*/ 149 w 561"/>
                <a:gd name="T85" fmla="*/ 274 h 555"/>
                <a:gd name="T86" fmla="*/ 123 w 561"/>
                <a:gd name="T87" fmla="*/ 250 h 555"/>
                <a:gd name="T88" fmla="*/ 98 w 561"/>
                <a:gd name="T89" fmla="*/ 231 h 555"/>
                <a:gd name="T90" fmla="*/ 91 w 561"/>
                <a:gd name="T91" fmla="*/ 220 h 555"/>
                <a:gd name="T92" fmla="*/ 80 w 561"/>
                <a:gd name="T93" fmla="*/ 200 h 555"/>
                <a:gd name="T94" fmla="*/ 48 w 561"/>
                <a:gd name="T95" fmla="*/ 175 h 555"/>
                <a:gd name="T96" fmla="*/ 26 w 561"/>
                <a:gd name="T97" fmla="*/ 156 h 555"/>
                <a:gd name="T98" fmla="*/ 13 w 561"/>
                <a:gd name="T99" fmla="*/ 123 h 555"/>
                <a:gd name="T100" fmla="*/ 6 w 561"/>
                <a:gd name="T101" fmla="*/ 86 h 555"/>
                <a:gd name="T102" fmla="*/ 30 w 561"/>
                <a:gd name="T103" fmla="*/ 90 h 555"/>
                <a:gd name="T104" fmla="*/ 46 w 561"/>
                <a:gd name="T105" fmla="*/ 115 h 555"/>
                <a:gd name="T106" fmla="*/ 80 w 561"/>
                <a:gd name="T107" fmla="*/ 75 h 555"/>
                <a:gd name="T108" fmla="*/ 114 w 561"/>
                <a:gd name="T109" fmla="*/ 64 h 555"/>
                <a:gd name="T110" fmla="*/ 158 w 561"/>
                <a:gd name="T111" fmla="*/ 59 h 555"/>
                <a:gd name="T112" fmla="*/ 189 w 561"/>
                <a:gd name="T113" fmla="*/ 45 h 555"/>
                <a:gd name="T114" fmla="*/ 216 w 561"/>
                <a:gd name="T115" fmla="*/ 39 h 555"/>
                <a:gd name="T116" fmla="*/ 280 w 561"/>
                <a:gd name="T117" fmla="*/ 30 h 555"/>
                <a:gd name="T118" fmla="*/ 355 w 561"/>
                <a:gd name="T119" fmla="*/ 15 h 555"/>
                <a:gd name="T120" fmla="*/ 408 w 561"/>
                <a:gd name="T121" fmla="*/ 1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61" h="555">
                  <a:moveTo>
                    <a:pt x="449" y="1"/>
                  </a:moveTo>
                  <a:lnTo>
                    <a:pt x="450" y="1"/>
                  </a:lnTo>
                  <a:lnTo>
                    <a:pt x="453" y="1"/>
                  </a:lnTo>
                  <a:lnTo>
                    <a:pt x="456" y="1"/>
                  </a:lnTo>
                  <a:lnTo>
                    <a:pt x="458" y="3"/>
                  </a:lnTo>
                  <a:lnTo>
                    <a:pt x="460" y="3"/>
                  </a:lnTo>
                  <a:lnTo>
                    <a:pt x="461" y="3"/>
                  </a:lnTo>
                  <a:lnTo>
                    <a:pt x="463" y="3"/>
                  </a:lnTo>
                  <a:lnTo>
                    <a:pt x="473" y="3"/>
                  </a:lnTo>
                  <a:lnTo>
                    <a:pt x="476" y="4"/>
                  </a:lnTo>
                  <a:lnTo>
                    <a:pt x="479" y="4"/>
                  </a:lnTo>
                  <a:lnTo>
                    <a:pt x="481" y="5"/>
                  </a:lnTo>
                  <a:lnTo>
                    <a:pt x="484" y="5"/>
                  </a:lnTo>
                  <a:lnTo>
                    <a:pt x="485" y="6"/>
                  </a:lnTo>
                  <a:lnTo>
                    <a:pt x="486" y="6"/>
                  </a:lnTo>
                  <a:lnTo>
                    <a:pt x="487" y="8"/>
                  </a:lnTo>
                  <a:lnTo>
                    <a:pt x="489" y="8"/>
                  </a:lnTo>
                  <a:lnTo>
                    <a:pt x="497" y="8"/>
                  </a:lnTo>
                  <a:lnTo>
                    <a:pt x="499" y="9"/>
                  </a:lnTo>
                  <a:lnTo>
                    <a:pt x="502" y="9"/>
                  </a:lnTo>
                  <a:lnTo>
                    <a:pt x="506" y="10"/>
                  </a:lnTo>
                  <a:lnTo>
                    <a:pt x="512" y="10"/>
                  </a:lnTo>
                  <a:lnTo>
                    <a:pt x="517" y="11"/>
                  </a:lnTo>
                  <a:lnTo>
                    <a:pt x="519" y="11"/>
                  </a:lnTo>
                  <a:lnTo>
                    <a:pt x="520" y="13"/>
                  </a:lnTo>
                  <a:lnTo>
                    <a:pt x="521" y="13"/>
                  </a:lnTo>
                  <a:lnTo>
                    <a:pt x="522" y="13"/>
                  </a:lnTo>
                  <a:lnTo>
                    <a:pt x="524" y="14"/>
                  </a:lnTo>
                  <a:lnTo>
                    <a:pt x="525" y="13"/>
                  </a:lnTo>
                  <a:lnTo>
                    <a:pt x="526" y="13"/>
                  </a:lnTo>
                  <a:lnTo>
                    <a:pt x="532" y="13"/>
                  </a:lnTo>
                  <a:lnTo>
                    <a:pt x="536" y="13"/>
                  </a:lnTo>
                  <a:lnTo>
                    <a:pt x="537" y="13"/>
                  </a:lnTo>
                  <a:lnTo>
                    <a:pt x="539" y="13"/>
                  </a:lnTo>
                  <a:lnTo>
                    <a:pt x="541" y="14"/>
                  </a:lnTo>
                  <a:lnTo>
                    <a:pt x="541" y="15"/>
                  </a:lnTo>
                  <a:lnTo>
                    <a:pt x="541" y="16"/>
                  </a:lnTo>
                  <a:lnTo>
                    <a:pt x="542" y="18"/>
                  </a:lnTo>
                  <a:lnTo>
                    <a:pt x="544" y="19"/>
                  </a:lnTo>
                  <a:lnTo>
                    <a:pt x="545" y="20"/>
                  </a:lnTo>
                  <a:lnTo>
                    <a:pt x="546" y="20"/>
                  </a:lnTo>
                  <a:lnTo>
                    <a:pt x="547" y="21"/>
                  </a:lnTo>
                  <a:lnTo>
                    <a:pt x="549" y="21"/>
                  </a:lnTo>
                  <a:lnTo>
                    <a:pt x="550" y="23"/>
                  </a:lnTo>
                  <a:lnTo>
                    <a:pt x="551" y="24"/>
                  </a:lnTo>
                  <a:lnTo>
                    <a:pt x="551" y="25"/>
                  </a:lnTo>
                  <a:lnTo>
                    <a:pt x="552" y="26"/>
                  </a:lnTo>
                  <a:lnTo>
                    <a:pt x="551" y="26"/>
                  </a:lnTo>
                  <a:lnTo>
                    <a:pt x="550" y="26"/>
                  </a:lnTo>
                  <a:lnTo>
                    <a:pt x="549" y="26"/>
                  </a:lnTo>
                  <a:lnTo>
                    <a:pt x="549" y="28"/>
                  </a:lnTo>
                  <a:lnTo>
                    <a:pt x="549" y="29"/>
                  </a:lnTo>
                  <a:lnTo>
                    <a:pt x="549" y="30"/>
                  </a:lnTo>
                  <a:lnTo>
                    <a:pt x="550" y="31"/>
                  </a:lnTo>
                  <a:lnTo>
                    <a:pt x="550" y="30"/>
                  </a:lnTo>
                  <a:lnTo>
                    <a:pt x="551" y="30"/>
                  </a:lnTo>
                  <a:lnTo>
                    <a:pt x="552" y="29"/>
                  </a:lnTo>
                  <a:lnTo>
                    <a:pt x="554" y="28"/>
                  </a:lnTo>
                  <a:lnTo>
                    <a:pt x="555" y="28"/>
                  </a:lnTo>
                  <a:lnTo>
                    <a:pt x="554" y="24"/>
                  </a:lnTo>
                  <a:lnTo>
                    <a:pt x="552" y="23"/>
                  </a:lnTo>
                  <a:lnTo>
                    <a:pt x="551" y="21"/>
                  </a:lnTo>
                  <a:lnTo>
                    <a:pt x="550" y="20"/>
                  </a:lnTo>
                  <a:lnTo>
                    <a:pt x="547" y="20"/>
                  </a:lnTo>
                  <a:lnTo>
                    <a:pt x="546" y="19"/>
                  </a:lnTo>
                  <a:lnTo>
                    <a:pt x="545" y="18"/>
                  </a:lnTo>
                  <a:lnTo>
                    <a:pt x="545" y="16"/>
                  </a:lnTo>
                  <a:lnTo>
                    <a:pt x="546" y="16"/>
                  </a:lnTo>
                  <a:lnTo>
                    <a:pt x="549" y="18"/>
                  </a:lnTo>
                  <a:lnTo>
                    <a:pt x="550" y="18"/>
                  </a:lnTo>
                  <a:lnTo>
                    <a:pt x="551" y="16"/>
                  </a:lnTo>
                  <a:lnTo>
                    <a:pt x="552" y="16"/>
                  </a:lnTo>
                  <a:lnTo>
                    <a:pt x="555" y="18"/>
                  </a:lnTo>
                  <a:lnTo>
                    <a:pt x="559" y="20"/>
                  </a:lnTo>
                  <a:lnTo>
                    <a:pt x="561" y="21"/>
                  </a:lnTo>
                  <a:lnTo>
                    <a:pt x="561" y="24"/>
                  </a:lnTo>
                  <a:lnTo>
                    <a:pt x="560" y="26"/>
                  </a:lnTo>
                  <a:lnTo>
                    <a:pt x="561" y="28"/>
                  </a:lnTo>
                  <a:lnTo>
                    <a:pt x="560" y="29"/>
                  </a:lnTo>
                  <a:lnTo>
                    <a:pt x="560" y="31"/>
                  </a:lnTo>
                  <a:lnTo>
                    <a:pt x="559" y="33"/>
                  </a:lnTo>
                  <a:lnTo>
                    <a:pt x="556" y="35"/>
                  </a:lnTo>
                  <a:lnTo>
                    <a:pt x="555" y="39"/>
                  </a:lnTo>
                  <a:lnTo>
                    <a:pt x="555" y="41"/>
                  </a:lnTo>
                  <a:lnTo>
                    <a:pt x="554" y="45"/>
                  </a:lnTo>
                  <a:lnTo>
                    <a:pt x="551" y="48"/>
                  </a:lnTo>
                  <a:lnTo>
                    <a:pt x="550" y="49"/>
                  </a:lnTo>
                  <a:lnTo>
                    <a:pt x="550" y="50"/>
                  </a:lnTo>
                  <a:lnTo>
                    <a:pt x="547" y="55"/>
                  </a:lnTo>
                  <a:lnTo>
                    <a:pt x="546" y="58"/>
                  </a:lnTo>
                  <a:lnTo>
                    <a:pt x="542" y="66"/>
                  </a:lnTo>
                  <a:lnTo>
                    <a:pt x="541" y="69"/>
                  </a:lnTo>
                  <a:lnTo>
                    <a:pt x="539" y="71"/>
                  </a:lnTo>
                  <a:lnTo>
                    <a:pt x="535" y="76"/>
                  </a:lnTo>
                  <a:lnTo>
                    <a:pt x="531" y="78"/>
                  </a:lnTo>
                  <a:lnTo>
                    <a:pt x="530" y="79"/>
                  </a:lnTo>
                  <a:lnTo>
                    <a:pt x="527" y="81"/>
                  </a:lnTo>
                  <a:lnTo>
                    <a:pt x="526" y="84"/>
                  </a:lnTo>
                  <a:lnTo>
                    <a:pt x="524" y="84"/>
                  </a:lnTo>
                  <a:lnTo>
                    <a:pt x="521" y="86"/>
                  </a:lnTo>
                  <a:lnTo>
                    <a:pt x="519" y="88"/>
                  </a:lnTo>
                  <a:lnTo>
                    <a:pt x="516" y="90"/>
                  </a:lnTo>
                  <a:lnTo>
                    <a:pt x="512" y="93"/>
                  </a:lnTo>
                  <a:lnTo>
                    <a:pt x="512" y="94"/>
                  </a:lnTo>
                  <a:lnTo>
                    <a:pt x="511" y="95"/>
                  </a:lnTo>
                  <a:lnTo>
                    <a:pt x="509" y="96"/>
                  </a:lnTo>
                  <a:lnTo>
                    <a:pt x="507" y="99"/>
                  </a:lnTo>
                  <a:lnTo>
                    <a:pt x="506" y="100"/>
                  </a:lnTo>
                  <a:lnTo>
                    <a:pt x="504" y="104"/>
                  </a:lnTo>
                  <a:lnTo>
                    <a:pt x="502" y="108"/>
                  </a:lnTo>
                  <a:lnTo>
                    <a:pt x="501" y="110"/>
                  </a:lnTo>
                  <a:lnTo>
                    <a:pt x="499" y="115"/>
                  </a:lnTo>
                  <a:lnTo>
                    <a:pt x="497" y="118"/>
                  </a:lnTo>
                  <a:lnTo>
                    <a:pt x="497" y="120"/>
                  </a:lnTo>
                  <a:lnTo>
                    <a:pt x="497" y="124"/>
                  </a:lnTo>
                  <a:lnTo>
                    <a:pt x="496" y="128"/>
                  </a:lnTo>
                  <a:lnTo>
                    <a:pt x="495" y="130"/>
                  </a:lnTo>
                  <a:lnTo>
                    <a:pt x="495" y="134"/>
                  </a:lnTo>
                  <a:lnTo>
                    <a:pt x="495" y="135"/>
                  </a:lnTo>
                  <a:lnTo>
                    <a:pt x="495" y="136"/>
                  </a:lnTo>
                  <a:lnTo>
                    <a:pt x="496" y="138"/>
                  </a:lnTo>
                  <a:lnTo>
                    <a:pt x="497" y="139"/>
                  </a:lnTo>
                  <a:lnTo>
                    <a:pt x="497" y="140"/>
                  </a:lnTo>
                  <a:lnTo>
                    <a:pt x="499" y="140"/>
                  </a:lnTo>
                  <a:lnTo>
                    <a:pt x="499" y="141"/>
                  </a:lnTo>
                  <a:lnTo>
                    <a:pt x="497" y="141"/>
                  </a:lnTo>
                  <a:lnTo>
                    <a:pt x="496" y="141"/>
                  </a:lnTo>
                  <a:lnTo>
                    <a:pt x="496" y="143"/>
                  </a:lnTo>
                  <a:lnTo>
                    <a:pt x="496" y="144"/>
                  </a:lnTo>
                  <a:lnTo>
                    <a:pt x="495" y="145"/>
                  </a:lnTo>
                  <a:lnTo>
                    <a:pt x="496" y="148"/>
                  </a:lnTo>
                  <a:lnTo>
                    <a:pt x="496" y="149"/>
                  </a:lnTo>
                  <a:lnTo>
                    <a:pt x="497" y="150"/>
                  </a:lnTo>
                  <a:lnTo>
                    <a:pt x="497" y="151"/>
                  </a:lnTo>
                  <a:lnTo>
                    <a:pt x="496" y="153"/>
                  </a:lnTo>
                  <a:lnTo>
                    <a:pt x="495" y="154"/>
                  </a:lnTo>
                  <a:lnTo>
                    <a:pt x="495" y="155"/>
                  </a:lnTo>
                  <a:lnTo>
                    <a:pt x="495" y="158"/>
                  </a:lnTo>
                  <a:lnTo>
                    <a:pt x="494" y="158"/>
                  </a:lnTo>
                  <a:lnTo>
                    <a:pt x="494" y="159"/>
                  </a:lnTo>
                  <a:lnTo>
                    <a:pt x="495" y="160"/>
                  </a:lnTo>
                  <a:lnTo>
                    <a:pt x="495" y="161"/>
                  </a:lnTo>
                  <a:lnTo>
                    <a:pt x="495" y="162"/>
                  </a:lnTo>
                  <a:lnTo>
                    <a:pt x="496" y="166"/>
                  </a:lnTo>
                  <a:lnTo>
                    <a:pt x="497" y="169"/>
                  </a:lnTo>
                  <a:lnTo>
                    <a:pt x="497" y="171"/>
                  </a:lnTo>
                  <a:lnTo>
                    <a:pt x="497" y="172"/>
                  </a:lnTo>
                  <a:lnTo>
                    <a:pt x="496" y="172"/>
                  </a:lnTo>
                  <a:lnTo>
                    <a:pt x="495" y="172"/>
                  </a:lnTo>
                  <a:lnTo>
                    <a:pt x="495" y="174"/>
                  </a:lnTo>
                  <a:lnTo>
                    <a:pt x="495" y="175"/>
                  </a:lnTo>
                  <a:lnTo>
                    <a:pt x="496" y="176"/>
                  </a:lnTo>
                  <a:lnTo>
                    <a:pt x="497" y="177"/>
                  </a:lnTo>
                  <a:lnTo>
                    <a:pt x="496" y="179"/>
                  </a:lnTo>
                  <a:lnTo>
                    <a:pt x="495" y="179"/>
                  </a:lnTo>
                  <a:lnTo>
                    <a:pt x="494" y="180"/>
                  </a:lnTo>
                  <a:lnTo>
                    <a:pt x="492" y="181"/>
                  </a:lnTo>
                  <a:lnTo>
                    <a:pt x="492" y="185"/>
                  </a:lnTo>
                  <a:lnTo>
                    <a:pt x="491" y="187"/>
                  </a:lnTo>
                  <a:lnTo>
                    <a:pt x="489" y="191"/>
                  </a:lnTo>
                  <a:lnTo>
                    <a:pt x="489" y="194"/>
                  </a:lnTo>
                  <a:lnTo>
                    <a:pt x="487" y="195"/>
                  </a:lnTo>
                  <a:lnTo>
                    <a:pt x="487" y="196"/>
                  </a:lnTo>
                  <a:lnTo>
                    <a:pt x="487" y="199"/>
                  </a:lnTo>
                  <a:lnTo>
                    <a:pt x="487" y="200"/>
                  </a:lnTo>
                  <a:lnTo>
                    <a:pt x="489" y="201"/>
                  </a:lnTo>
                  <a:lnTo>
                    <a:pt x="490" y="204"/>
                  </a:lnTo>
                  <a:lnTo>
                    <a:pt x="492" y="205"/>
                  </a:lnTo>
                  <a:lnTo>
                    <a:pt x="494" y="206"/>
                  </a:lnTo>
                  <a:lnTo>
                    <a:pt x="496" y="205"/>
                  </a:lnTo>
                  <a:lnTo>
                    <a:pt x="499" y="205"/>
                  </a:lnTo>
                  <a:lnTo>
                    <a:pt x="501" y="207"/>
                  </a:lnTo>
                  <a:lnTo>
                    <a:pt x="504" y="210"/>
                  </a:lnTo>
                  <a:lnTo>
                    <a:pt x="504" y="215"/>
                  </a:lnTo>
                  <a:lnTo>
                    <a:pt x="504" y="216"/>
                  </a:lnTo>
                  <a:lnTo>
                    <a:pt x="504" y="217"/>
                  </a:lnTo>
                  <a:lnTo>
                    <a:pt x="505" y="217"/>
                  </a:lnTo>
                  <a:lnTo>
                    <a:pt x="505" y="220"/>
                  </a:lnTo>
                  <a:lnTo>
                    <a:pt x="502" y="220"/>
                  </a:lnTo>
                  <a:lnTo>
                    <a:pt x="501" y="219"/>
                  </a:lnTo>
                  <a:lnTo>
                    <a:pt x="500" y="217"/>
                  </a:lnTo>
                  <a:lnTo>
                    <a:pt x="500" y="216"/>
                  </a:lnTo>
                  <a:lnTo>
                    <a:pt x="500" y="215"/>
                  </a:lnTo>
                  <a:lnTo>
                    <a:pt x="497" y="214"/>
                  </a:lnTo>
                  <a:lnTo>
                    <a:pt x="496" y="211"/>
                  </a:lnTo>
                  <a:lnTo>
                    <a:pt x="495" y="210"/>
                  </a:lnTo>
                  <a:lnTo>
                    <a:pt x="495" y="209"/>
                  </a:lnTo>
                  <a:lnTo>
                    <a:pt x="492" y="207"/>
                  </a:lnTo>
                  <a:lnTo>
                    <a:pt x="491" y="207"/>
                  </a:lnTo>
                  <a:lnTo>
                    <a:pt x="490" y="209"/>
                  </a:lnTo>
                  <a:lnTo>
                    <a:pt x="487" y="212"/>
                  </a:lnTo>
                  <a:lnTo>
                    <a:pt x="484" y="216"/>
                  </a:lnTo>
                  <a:lnTo>
                    <a:pt x="482" y="217"/>
                  </a:lnTo>
                  <a:lnTo>
                    <a:pt x="482" y="219"/>
                  </a:lnTo>
                  <a:lnTo>
                    <a:pt x="481" y="220"/>
                  </a:lnTo>
                  <a:lnTo>
                    <a:pt x="479" y="224"/>
                  </a:lnTo>
                  <a:lnTo>
                    <a:pt x="477" y="226"/>
                  </a:lnTo>
                  <a:lnTo>
                    <a:pt x="477" y="229"/>
                  </a:lnTo>
                  <a:lnTo>
                    <a:pt x="476" y="230"/>
                  </a:lnTo>
                  <a:lnTo>
                    <a:pt x="476" y="231"/>
                  </a:lnTo>
                  <a:lnTo>
                    <a:pt x="476" y="232"/>
                  </a:lnTo>
                  <a:lnTo>
                    <a:pt x="476" y="235"/>
                  </a:lnTo>
                  <a:lnTo>
                    <a:pt x="477" y="235"/>
                  </a:lnTo>
                  <a:lnTo>
                    <a:pt x="480" y="235"/>
                  </a:lnTo>
                  <a:lnTo>
                    <a:pt x="480" y="236"/>
                  </a:lnTo>
                  <a:lnTo>
                    <a:pt x="480" y="237"/>
                  </a:lnTo>
                  <a:lnTo>
                    <a:pt x="477" y="239"/>
                  </a:lnTo>
                  <a:lnTo>
                    <a:pt x="476" y="240"/>
                  </a:lnTo>
                  <a:lnTo>
                    <a:pt x="477" y="241"/>
                  </a:lnTo>
                  <a:lnTo>
                    <a:pt x="477" y="240"/>
                  </a:lnTo>
                  <a:lnTo>
                    <a:pt x="479" y="240"/>
                  </a:lnTo>
                  <a:lnTo>
                    <a:pt x="480" y="240"/>
                  </a:lnTo>
                  <a:lnTo>
                    <a:pt x="482" y="241"/>
                  </a:lnTo>
                  <a:lnTo>
                    <a:pt x="482" y="242"/>
                  </a:lnTo>
                  <a:lnTo>
                    <a:pt x="482" y="245"/>
                  </a:lnTo>
                  <a:lnTo>
                    <a:pt x="482" y="246"/>
                  </a:lnTo>
                  <a:lnTo>
                    <a:pt x="481" y="246"/>
                  </a:lnTo>
                  <a:lnTo>
                    <a:pt x="480" y="246"/>
                  </a:lnTo>
                  <a:lnTo>
                    <a:pt x="477" y="245"/>
                  </a:lnTo>
                  <a:lnTo>
                    <a:pt x="476" y="244"/>
                  </a:lnTo>
                  <a:lnTo>
                    <a:pt x="475" y="242"/>
                  </a:lnTo>
                  <a:lnTo>
                    <a:pt x="474" y="244"/>
                  </a:lnTo>
                  <a:lnTo>
                    <a:pt x="473" y="244"/>
                  </a:lnTo>
                  <a:lnTo>
                    <a:pt x="475" y="245"/>
                  </a:lnTo>
                  <a:lnTo>
                    <a:pt x="475" y="247"/>
                  </a:lnTo>
                  <a:lnTo>
                    <a:pt x="476" y="249"/>
                  </a:lnTo>
                  <a:lnTo>
                    <a:pt x="476" y="250"/>
                  </a:lnTo>
                  <a:lnTo>
                    <a:pt x="477" y="251"/>
                  </a:lnTo>
                  <a:lnTo>
                    <a:pt x="479" y="251"/>
                  </a:lnTo>
                  <a:lnTo>
                    <a:pt x="479" y="252"/>
                  </a:lnTo>
                  <a:lnTo>
                    <a:pt x="480" y="252"/>
                  </a:lnTo>
                  <a:lnTo>
                    <a:pt x="481" y="252"/>
                  </a:lnTo>
                  <a:lnTo>
                    <a:pt x="481" y="254"/>
                  </a:lnTo>
                  <a:lnTo>
                    <a:pt x="481" y="255"/>
                  </a:lnTo>
                  <a:lnTo>
                    <a:pt x="484" y="256"/>
                  </a:lnTo>
                  <a:lnTo>
                    <a:pt x="485" y="256"/>
                  </a:lnTo>
                  <a:lnTo>
                    <a:pt x="486" y="256"/>
                  </a:lnTo>
                  <a:lnTo>
                    <a:pt x="487" y="257"/>
                  </a:lnTo>
                  <a:lnTo>
                    <a:pt x="489" y="259"/>
                  </a:lnTo>
                  <a:lnTo>
                    <a:pt x="489" y="257"/>
                  </a:lnTo>
                  <a:lnTo>
                    <a:pt x="490" y="259"/>
                  </a:lnTo>
                  <a:lnTo>
                    <a:pt x="491" y="261"/>
                  </a:lnTo>
                  <a:lnTo>
                    <a:pt x="491" y="262"/>
                  </a:lnTo>
                  <a:lnTo>
                    <a:pt x="492" y="264"/>
                  </a:lnTo>
                  <a:lnTo>
                    <a:pt x="494" y="266"/>
                  </a:lnTo>
                  <a:lnTo>
                    <a:pt x="495" y="267"/>
                  </a:lnTo>
                  <a:lnTo>
                    <a:pt x="495" y="269"/>
                  </a:lnTo>
                  <a:lnTo>
                    <a:pt x="495" y="270"/>
                  </a:lnTo>
                  <a:lnTo>
                    <a:pt x="495" y="272"/>
                  </a:lnTo>
                  <a:lnTo>
                    <a:pt x="494" y="272"/>
                  </a:lnTo>
                  <a:lnTo>
                    <a:pt x="492" y="274"/>
                  </a:lnTo>
                  <a:lnTo>
                    <a:pt x="491" y="274"/>
                  </a:lnTo>
                  <a:lnTo>
                    <a:pt x="491" y="272"/>
                  </a:lnTo>
                  <a:lnTo>
                    <a:pt x="490" y="271"/>
                  </a:lnTo>
                  <a:lnTo>
                    <a:pt x="489" y="270"/>
                  </a:lnTo>
                  <a:lnTo>
                    <a:pt x="487" y="269"/>
                  </a:lnTo>
                  <a:lnTo>
                    <a:pt x="486" y="266"/>
                  </a:lnTo>
                  <a:lnTo>
                    <a:pt x="486" y="265"/>
                  </a:lnTo>
                  <a:lnTo>
                    <a:pt x="485" y="265"/>
                  </a:lnTo>
                  <a:lnTo>
                    <a:pt x="487" y="269"/>
                  </a:lnTo>
                  <a:lnTo>
                    <a:pt x="487" y="270"/>
                  </a:lnTo>
                  <a:lnTo>
                    <a:pt x="489" y="271"/>
                  </a:lnTo>
                  <a:lnTo>
                    <a:pt x="489" y="272"/>
                  </a:lnTo>
                  <a:lnTo>
                    <a:pt x="490" y="272"/>
                  </a:lnTo>
                  <a:lnTo>
                    <a:pt x="490" y="274"/>
                  </a:lnTo>
                  <a:lnTo>
                    <a:pt x="490" y="276"/>
                  </a:lnTo>
                  <a:lnTo>
                    <a:pt x="490" y="277"/>
                  </a:lnTo>
                  <a:lnTo>
                    <a:pt x="489" y="279"/>
                  </a:lnTo>
                  <a:lnTo>
                    <a:pt x="489" y="280"/>
                  </a:lnTo>
                  <a:lnTo>
                    <a:pt x="489" y="281"/>
                  </a:lnTo>
                  <a:lnTo>
                    <a:pt x="489" y="284"/>
                  </a:lnTo>
                  <a:lnTo>
                    <a:pt x="490" y="285"/>
                  </a:lnTo>
                  <a:lnTo>
                    <a:pt x="490" y="287"/>
                  </a:lnTo>
                  <a:lnTo>
                    <a:pt x="489" y="290"/>
                  </a:lnTo>
                  <a:lnTo>
                    <a:pt x="489" y="291"/>
                  </a:lnTo>
                  <a:lnTo>
                    <a:pt x="489" y="294"/>
                  </a:lnTo>
                  <a:lnTo>
                    <a:pt x="489" y="296"/>
                  </a:lnTo>
                  <a:lnTo>
                    <a:pt x="489" y="297"/>
                  </a:lnTo>
                  <a:lnTo>
                    <a:pt x="489" y="300"/>
                  </a:lnTo>
                  <a:lnTo>
                    <a:pt x="489" y="302"/>
                  </a:lnTo>
                  <a:lnTo>
                    <a:pt x="489" y="304"/>
                  </a:lnTo>
                  <a:lnTo>
                    <a:pt x="487" y="304"/>
                  </a:lnTo>
                  <a:lnTo>
                    <a:pt x="487" y="305"/>
                  </a:lnTo>
                  <a:lnTo>
                    <a:pt x="487" y="306"/>
                  </a:lnTo>
                  <a:lnTo>
                    <a:pt x="487" y="307"/>
                  </a:lnTo>
                  <a:lnTo>
                    <a:pt x="487" y="309"/>
                  </a:lnTo>
                  <a:lnTo>
                    <a:pt x="487" y="310"/>
                  </a:lnTo>
                  <a:lnTo>
                    <a:pt x="487" y="311"/>
                  </a:lnTo>
                  <a:lnTo>
                    <a:pt x="489" y="312"/>
                  </a:lnTo>
                  <a:lnTo>
                    <a:pt x="489" y="314"/>
                  </a:lnTo>
                  <a:lnTo>
                    <a:pt x="489" y="315"/>
                  </a:lnTo>
                  <a:lnTo>
                    <a:pt x="487" y="315"/>
                  </a:lnTo>
                  <a:lnTo>
                    <a:pt x="487" y="319"/>
                  </a:lnTo>
                  <a:lnTo>
                    <a:pt x="489" y="326"/>
                  </a:lnTo>
                  <a:lnTo>
                    <a:pt x="487" y="329"/>
                  </a:lnTo>
                  <a:lnTo>
                    <a:pt x="487" y="330"/>
                  </a:lnTo>
                  <a:lnTo>
                    <a:pt x="487" y="331"/>
                  </a:lnTo>
                  <a:lnTo>
                    <a:pt x="487" y="334"/>
                  </a:lnTo>
                  <a:lnTo>
                    <a:pt x="487" y="335"/>
                  </a:lnTo>
                  <a:lnTo>
                    <a:pt x="486" y="335"/>
                  </a:lnTo>
                  <a:lnTo>
                    <a:pt x="485" y="336"/>
                  </a:lnTo>
                  <a:lnTo>
                    <a:pt x="481" y="336"/>
                  </a:lnTo>
                  <a:lnTo>
                    <a:pt x="479" y="335"/>
                  </a:lnTo>
                  <a:lnTo>
                    <a:pt x="477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4" y="330"/>
                  </a:lnTo>
                  <a:lnTo>
                    <a:pt x="473" y="329"/>
                  </a:lnTo>
                  <a:lnTo>
                    <a:pt x="471" y="327"/>
                  </a:lnTo>
                  <a:lnTo>
                    <a:pt x="470" y="326"/>
                  </a:lnTo>
                  <a:lnTo>
                    <a:pt x="469" y="326"/>
                  </a:lnTo>
                  <a:lnTo>
                    <a:pt x="468" y="327"/>
                  </a:lnTo>
                  <a:lnTo>
                    <a:pt x="466" y="327"/>
                  </a:lnTo>
                  <a:lnTo>
                    <a:pt x="465" y="326"/>
                  </a:lnTo>
                  <a:lnTo>
                    <a:pt x="463" y="325"/>
                  </a:lnTo>
                  <a:lnTo>
                    <a:pt x="463" y="324"/>
                  </a:lnTo>
                  <a:lnTo>
                    <a:pt x="460" y="324"/>
                  </a:lnTo>
                  <a:lnTo>
                    <a:pt x="459" y="324"/>
                  </a:lnTo>
                  <a:lnTo>
                    <a:pt x="458" y="322"/>
                  </a:lnTo>
                  <a:lnTo>
                    <a:pt x="456" y="322"/>
                  </a:lnTo>
                  <a:lnTo>
                    <a:pt x="455" y="321"/>
                  </a:lnTo>
                  <a:lnTo>
                    <a:pt x="453" y="321"/>
                  </a:lnTo>
                  <a:lnTo>
                    <a:pt x="451" y="320"/>
                  </a:lnTo>
                  <a:lnTo>
                    <a:pt x="450" y="319"/>
                  </a:lnTo>
                  <a:lnTo>
                    <a:pt x="450" y="320"/>
                  </a:lnTo>
                  <a:lnTo>
                    <a:pt x="450" y="321"/>
                  </a:lnTo>
                  <a:lnTo>
                    <a:pt x="449" y="321"/>
                  </a:lnTo>
                  <a:lnTo>
                    <a:pt x="448" y="321"/>
                  </a:lnTo>
                  <a:lnTo>
                    <a:pt x="446" y="321"/>
                  </a:lnTo>
                  <a:lnTo>
                    <a:pt x="445" y="320"/>
                  </a:lnTo>
                  <a:lnTo>
                    <a:pt x="444" y="319"/>
                  </a:lnTo>
                  <a:lnTo>
                    <a:pt x="443" y="319"/>
                  </a:lnTo>
                  <a:lnTo>
                    <a:pt x="443" y="320"/>
                  </a:lnTo>
                  <a:lnTo>
                    <a:pt x="443" y="321"/>
                  </a:lnTo>
                  <a:lnTo>
                    <a:pt x="443" y="322"/>
                  </a:lnTo>
                  <a:lnTo>
                    <a:pt x="443" y="324"/>
                  </a:lnTo>
                  <a:lnTo>
                    <a:pt x="441" y="324"/>
                  </a:lnTo>
                  <a:lnTo>
                    <a:pt x="441" y="325"/>
                  </a:lnTo>
                  <a:lnTo>
                    <a:pt x="443" y="325"/>
                  </a:lnTo>
                  <a:lnTo>
                    <a:pt x="444" y="326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39" y="326"/>
                  </a:lnTo>
                  <a:lnTo>
                    <a:pt x="436" y="326"/>
                  </a:lnTo>
                  <a:lnTo>
                    <a:pt x="436" y="325"/>
                  </a:lnTo>
                  <a:lnTo>
                    <a:pt x="435" y="322"/>
                  </a:lnTo>
                  <a:lnTo>
                    <a:pt x="434" y="321"/>
                  </a:lnTo>
                  <a:lnTo>
                    <a:pt x="433" y="320"/>
                  </a:lnTo>
                  <a:lnTo>
                    <a:pt x="431" y="317"/>
                  </a:lnTo>
                  <a:lnTo>
                    <a:pt x="430" y="316"/>
                  </a:lnTo>
                  <a:lnTo>
                    <a:pt x="429" y="316"/>
                  </a:lnTo>
                  <a:lnTo>
                    <a:pt x="428" y="316"/>
                  </a:lnTo>
                  <a:lnTo>
                    <a:pt x="428" y="317"/>
                  </a:lnTo>
                  <a:lnTo>
                    <a:pt x="426" y="320"/>
                  </a:lnTo>
                  <a:lnTo>
                    <a:pt x="425" y="320"/>
                  </a:lnTo>
                  <a:lnTo>
                    <a:pt x="425" y="324"/>
                  </a:lnTo>
                  <a:lnTo>
                    <a:pt x="424" y="325"/>
                  </a:lnTo>
                  <a:lnTo>
                    <a:pt x="421" y="325"/>
                  </a:lnTo>
                  <a:lnTo>
                    <a:pt x="420" y="325"/>
                  </a:lnTo>
                  <a:lnTo>
                    <a:pt x="420" y="324"/>
                  </a:lnTo>
                  <a:lnTo>
                    <a:pt x="420" y="322"/>
                  </a:lnTo>
                  <a:lnTo>
                    <a:pt x="420" y="321"/>
                  </a:lnTo>
                  <a:lnTo>
                    <a:pt x="420" y="317"/>
                  </a:lnTo>
                  <a:lnTo>
                    <a:pt x="419" y="319"/>
                  </a:lnTo>
                  <a:lnTo>
                    <a:pt x="419" y="317"/>
                  </a:lnTo>
                  <a:lnTo>
                    <a:pt x="419" y="316"/>
                  </a:lnTo>
                  <a:lnTo>
                    <a:pt x="419" y="317"/>
                  </a:lnTo>
                  <a:lnTo>
                    <a:pt x="418" y="317"/>
                  </a:lnTo>
                  <a:lnTo>
                    <a:pt x="416" y="317"/>
                  </a:lnTo>
                  <a:lnTo>
                    <a:pt x="416" y="315"/>
                  </a:lnTo>
                  <a:lnTo>
                    <a:pt x="415" y="315"/>
                  </a:lnTo>
                  <a:lnTo>
                    <a:pt x="415" y="316"/>
                  </a:lnTo>
                  <a:lnTo>
                    <a:pt x="415" y="317"/>
                  </a:lnTo>
                  <a:lnTo>
                    <a:pt x="415" y="320"/>
                  </a:lnTo>
                  <a:lnTo>
                    <a:pt x="414" y="320"/>
                  </a:lnTo>
                  <a:lnTo>
                    <a:pt x="413" y="320"/>
                  </a:lnTo>
                  <a:lnTo>
                    <a:pt x="411" y="321"/>
                  </a:lnTo>
                  <a:lnTo>
                    <a:pt x="411" y="322"/>
                  </a:lnTo>
                  <a:lnTo>
                    <a:pt x="408" y="322"/>
                  </a:lnTo>
                  <a:lnTo>
                    <a:pt x="406" y="321"/>
                  </a:lnTo>
                  <a:lnTo>
                    <a:pt x="405" y="321"/>
                  </a:lnTo>
                  <a:lnTo>
                    <a:pt x="405" y="320"/>
                  </a:lnTo>
                  <a:lnTo>
                    <a:pt x="404" y="320"/>
                  </a:lnTo>
                  <a:lnTo>
                    <a:pt x="404" y="319"/>
                  </a:lnTo>
                  <a:lnTo>
                    <a:pt x="403" y="317"/>
                  </a:lnTo>
                  <a:lnTo>
                    <a:pt x="401" y="317"/>
                  </a:lnTo>
                  <a:lnTo>
                    <a:pt x="400" y="317"/>
                  </a:lnTo>
                  <a:lnTo>
                    <a:pt x="399" y="317"/>
                  </a:lnTo>
                  <a:lnTo>
                    <a:pt x="399" y="316"/>
                  </a:lnTo>
                  <a:lnTo>
                    <a:pt x="398" y="315"/>
                  </a:lnTo>
                  <a:lnTo>
                    <a:pt x="396" y="314"/>
                  </a:lnTo>
                  <a:lnTo>
                    <a:pt x="395" y="314"/>
                  </a:lnTo>
                  <a:lnTo>
                    <a:pt x="394" y="312"/>
                  </a:lnTo>
                  <a:lnTo>
                    <a:pt x="394" y="311"/>
                  </a:lnTo>
                  <a:lnTo>
                    <a:pt x="393" y="310"/>
                  </a:lnTo>
                  <a:lnTo>
                    <a:pt x="391" y="310"/>
                  </a:lnTo>
                  <a:lnTo>
                    <a:pt x="391" y="311"/>
                  </a:lnTo>
                  <a:lnTo>
                    <a:pt x="389" y="311"/>
                  </a:lnTo>
                  <a:lnTo>
                    <a:pt x="388" y="311"/>
                  </a:lnTo>
                  <a:lnTo>
                    <a:pt x="386" y="312"/>
                  </a:lnTo>
                  <a:lnTo>
                    <a:pt x="384" y="312"/>
                  </a:lnTo>
                  <a:lnTo>
                    <a:pt x="383" y="314"/>
                  </a:lnTo>
                  <a:lnTo>
                    <a:pt x="381" y="314"/>
                  </a:lnTo>
                  <a:lnTo>
                    <a:pt x="383" y="315"/>
                  </a:lnTo>
                  <a:lnTo>
                    <a:pt x="381" y="316"/>
                  </a:lnTo>
                  <a:lnTo>
                    <a:pt x="380" y="317"/>
                  </a:lnTo>
                  <a:lnTo>
                    <a:pt x="381" y="319"/>
                  </a:lnTo>
                  <a:lnTo>
                    <a:pt x="381" y="320"/>
                  </a:lnTo>
                  <a:lnTo>
                    <a:pt x="380" y="320"/>
                  </a:lnTo>
                  <a:lnTo>
                    <a:pt x="379" y="320"/>
                  </a:lnTo>
                  <a:lnTo>
                    <a:pt x="378" y="321"/>
                  </a:lnTo>
                  <a:lnTo>
                    <a:pt x="376" y="322"/>
                  </a:lnTo>
                  <a:lnTo>
                    <a:pt x="376" y="324"/>
                  </a:lnTo>
                  <a:lnTo>
                    <a:pt x="376" y="325"/>
                  </a:lnTo>
                  <a:lnTo>
                    <a:pt x="378" y="326"/>
                  </a:lnTo>
                  <a:lnTo>
                    <a:pt x="379" y="326"/>
                  </a:lnTo>
                  <a:lnTo>
                    <a:pt x="379" y="327"/>
                  </a:lnTo>
                  <a:lnTo>
                    <a:pt x="380" y="327"/>
                  </a:lnTo>
                  <a:lnTo>
                    <a:pt x="381" y="329"/>
                  </a:lnTo>
                  <a:lnTo>
                    <a:pt x="383" y="329"/>
                  </a:lnTo>
                  <a:lnTo>
                    <a:pt x="383" y="330"/>
                  </a:lnTo>
                  <a:lnTo>
                    <a:pt x="380" y="330"/>
                  </a:lnTo>
                  <a:lnTo>
                    <a:pt x="379" y="330"/>
                  </a:lnTo>
                  <a:lnTo>
                    <a:pt x="378" y="330"/>
                  </a:lnTo>
                  <a:lnTo>
                    <a:pt x="378" y="331"/>
                  </a:lnTo>
                  <a:lnTo>
                    <a:pt x="375" y="332"/>
                  </a:lnTo>
                  <a:lnTo>
                    <a:pt x="374" y="332"/>
                  </a:lnTo>
                  <a:lnTo>
                    <a:pt x="371" y="332"/>
                  </a:lnTo>
                  <a:lnTo>
                    <a:pt x="370" y="332"/>
                  </a:lnTo>
                  <a:lnTo>
                    <a:pt x="370" y="334"/>
                  </a:lnTo>
                  <a:lnTo>
                    <a:pt x="370" y="335"/>
                  </a:lnTo>
                  <a:lnTo>
                    <a:pt x="368" y="337"/>
                  </a:lnTo>
                  <a:lnTo>
                    <a:pt x="368" y="340"/>
                  </a:lnTo>
                  <a:lnTo>
                    <a:pt x="365" y="342"/>
                  </a:lnTo>
                  <a:lnTo>
                    <a:pt x="364" y="344"/>
                  </a:lnTo>
                  <a:lnTo>
                    <a:pt x="363" y="345"/>
                  </a:lnTo>
                  <a:lnTo>
                    <a:pt x="360" y="345"/>
                  </a:lnTo>
                  <a:lnTo>
                    <a:pt x="360" y="346"/>
                  </a:lnTo>
                  <a:lnTo>
                    <a:pt x="358" y="346"/>
                  </a:lnTo>
                  <a:lnTo>
                    <a:pt x="356" y="349"/>
                  </a:lnTo>
                  <a:lnTo>
                    <a:pt x="355" y="350"/>
                  </a:lnTo>
                  <a:lnTo>
                    <a:pt x="354" y="351"/>
                  </a:lnTo>
                  <a:lnTo>
                    <a:pt x="353" y="351"/>
                  </a:lnTo>
                  <a:lnTo>
                    <a:pt x="351" y="351"/>
                  </a:lnTo>
                  <a:lnTo>
                    <a:pt x="349" y="351"/>
                  </a:lnTo>
                  <a:lnTo>
                    <a:pt x="349" y="352"/>
                  </a:lnTo>
                  <a:lnTo>
                    <a:pt x="349" y="354"/>
                  </a:lnTo>
                  <a:lnTo>
                    <a:pt x="348" y="355"/>
                  </a:lnTo>
                  <a:lnTo>
                    <a:pt x="345" y="355"/>
                  </a:lnTo>
                  <a:lnTo>
                    <a:pt x="344" y="354"/>
                  </a:lnTo>
                  <a:lnTo>
                    <a:pt x="341" y="352"/>
                  </a:lnTo>
                  <a:lnTo>
                    <a:pt x="340" y="351"/>
                  </a:lnTo>
                  <a:lnTo>
                    <a:pt x="339" y="350"/>
                  </a:lnTo>
                  <a:lnTo>
                    <a:pt x="338" y="347"/>
                  </a:lnTo>
                  <a:lnTo>
                    <a:pt x="336" y="347"/>
                  </a:lnTo>
                  <a:lnTo>
                    <a:pt x="335" y="347"/>
                  </a:lnTo>
                  <a:lnTo>
                    <a:pt x="335" y="349"/>
                  </a:lnTo>
                  <a:lnTo>
                    <a:pt x="334" y="350"/>
                  </a:lnTo>
                  <a:lnTo>
                    <a:pt x="333" y="351"/>
                  </a:lnTo>
                  <a:lnTo>
                    <a:pt x="333" y="352"/>
                  </a:lnTo>
                  <a:lnTo>
                    <a:pt x="333" y="354"/>
                  </a:lnTo>
                  <a:lnTo>
                    <a:pt x="331" y="354"/>
                  </a:lnTo>
                  <a:lnTo>
                    <a:pt x="331" y="355"/>
                  </a:lnTo>
                  <a:lnTo>
                    <a:pt x="333" y="356"/>
                  </a:lnTo>
                  <a:lnTo>
                    <a:pt x="334" y="356"/>
                  </a:lnTo>
                  <a:lnTo>
                    <a:pt x="334" y="357"/>
                  </a:lnTo>
                  <a:lnTo>
                    <a:pt x="334" y="359"/>
                  </a:lnTo>
                  <a:lnTo>
                    <a:pt x="335" y="359"/>
                  </a:lnTo>
                  <a:lnTo>
                    <a:pt x="336" y="360"/>
                  </a:lnTo>
                  <a:lnTo>
                    <a:pt x="338" y="360"/>
                  </a:lnTo>
                  <a:lnTo>
                    <a:pt x="339" y="361"/>
                  </a:lnTo>
                  <a:lnTo>
                    <a:pt x="339" y="362"/>
                  </a:lnTo>
                  <a:lnTo>
                    <a:pt x="340" y="364"/>
                  </a:lnTo>
                  <a:lnTo>
                    <a:pt x="341" y="365"/>
                  </a:lnTo>
                  <a:lnTo>
                    <a:pt x="341" y="367"/>
                  </a:lnTo>
                  <a:lnTo>
                    <a:pt x="341" y="369"/>
                  </a:lnTo>
                  <a:lnTo>
                    <a:pt x="343" y="369"/>
                  </a:lnTo>
                  <a:lnTo>
                    <a:pt x="343" y="371"/>
                  </a:lnTo>
                  <a:lnTo>
                    <a:pt x="343" y="372"/>
                  </a:lnTo>
                  <a:lnTo>
                    <a:pt x="343" y="374"/>
                  </a:lnTo>
                  <a:lnTo>
                    <a:pt x="343" y="375"/>
                  </a:lnTo>
                  <a:lnTo>
                    <a:pt x="341" y="376"/>
                  </a:lnTo>
                  <a:lnTo>
                    <a:pt x="339" y="377"/>
                  </a:lnTo>
                  <a:lnTo>
                    <a:pt x="338" y="377"/>
                  </a:lnTo>
                  <a:lnTo>
                    <a:pt x="336" y="379"/>
                  </a:lnTo>
                  <a:lnTo>
                    <a:pt x="334" y="380"/>
                  </a:lnTo>
                  <a:lnTo>
                    <a:pt x="331" y="381"/>
                  </a:lnTo>
                  <a:lnTo>
                    <a:pt x="330" y="384"/>
                  </a:lnTo>
                  <a:lnTo>
                    <a:pt x="329" y="384"/>
                  </a:lnTo>
                  <a:lnTo>
                    <a:pt x="328" y="384"/>
                  </a:lnTo>
                  <a:lnTo>
                    <a:pt x="326" y="385"/>
                  </a:lnTo>
                  <a:lnTo>
                    <a:pt x="324" y="385"/>
                  </a:lnTo>
                  <a:lnTo>
                    <a:pt x="320" y="384"/>
                  </a:lnTo>
                  <a:lnTo>
                    <a:pt x="319" y="384"/>
                  </a:lnTo>
                  <a:lnTo>
                    <a:pt x="318" y="384"/>
                  </a:lnTo>
                  <a:lnTo>
                    <a:pt x="318" y="385"/>
                  </a:lnTo>
                  <a:lnTo>
                    <a:pt x="315" y="385"/>
                  </a:lnTo>
                  <a:lnTo>
                    <a:pt x="314" y="386"/>
                  </a:lnTo>
                  <a:lnTo>
                    <a:pt x="314" y="387"/>
                  </a:lnTo>
                  <a:lnTo>
                    <a:pt x="311" y="387"/>
                  </a:lnTo>
                  <a:lnTo>
                    <a:pt x="310" y="389"/>
                  </a:lnTo>
                  <a:lnTo>
                    <a:pt x="308" y="389"/>
                  </a:lnTo>
                  <a:lnTo>
                    <a:pt x="306" y="389"/>
                  </a:lnTo>
                  <a:lnTo>
                    <a:pt x="304" y="391"/>
                  </a:lnTo>
                  <a:lnTo>
                    <a:pt x="300" y="392"/>
                  </a:lnTo>
                  <a:lnTo>
                    <a:pt x="299" y="392"/>
                  </a:lnTo>
                  <a:lnTo>
                    <a:pt x="296" y="392"/>
                  </a:lnTo>
                  <a:lnTo>
                    <a:pt x="295" y="395"/>
                  </a:lnTo>
                  <a:lnTo>
                    <a:pt x="295" y="397"/>
                  </a:lnTo>
                  <a:lnTo>
                    <a:pt x="294" y="400"/>
                  </a:lnTo>
                  <a:lnTo>
                    <a:pt x="293" y="402"/>
                  </a:lnTo>
                  <a:lnTo>
                    <a:pt x="291" y="404"/>
                  </a:lnTo>
                  <a:lnTo>
                    <a:pt x="291" y="405"/>
                  </a:lnTo>
                  <a:lnTo>
                    <a:pt x="291" y="407"/>
                  </a:lnTo>
                  <a:lnTo>
                    <a:pt x="291" y="409"/>
                  </a:lnTo>
                  <a:lnTo>
                    <a:pt x="290" y="411"/>
                  </a:lnTo>
                  <a:lnTo>
                    <a:pt x="290" y="414"/>
                  </a:lnTo>
                  <a:lnTo>
                    <a:pt x="290" y="416"/>
                  </a:lnTo>
                  <a:lnTo>
                    <a:pt x="291" y="416"/>
                  </a:lnTo>
                  <a:lnTo>
                    <a:pt x="293" y="417"/>
                  </a:lnTo>
                  <a:lnTo>
                    <a:pt x="293" y="421"/>
                  </a:lnTo>
                  <a:lnTo>
                    <a:pt x="294" y="425"/>
                  </a:lnTo>
                  <a:lnTo>
                    <a:pt x="294" y="426"/>
                  </a:lnTo>
                  <a:lnTo>
                    <a:pt x="290" y="427"/>
                  </a:lnTo>
                  <a:lnTo>
                    <a:pt x="289" y="430"/>
                  </a:lnTo>
                  <a:lnTo>
                    <a:pt x="299" y="430"/>
                  </a:lnTo>
                  <a:lnTo>
                    <a:pt x="300" y="431"/>
                  </a:lnTo>
                  <a:lnTo>
                    <a:pt x="304" y="437"/>
                  </a:lnTo>
                  <a:lnTo>
                    <a:pt x="304" y="440"/>
                  </a:lnTo>
                  <a:lnTo>
                    <a:pt x="303" y="441"/>
                  </a:lnTo>
                  <a:lnTo>
                    <a:pt x="300" y="441"/>
                  </a:lnTo>
                  <a:lnTo>
                    <a:pt x="299" y="441"/>
                  </a:lnTo>
                  <a:lnTo>
                    <a:pt x="299" y="440"/>
                  </a:lnTo>
                  <a:lnTo>
                    <a:pt x="299" y="439"/>
                  </a:lnTo>
                  <a:lnTo>
                    <a:pt x="298" y="434"/>
                  </a:lnTo>
                  <a:lnTo>
                    <a:pt x="289" y="434"/>
                  </a:lnTo>
                  <a:lnTo>
                    <a:pt x="289" y="440"/>
                  </a:lnTo>
                  <a:lnTo>
                    <a:pt x="285" y="440"/>
                  </a:lnTo>
                  <a:lnTo>
                    <a:pt x="285" y="441"/>
                  </a:lnTo>
                  <a:lnTo>
                    <a:pt x="285" y="444"/>
                  </a:lnTo>
                  <a:lnTo>
                    <a:pt x="285" y="445"/>
                  </a:lnTo>
                  <a:lnTo>
                    <a:pt x="286" y="446"/>
                  </a:lnTo>
                  <a:lnTo>
                    <a:pt x="288" y="449"/>
                  </a:lnTo>
                  <a:lnTo>
                    <a:pt x="288" y="450"/>
                  </a:lnTo>
                  <a:lnTo>
                    <a:pt x="289" y="452"/>
                  </a:lnTo>
                  <a:lnTo>
                    <a:pt x="290" y="454"/>
                  </a:lnTo>
                  <a:lnTo>
                    <a:pt x="293" y="455"/>
                  </a:lnTo>
                  <a:lnTo>
                    <a:pt x="294" y="456"/>
                  </a:lnTo>
                  <a:lnTo>
                    <a:pt x="295" y="457"/>
                  </a:lnTo>
                  <a:lnTo>
                    <a:pt x="298" y="459"/>
                  </a:lnTo>
                  <a:lnTo>
                    <a:pt x="299" y="459"/>
                  </a:lnTo>
                  <a:lnTo>
                    <a:pt x="300" y="460"/>
                  </a:lnTo>
                  <a:lnTo>
                    <a:pt x="301" y="460"/>
                  </a:lnTo>
                  <a:lnTo>
                    <a:pt x="303" y="460"/>
                  </a:lnTo>
                  <a:lnTo>
                    <a:pt x="304" y="461"/>
                  </a:lnTo>
                  <a:lnTo>
                    <a:pt x="305" y="461"/>
                  </a:lnTo>
                  <a:lnTo>
                    <a:pt x="306" y="461"/>
                  </a:lnTo>
                  <a:lnTo>
                    <a:pt x="308" y="461"/>
                  </a:lnTo>
                  <a:lnTo>
                    <a:pt x="309" y="461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3" y="461"/>
                  </a:lnTo>
                  <a:lnTo>
                    <a:pt x="314" y="461"/>
                  </a:lnTo>
                  <a:lnTo>
                    <a:pt x="316" y="460"/>
                  </a:lnTo>
                  <a:lnTo>
                    <a:pt x="318" y="462"/>
                  </a:lnTo>
                  <a:lnTo>
                    <a:pt x="316" y="464"/>
                  </a:lnTo>
                  <a:lnTo>
                    <a:pt x="313" y="466"/>
                  </a:lnTo>
                  <a:lnTo>
                    <a:pt x="309" y="466"/>
                  </a:lnTo>
                  <a:lnTo>
                    <a:pt x="306" y="466"/>
                  </a:lnTo>
                  <a:lnTo>
                    <a:pt x="303" y="466"/>
                  </a:lnTo>
                  <a:lnTo>
                    <a:pt x="309" y="479"/>
                  </a:lnTo>
                  <a:lnTo>
                    <a:pt x="313" y="481"/>
                  </a:lnTo>
                  <a:lnTo>
                    <a:pt x="314" y="481"/>
                  </a:lnTo>
                  <a:lnTo>
                    <a:pt x="314" y="482"/>
                  </a:lnTo>
                  <a:lnTo>
                    <a:pt x="315" y="482"/>
                  </a:lnTo>
                  <a:lnTo>
                    <a:pt x="316" y="482"/>
                  </a:lnTo>
                  <a:lnTo>
                    <a:pt x="316" y="481"/>
                  </a:lnTo>
                  <a:lnTo>
                    <a:pt x="316" y="480"/>
                  </a:lnTo>
                  <a:lnTo>
                    <a:pt x="318" y="480"/>
                  </a:lnTo>
                  <a:lnTo>
                    <a:pt x="319" y="480"/>
                  </a:lnTo>
                  <a:lnTo>
                    <a:pt x="319" y="481"/>
                  </a:lnTo>
                  <a:lnTo>
                    <a:pt x="320" y="482"/>
                  </a:lnTo>
                  <a:lnTo>
                    <a:pt x="321" y="482"/>
                  </a:lnTo>
                  <a:lnTo>
                    <a:pt x="321" y="484"/>
                  </a:lnTo>
                  <a:lnTo>
                    <a:pt x="321" y="486"/>
                  </a:lnTo>
                  <a:lnTo>
                    <a:pt x="320" y="487"/>
                  </a:lnTo>
                  <a:lnTo>
                    <a:pt x="319" y="494"/>
                  </a:lnTo>
                  <a:lnTo>
                    <a:pt x="319" y="496"/>
                  </a:lnTo>
                  <a:lnTo>
                    <a:pt x="320" y="496"/>
                  </a:lnTo>
                  <a:lnTo>
                    <a:pt x="321" y="496"/>
                  </a:lnTo>
                  <a:lnTo>
                    <a:pt x="323" y="497"/>
                  </a:lnTo>
                  <a:lnTo>
                    <a:pt x="324" y="499"/>
                  </a:lnTo>
                  <a:lnTo>
                    <a:pt x="324" y="501"/>
                  </a:lnTo>
                  <a:lnTo>
                    <a:pt x="324" y="502"/>
                  </a:lnTo>
                  <a:lnTo>
                    <a:pt x="321" y="505"/>
                  </a:lnTo>
                  <a:lnTo>
                    <a:pt x="321" y="506"/>
                  </a:lnTo>
                  <a:lnTo>
                    <a:pt x="320" y="506"/>
                  </a:lnTo>
                  <a:lnTo>
                    <a:pt x="320" y="507"/>
                  </a:lnTo>
                  <a:lnTo>
                    <a:pt x="320" y="509"/>
                  </a:lnTo>
                  <a:lnTo>
                    <a:pt x="319" y="509"/>
                  </a:lnTo>
                  <a:lnTo>
                    <a:pt x="319" y="510"/>
                  </a:lnTo>
                  <a:lnTo>
                    <a:pt x="319" y="511"/>
                  </a:lnTo>
                  <a:lnTo>
                    <a:pt x="319" y="512"/>
                  </a:lnTo>
                  <a:lnTo>
                    <a:pt x="318" y="514"/>
                  </a:lnTo>
                  <a:lnTo>
                    <a:pt x="316" y="514"/>
                  </a:lnTo>
                  <a:lnTo>
                    <a:pt x="316" y="515"/>
                  </a:lnTo>
                  <a:lnTo>
                    <a:pt x="316" y="516"/>
                  </a:lnTo>
                  <a:lnTo>
                    <a:pt x="315" y="517"/>
                  </a:lnTo>
                  <a:lnTo>
                    <a:pt x="315" y="519"/>
                  </a:lnTo>
                  <a:lnTo>
                    <a:pt x="316" y="520"/>
                  </a:lnTo>
                  <a:lnTo>
                    <a:pt x="318" y="520"/>
                  </a:lnTo>
                  <a:lnTo>
                    <a:pt x="316" y="521"/>
                  </a:lnTo>
                  <a:lnTo>
                    <a:pt x="316" y="522"/>
                  </a:lnTo>
                  <a:lnTo>
                    <a:pt x="315" y="522"/>
                  </a:lnTo>
                  <a:lnTo>
                    <a:pt x="314" y="522"/>
                  </a:lnTo>
                  <a:lnTo>
                    <a:pt x="314" y="524"/>
                  </a:lnTo>
                  <a:lnTo>
                    <a:pt x="314" y="525"/>
                  </a:lnTo>
                  <a:lnTo>
                    <a:pt x="315" y="525"/>
                  </a:lnTo>
                  <a:lnTo>
                    <a:pt x="315" y="526"/>
                  </a:lnTo>
                  <a:lnTo>
                    <a:pt x="315" y="527"/>
                  </a:lnTo>
                  <a:lnTo>
                    <a:pt x="315" y="529"/>
                  </a:lnTo>
                  <a:lnTo>
                    <a:pt x="315" y="530"/>
                  </a:lnTo>
                  <a:lnTo>
                    <a:pt x="315" y="531"/>
                  </a:lnTo>
                  <a:lnTo>
                    <a:pt x="313" y="531"/>
                  </a:lnTo>
                  <a:lnTo>
                    <a:pt x="311" y="532"/>
                  </a:lnTo>
                  <a:lnTo>
                    <a:pt x="310" y="534"/>
                  </a:lnTo>
                  <a:lnTo>
                    <a:pt x="310" y="535"/>
                  </a:lnTo>
                  <a:lnTo>
                    <a:pt x="310" y="536"/>
                  </a:lnTo>
                  <a:lnTo>
                    <a:pt x="310" y="537"/>
                  </a:lnTo>
                  <a:lnTo>
                    <a:pt x="309" y="537"/>
                  </a:lnTo>
                  <a:lnTo>
                    <a:pt x="308" y="539"/>
                  </a:lnTo>
                  <a:lnTo>
                    <a:pt x="308" y="540"/>
                  </a:lnTo>
                  <a:lnTo>
                    <a:pt x="309" y="541"/>
                  </a:lnTo>
                  <a:lnTo>
                    <a:pt x="310" y="544"/>
                  </a:lnTo>
                  <a:lnTo>
                    <a:pt x="310" y="545"/>
                  </a:lnTo>
                  <a:lnTo>
                    <a:pt x="309" y="546"/>
                  </a:lnTo>
                  <a:lnTo>
                    <a:pt x="309" y="549"/>
                  </a:lnTo>
                  <a:lnTo>
                    <a:pt x="308" y="549"/>
                  </a:lnTo>
                  <a:lnTo>
                    <a:pt x="306" y="549"/>
                  </a:lnTo>
                  <a:lnTo>
                    <a:pt x="306" y="550"/>
                  </a:lnTo>
                  <a:lnTo>
                    <a:pt x="305" y="551"/>
                  </a:lnTo>
                  <a:lnTo>
                    <a:pt x="304" y="552"/>
                  </a:lnTo>
                  <a:lnTo>
                    <a:pt x="305" y="554"/>
                  </a:lnTo>
                  <a:lnTo>
                    <a:pt x="305" y="555"/>
                  </a:lnTo>
                  <a:lnTo>
                    <a:pt x="304" y="555"/>
                  </a:lnTo>
                  <a:lnTo>
                    <a:pt x="303" y="555"/>
                  </a:lnTo>
                  <a:lnTo>
                    <a:pt x="301" y="555"/>
                  </a:lnTo>
                  <a:lnTo>
                    <a:pt x="300" y="555"/>
                  </a:lnTo>
                  <a:lnTo>
                    <a:pt x="299" y="554"/>
                  </a:lnTo>
                  <a:lnTo>
                    <a:pt x="296" y="555"/>
                  </a:lnTo>
                  <a:lnTo>
                    <a:pt x="295" y="554"/>
                  </a:lnTo>
                  <a:lnTo>
                    <a:pt x="295" y="552"/>
                  </a:lnTo>
                  <a:lnTo>
                    <a:pt x="295" y="550"/>
                  </a:lnTo>
                  <a:lnTo>
                    <a:pt x="294" y="550"/>
                  </a:lnTo>
                  <a:lnTo>
                    <a:pt x="293" y="550"/>
                  </a:lnTo>
                  <a:lnTo>
                    <a:pt x="293" y="551"/>
                  </a:lnTo>
                  <a:lnTo>
                    <a:pt x="290" y="551"/>
                  </a:lnTo>
                  <a:lnTo>
                    <a:pt x="289" y="550"/>
                  </a:lnTo>
                  <a:lnTo>
                    <a:pt x="286" y="549"/>
                  </a:lnTo>
                  <a:lnTo>
                    <a:pt x="286" y="546"/>
                  </a:lnTo>
                  <a:lnTo>
                    <a:pt x="288" y="545"/>
                  </a:lnTo>
                  <a:lnTo>
                    <a:pt x="289" y="542"/>
                  </a:lnTo>
                  <a:lnTo>
                    <a:pt x="291" y="540"/>
                  </a:lnTo>
                  <a:lnTo>
                    <a:pt x="293" y="539"/>
                  </a:lnTo>
                  <a:lnTo>
                    <a:pt x="293" y="537"/>
                  </a:lnTo>
                  <a:lnTo>
                    <a:pt x="293" y="534"/>
                  </a:lnTo>
                  <a:lnTo>
                    <a:pt x="290" y="532"/>
                  </a:lnTo>
                  <a:lnTo>
                    <a:pt x="288" y="527"/>
                  </a:lnTo>
                  <a:lnTo>
                    <a:pt x="286" y="525"/>
                  </a:lnTo>
                  <a:lnTo>
                    <a:pt x="284" y="524"/>
                  </a:lnTo>
                  <a:lnTo>
                    <a:pt x="279" y="519"/>
                  </a:lnTo>
                  <a:lnTo>
                    <a:pt x="276" y="517"/>
                  </a:lnTo>
                  <a:lnTo>
                    <a:pt x="268" y="510"/>
                  </a:lnTo>
                  <a:lnTo>
                    <a:pt x="264" y="507"/>
                  </a:lnTo>
                  <a:lnTo>
                    <a:pt x="255" y="501"/>
                  </a:lnTo>
                  <a:lnTo>
                    <a:pt x="251" y="500"/>
                  </a:lnTo>
                  <a:lnTo>
                    <a:pt x="249" y="497"/>
                  </a:lnTo>
                  <a:lnTo>
                    <a:pt x="244" y="495"/>
                  </a:lnTo>
                  <a:lnTo>
                    <a:pt x="239" y="492"/>
                  </a:lnTo>
                  <a:lnTo>
                    <a:pt x="238" y="492"/>
                  </a:lnTo>
                  <a:lnTo>
                    <a:pt x="235" y="492"/>
                  </a:lnTo>
                  <a:lnTo>
                    <a:pt x="234" y="492"/>
                  </a:lnTo>
                  <a:lnTo>
                    <a:pt x="231" y="490"/>
                  </a:lnTo>
                  <a:lnTo>
                    <a:pt x="226" y="487"/>
                  </a:lnTo>
                  <a:lnTo>
                    <a:pt x="224" y="486"/>
                  </a:lnTo>
                  <a:lnTo>
                    <a:pt x="223" y="485"/>
                  </a:lnTo>
                  <a:lnTo>
                    <a:pt x="221" y="486"/>
                  </a:lnTo>
                  <a:lnTo>
                    <a:pt x="219" y="484"/>
                  </a:lnTo>
                  <a:lnTo>
                    <a:pt x="218" y="482"/>
                  </a:lnTo>
                  <a:lnTo>
                    <a:pt x="216" y="480"/>
                  </a:lnTo>
                  <a:lnTo>
                    <a:pt x="214" y="479"/>
                  </a:lnTo>
                  <a:lnTo>
                    <a:pt x="213" y="477"/>
                  </a:lnTo>
                  <a:lnTo>
                    <a:pt x="211" y="476"/>
                  </a:lnTo>
                  <a:lnTo>
                    <a:pt x="210" y="476"/>
                  </a:lnTo>
                  <a:lnTo>
                    <a:pt x="209" y="475"/>
                  </a:lnTo>
                  <a:lnTo>
                    <a:pt x="206" y="474"/>
                  </a:lnTo>
                  <a:lnTo>
                    <a:pt x="205" y="475"/>
                  </a:lnTo>
                  <a:lnTo>
                    <a:pt x="204" y="476"/>
                  </a:lnTo>
                  <a:lnTo>
                    <a:pt x="201" y="477"/>
                  </a:lnTo>
                  <a:lnTo>
                    <a:pt x="200" y="475"/>
                  </a:lnTo>
                  <a:lnTo>
                    <a:pt x="200" y="474"/>
                  </a:lnTo>
                  <a:lnTo>
                    <a:pt x="199" y="472"/>
                  </a:lnTo>
                  <a:lnTo>
                    <a:pt x="199" y="475"/>
                  </a:lnTo>
                  <a:lnTo>
                    <a:pt x="199" y="476"/>
                  </a:lnTo>
                  <a:lnTo>
                    <a:pt x="196" y="479"/>
                  </a:lnTo>
                  <a:lnTo>
                    <a:pt x="195" y="479"/>
                  </a:lnTo>
                  <a:lnTo>
                    <a:pt x="194" y="479"/>
                  </a:lnTo>
                  <a:lnTo>
                    <a:pt x="193" y="480"/>
                  </a:lnTo>
                  <a:lnTo>
                    <a:pt x="193" y="481"/>
                  </a:lnTo>
                  <a:lnTo>
                    <a:pt x="190" y="482"/>
                  </a:lnTo>
                  <a:lnTo>
                    <a:pt x="190" y="484"/>
                  </a:lnTo>
                  <a:lnTo>
                    <a:pt x="189" y="487"/>
                  </a:lnTo>
                  <a:lnTo>
                    <a:pt x="189" y="489"/>
                  </a:lnTo>
                  <a:lnTo>
                    <a:pt x="188" y="490"/>
                  </a:lnTo>
                  <a:lnTo>
                    <a:pt x="186" y="490"/>
                  </a:lnTo>
                  <a:lnTo>
                    <a:pt x="185" y="490"/>
                  </a:lnTo>
                  <a:lnTo>
                    <a:pt x="184" y="487"/>
                  </a:lnTo>
                  <a:lnTo>
                    <a:pt x="183" y="486"/>
                  </a:lnTo>
                  <a:lnTo>
                    <a:pt x="183" y="484"/>
                  </a:lnTo>
                  <a:lnTo>
                    <a:pt x="181" y="484"/>
                  </a:lnTo>
                  <a:lnTo>
                    <a:pt x="180" y="482"/>
                  </a:lnTo>
                  <a:lnTo>
                    <a:pt x="179" y="482"/>
                  </a:lnTo>
                  <a:lnTo>
                    <a:pt x="178" y="481"/>
                  </a:lnTo>
                  <a:lnTo>
                    <a:pt x="176" y="481"/>
                  </a:lnTo>
                  <a:lnTo>
                    <a:pt x="175" y="481"/>
                  </a:lnTo>
                  <a:lnTo>
                    <a:pt x="174" y="480"/>
                  </a:lnTo>
                  <a:lnTo>
                    <a:pt x="174" y="479"/>
                  </a:lnTo>
                  <a:lnTo>
                    <a:pt x="175" y="474"/>
                  </a:lnTo>
                  <a:lnTo>
                    <a:pt x="179" y="469"/>
                  </a:lnTo>
                  <a:lnTo>
                    <a:pt x="180" y="465"/>
                  </a:lnTo>
                  <a:lnTo>
                    <a:pt x="178" y="457"/>
                  </a:lnTo>
                  <a:lnTo>
                    <a:pt x="149" y="455"/>
                  </a:lnTo>
                  <a:lnTo>
                    <a:pt x="148" y="454"/>
                  </a:lnTo>
                  <a:lnTo>
                    <a:pt x="141" y="446"/>
                  </a:lnTo>
                  <a:lnTo>
                    <a:pt x="125" y="446"/>
                  </a:lnTo>
                  <a:lnTo>
                    <a:pt x="123" y="446"/>
                  </a:lnTo>
                  <a:lnTo>
                    <a:pt x="123" y="442"/>
                  </a:lnTo>
                  <a:lnTo>
                    <a:pt x="140" y="441"/>
                  </a:lnTo>
                  <a:lnTo>
                    <a:pt x="141" y="440"/>
                  </a:lnTo>
                  <a:lnTo>
                    <a:pt x="143" y="440"/>
                  </a:lnTo>
                  <a:lnTo>
                    <a:pt x="148" y="447"/>
                  </a:lnTo>
                  <a:lnTo>
                    <a:pt x="153" y="447"/>
                  </a:lnTo>
                  <a:lnTo>
                    <a:pt x="153" y="430"/>
                  </a:lnTo>
                  <a:lnTo>
                    <a:pt x="155" y="430"/>
                  </a:lnTo>
                  <a:lnTo>
                    <a:pt x="155" y="432"/>
                  </a:lnTo>
                  <a:lnTo>
                    <a:pt x="159" y="432"/>
                  </a:lnTo>
                  <a:lnTo>
                    <a:pt x="159" y="436"/>
                  </a:lnTo>
                  <a:lnTo>
                    <a:pt x="155" y="436"/>
                  </a:lnTo>
                  <a:lnTo>
                    <a:pt x="155" y="447"/>
                  </a:lnTo>
                  <a:lnTo>
                    <a:pt x="165" y="449"/>
                  </a:lnTo>
                  <a:lnTo>
                    <a:pt x="164" y="440"/>
                  </a:lnTo>
                  <a:lnTo>
                    <a:pt x="168" y="440"/>
                  </a:lnTo>
                  <a:lnTo>
                    <a:pt x="168" y="446"/>
                  </a:lnTo>
                  <a:lnTo>
                    <a:pt x="176" y="447"/>
                  </a:lnTo>
                  <a:lnTo>
                    <a:pt x="176" y="436"/>
                  </a:lnTo>
                  <a:lnTo>
                    <a:pt x="164" y="436"/>
                  </a:lnTo>
                  <a:lnTo>
                    <a:pt x="164" y="432"/>
                  </a:lnTo>
                  <a:lnTo>
                    <a:pt x="164" y="429"/>
                  </a:lnTo>
                  <a:lnTo>
                    <a:pt x="163" y="411"/>
                  </a:lnTo>
                  <a:lnTo>
                    <a:pt x="166" y="410"/>
                  </a:lnTo>
                  <a:lnTo>
                    <a:pt x="166" y="431"/>
                  </a:lnTo>
                  <a:lnTo>
                    <a:pt x="171" y="431"/>
                  </a:lnTo>
                  <a:lnTo>
                    <a:pt x="171" y="429"/>
                  </a:lnTo>
                  <a:lnTo>
                    <a:pt x="178" y="429"/>
                  </a:lnTo>
                  <a:lnTo>
                    <a:pt x="176" y="417"/>
                  </a:lnTo>
                  <a:lnTo>
                    <a:pt x="176" y="416"/>
                  </a:lnTo>
                  <a:lnTo>
                    <a:pt x="169" y="416"/>
                  </a:lnTo>
                  <a:lnTo>
                    <a:pt x="169" y="412"/>
                  </a:lnTo>
                  <a:lnTo>
                    <a:pt x="178" y="412"/>
                  </a:lnTo>
                  <a:lnTo>
                    <a:pt x="178" y="404"/>
                  </a:lnTo>
                  <a:lnTo>
                    <a:pt x="158" y="404"/>
                  </a:lnTo>
                  <a:lnTo>
                    <a:pt x="159" y="406"/>
                  </a:lnTo>
                  <a:lnTo>
                    <a:pt x="146" y="409"/>
                  </a:lnTo>
                  <a:lnTo>
                    <a:pt x="145" y="411"/>
                  </a:lnTo>
                  <a:lnTo>
                    <a:pt x="134" y="414"/>
                  </a:lnTo>
                  <a:lnTo>
                    <a:pt x="139" y="421"/>
                  </a:lnTo>
                  <a:lnTo>
                    <a:pt x="139" y="420"/>
                  </a:lnTo>
                  <a:lnTo>
                    <a:pt x="144" y="422"/>
                  </a:lnTo>
                  <a:lnTo>
                    <a:pt x="143" y="427"/>
                  </a:lnTo>
                  <a:lnTo>
                    <a:pt x="135" y="425"/>
                  </a:lnTo>
                  <a:lnTo>
                    <a:pt x="130" y="415"/>
                  </a:lnTo>
                  <a:lnTo>
                    <a:pt x="130" y="414"/>
                  </a:lnTo>
                  <a:lnTo>
                    <a:pt x="123" y="415"/>
                  </a:lnTo>
                  <a:lnTo>
                    <a:pt x="121" y="415"/>
                  </a:lnTo>
                  <a:lnTo>
                    <a:pt x="114" y="422"/>
                  </a:lnTo>
                  <a:lnTo>
                    <a:pt x="105" y="429"/>
                  </a:lnTo>
                  <a:lnTo>
                    <a:pt x="98" y="437"/>
                  </a:lnTo>
                  <a:lnTo>
                    <a:pt x="99" y="439"/>
                  </a:lnTo>
                  <a:lnTo>
                    <a:pt x="113" y="447"/>
                  </a:lnTo>
                  <a:lnTo>
                    <a:pt x="111" y="451"/>
                  </a:lnTo>
                  <a:lnTo>
                    <a:pt x="98" y="446"/>
                  </a:lnTo>
                  <a:lnTo>
                    <a:pt x="96" y="445"/>
                  </a:lnTo>
                  <a:lnTo>
                    <a:pt x="95" y="442"/>
                  </a:lnTo>
                  <a:lnTo>
                    <a:pt x="90" y="440"/>
                  </a:lnTo>
                  <a:lnTo>
                    <a:pt x="96" y="434"/>
                  </a:lnTo>
                  <a:lnTo>
                    <a:pt x="100" y="427"/>
                  </a:lnTo>
                  <a:lnTo>
                    <a:pt x="104" y="422"/>
                  </a:lnTo>
                  <a:lnTo>
                    <a:pt x="111" y="419"/>
                  </a:lnTo>
                  <a:lnTo>
                    <a:pt x="118" y="412"/>
                  </a:lnTo>
                  <a:lnTo>
                    <a:pt x="120" y="411"/>
                  </a:lnTo>
                  <a:lnTo>
                    <a:pt x="128" y="410"/>
                  </a:lnTo>
                  <a:lnTo>
                    <a:pt x="131" y="410"/>
                  </a:lnTo>
                  <a:lnTo>
                    <a:pt x="131" y="406"/>
                  </a:lnTo>
                  <a:lnTo>
                    <a:pt x="131" y="405"/>
                  </a:lnTo>
                  <a:lnTo>
                    <a:pt x="133" y="402"/>
                  </a:lnTo>
                  <a:lnTo>
                    <a:pt x="138" y="387"/>
                  </a:lnTo>
                  <a:lnTo>
                    <a:pt x="139" y="385"/>
                  </a:lnTo>
                  <a:lnTo>
                    <a:pt x="141" y="382"/>
                  </a:lnTo>
                  <a:lnTo>
                    <a:pt x="145" y="381"/>
                  </a:lnTo>
                  <a:lnTo>
                    <a:pt x="150" y="379"/>
                  </a:lnTo>
                  <a:lnTo>
                    <a:pt x="155" y="376"/>
                  </a:lnTo>
                  <a:lnTo>
                    <a:pt x="159" y="372"/>
                  </a:lnTo>
                  <a:lnTo>
                    <a:pt x="160" y="371"/>
                  </a:lnTo>
                  <a:lnTo>
                    <a:pt x="159" y="366"/>
                  </a:lnTo>
                  <a:lnTo>
                    <a:pt x="160" y="362"/>
                  </a:lnTo>
                  <a:lnTo>
                    <a:pt x="163" y="357"/>
                  </a:lnTo>
                  <a:lnTo>
                    <a:pt x="164" y="355"/>
                  </a:lnTo>
                  <a:lnTo>
                    <a:pt x="164" y="351"/>
                  </a:lnTo>
                  <a:lnTo>
                    <a:pt x="164" y="350"/>
                  </a:lnTo>
                  <a:lnTo>
                    <a:pt x="161" y="347"/>
                  </a:lnTo>
                  <a:lnTo>
                    <a:pt x="160" y="344"/>
                  </a:lnTo>
                  <a:lnTo>
                    <a:pt x="160" y="340"/>
                  </a:lnTo>
                  <a:lnTo>
                    <a:pt x="160" y="335"/>
                  </a:lnTo>
                  <a:lnTo>
                    <a:pt x="160" y="334"/>
                  </a:lnTo>
                  <a:lnTo>
                    <a:pt x="160" y="332"/>
                  </a:lnTo>
                  <a:lnTo>
                    <a:pt x="159" y="332"/>
                  </a:lnTo>
                  <a:lnTo>
                    <a:pt x="158" y="331"/>
                  </a:lnTo>
                  <a:lnTo>
                    <a:pt x="156" y="330"/>
                  </a:lnTo>
                  <a:lnTo>
                    <a:pt x="155" y="329"/>
                  </a:lnTo>
                  <a:lnTo>
                    <a:pt x="154" y="327"/>
                  </a:lnTo>
                  <a:lnTo>
                    <a:pt x="155" y="326"/>
                  </a:lnTo>
                  <a:lnTo>
                    <a:pt x="156" y="322"/>
                  </a:lnTo>
                  <a:lnTo>
                    <a:pt x="158" y="319"/>
                  </a:lnTo>
                  <a:lnTo>
                    <a:pt x="159" y="316"/>
                  </a:lnTo>
                  <a:lnTo>
                    <a:pt x="163" y="314"/>
                  </a:lnTo>
                  <a:lnTo>
                    <a:pt x="164" y="312"/>
                  </a:lnTo>
                  <a:lnTo>
                    <a:pt x="164" y="311"/>
                  </a:lnTo>
                  <a:lnTo>
                    <a:pt x="165" y="309"/>
                  </a:lnTo>
                  <a:lnTo>
                    <a:pt x="165" y="306"/>
                  </a:lnTo>
                  <a:lnTo>
                    <a:pt x="164" y="305"/>
                  </a:lnTo>
                  <a:lnTo>
                    <a:pt x="163" y="305"/>
                  </a:lnTo>
                  <a:lnTo>
                    <a:pt x="161" y="305"/>
                  </a:lnTo>
                  <a:lnTo>
                    <a:pt x="160" y="304"/>
                  </a:lnTo>
                  <a:lnTo>
                    <a:pt x="163" y="302"/>
                  </a:lnTo>
                  <a:lnTo>
                    <a:pt x="163" y="301"/>
                  </a:lnTo>
                  <a:lnTo>
                    <a:pt x="163" y="295"/>
                  </a:lnTo>
                  <a:lnTo>
                    <a:pt x="163" y="291"/>
                  </a:lnTo>
                  <a:lnTo>
                    <a:pt x="163" y="290"/>
                  </a:lnTo>
                  <a:lnTo>
                    <a:pt x="161" y="289"/>
                  </a:lnTo>
                  <a:lnTo>
                    <a:pt x="160" y="286"/>
                  </a:lnTo>
                  <a:lnTo>
                    <a:pt x="159" y="285"/>
                  </a:lnTo>
                  <a:lnTo>
                    <a:pt x="156" y="282"/>
                  </a:lnTo>
                  <a:lnTo>
                    <a:pt x="155" y="280"/>
                  </a:lnTo>
                  <a:lnTo>
                    <a:pt x="154" y="279"/>
                  </a:lnTo>
                  <a:lnTo>
                    <a:pt x="153" y="276"/>
                  </a:lnTo>
                  <a:lnTo>
                    <a:pt x="151" y="276"/>
                  </a:lnTo>
                  <a:lnTo>
                    <a:pt x="150" y="276"/>
                  </a:lnTo>
                  <a:lnTo>
                    <a:pt x="149" y="275"/>
                  </a:lnTo>
                  <a:lnTo>
                    <a:pt x="149" y="274"/>
                  </a:lnTo>
                  <a:lnTo>
                    <a:pt x="148" y="272"/>
                  </a:lnTo>
                  <a:lnTo>
                    <a:pt x="146" y="272"/>
                  </a:lnTo>
                  <a:lnTo>
                    <a:pt x="146" y="271"/>
                  </a:lnTo>
                  <a:lnTo>
                    <a:pt x="146" y="270"/>
                  </a:lnTo>
                  <a:lnTo>
                    <a:pt x="146" y="269"/>
                  </a:lnTo>
                  <a:lnTo>
                    <a:pt x="146" y="267"/>
                  </a:lnTo>
                  <a:lnTo>
                    <a:pt x="145" y="266"/>
                  </a:lnTo>
                  <a:lnTo>
                    <a:pt x="144" y="264"/>
                  </a:lnTo>
                  <a:lnTo>
                    <a:pt x="141" y="262"/>
                  </a:lnTo>
                  <a:lnTo>
                    <a:pt x="140" y="262"/>
                  </a:lnTo>
                  <a:lnTo>
                    <a:pt x="139" y="264"/>
                  </a:lnTo>
                  <a:lnTo>
                    <a:pt x="139" y="265"/>
                  </a:lnTo>
                  <a:lnTo>
                    <a:pt x="136" y="264"/>
                  </a:lnTo>
                  <a:lnTo>
                    <a:pt x="135" y="262"/>
                  </a:lnTo>
                  <a:lnTo>
                    <a:pt x="135" y="259"/>
                  </a:lnTo>
                  <a:lnTo>
                    <a:pt x="134" y="256"/>
                  </a:lnTo>
                  <a:lnTo>
                    <a:pt x="133" y="254"/>
                  </a:lnTo>
                  <a:lnTo>
                    <a:pt x="130" y="251"/>
                  </a:lnTo>
                  <a:lnTo>
                    <a:pt x="125" y="250"/>
                  </a:lnTo>
                  <a:lnTo>
                    <a:pt x="123" y="250"/>
                  </a:lnTo>
                  <a:lnTo>
                    <a:pt x="119" y="249"/>
                  </a:lnTo>
                  <a:lnTo>
                    <a:pt x="116" y="247"/>
                  </a:lnTo>
                  <a:lnTo>
                    <a:pt x="114" y="244"/>
                  </a:lnTo>
                  <a:lnTo>
                    <a:pt x="113" y="244"/>
                  </a:lnTo>
                  <a:lnTo>
                    <a:pt x="111" y="245"/>
                  </a:lnTo>
                  <a:lnTo>
                    <a:pt x="110" y="246"/>
                  </a:lnTo>
                  <a:lnTo>
                    <a:pt x="110" y="247"/>
                  </a:lnTo>
                  <a:lnTo>
                    <a:pt x="109" y="246"/>
                  </a:lnTo>
                  <a:lnTo>
                    <a:pt x="106" y="246"/>
                  </a:lnTo>
                  <a:lnTo>
                    <a:pt x="104" y="245"/>
                  </a:lnTo>
                  <a:lnTo>
                    <a:pt x="101" y="245"/>
                  </a:lnTo>
                  <a:lnTo>
                    <a:pt x="100" y="244"/>
                  </a:lnTo>
                  <a:lnTo>
                    <a:pt x="100" y="242"/>
                  </a:lnTo>
                  <a:lnTo>
                    <a:pt x="100" y="241"/>
                  </a:lnTo>
                  <a:lnTo>
                    <a:pt x="99" y="239"/>
                  </a:lnTo>
                  <a:lnTo>
                    <a:pt x="98" y="239"/>
                  </a:lnTo>
                  <a:lnTo>
                    <a:pt x="96" y="235"/>
                  </a:lnTo>
                  <a:lnTo>
                    <a:pt x="96" y="232"/>
                  </a:lnTo>
                  <a:lnTo>
                    <a:pt x="96" y="231"/>
                  </a:lnTo>
                  <a:lnTo>
                    <a:pt x="98" y="231"/>
                  </a:lnTo>
                  <a:lnTo>
                    <a:pt x="99" y="231"/>
                  </a:lnTo>
                  <a:lnTo>
                    <a:pt x="101" y="232"/>
                  </a:lnTo>
                  <a:lnTo>
                    <a:pt x="104" y="232"/>
                  </a:lnTo>
                  <a:lnTo>
                    <a:pt x="105" y="231"/>
                  </a:lnTo>
                  <a:lnTo>
                    <a:pt x="105" y="230"/>
                  </a:lnTo>
                  <a:lnTo>
                    <a:pt x="104" y="229"/>
                  </a:lnTo>
                  <a:lnTo>
                    <a:pt x="103" y="227"/>
                  </a:lnTo>
                  <a:lnTo>
                    <a:pt x="101" y="227"/>
                  </a:lnTo>
                  <a:lnTo>
                    <a:pt x="103" y="226"/>
                  </a:lnTo>
                  <a:lnTo>
                    <a:pt x="104" y="226"/>
                  </a:lnTo>
                  <a:lnTo>
                    <a:pt x="104" y="225"/>
                  </a:lnTo>
                  <a:lnTo>
                    <a:pt x="103" y="222"/>
                  </a:lnTo>
                  <a:lnTo>
                    <a:pt x="101" y="222"/>
                  </a:lnTo>
                  <a:lnTo>
                    <a:pt x="99" y="224"/>
                  </a:lnTo>
                  <a:lnTo>
                    <a:pt x="96" y="225"/>
                  </a:lnTo>
                  <a:lnTo>
                    <a:pt x="95" y="225"/>
                  </a:lnTo>
                  <a:lnTo>
                    <a:pt x="94" y="225"/>
                  </a:lnTo>
                  <a:lnTo>
                    <a:pt x="94" y="224"/>
                  </a:lnTo>
                  <a:lnTo>
                    <a:pt x="93" y="221"/>
                  </a:lnTo>
                  <a:lnTo>
                    <a:pt x="91" y="220"/>
                  </a:lnTo>
                  <a:lnTo>
                    <a:pt x="90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90" y="214"/>
                  </a:lnTo>
                  <a:lnTo>
                    <a:pt x="90" y="212"/>
                  </a:lnTo>
                  <a:lnTo>
                    <a:pt x="91" y="211"/>
                  </a:lnTo>
                  <a:lnTo>
                    <a:pt x="91" y="210"/>
                  </a:lnTo>
                  <a:lnTo>
                    <a:pt x="89" y="201"/>
                  </a:lnTo>
                  <a:lnTo>
                    <a:pt x="93" y="201"/>
                  </a:lnTo>
                  <a:lnTo>
                    <a:pt x="94" y="204"/>
                  </a:lnTo>
                  <a:lnTo>
                    <a:pt x="95" y="202"/>
                  </a:lnTo>
                  <a:lnTo>
                    <a:pt x="93" y="197"/>
                  </a:lnTo>
                  <a:lnTo>
                    <a:pt x="90" y="197"/>
                  </a:lnTo>
                  <a:lnTo>
                    <a:pt x="89" y="197"/>
                  </a:lnTo>
                  <a:lnTo>
                    <a:pt x="88" y="199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3" y="200"/>
                  </a:lnTo>
                  <a:lnTo>
                    <a:pt x="81" y="200"/>
                  </a:lnTo>
                  <a:lnTo>
                    <a:pt x="80" y="200"/>
                  </a:lnTo>
                  <a:lnTo>
                    <a:pt x="78" y="200"/>
                  </a:lnTo>
                  <a:lnTo>
                    <a:pt x="76" y="200"/>
                  </a:lnTo>
                  <a:lnTo>
                    <a:pt x="75" y="199"/>
                  </a:lnTo>
                  <a:lnTo>
                    <a:pt x="74" y="197"/>
                  </a:lnTo>
                  <a:lnTo>
                    <a:pt x="73" y="196"/>
                  </a:lnTo>
                  <a:lnTo>
                    <a:pt x="73" y="194"/>
                  </a:lnTo>
                  <a:lnTo>
                    <a:pt x="73" y="191"/>
                  </a:lnTo>
                  <a:lnTo>
                    <a:pt x="73" y="189"/>
                  </a:lnTo>
                  <a:lnTo>
                    <a:pt x="71" y="187"/>
                  </a:lnTo>
                  <a:lnTo>
                    <a:pt x="69" y="185"/>
                  </a:lnTo>
                  <a:lnTo>
                    <a:pt x="68" y="184"/>
                  </a:lnTo>
                  <a:lnTo>
                    <a:pt x="64" y="181"/>
                  </a:lnTo>
                  <a:lnTo>
                    <a:pt x="61" y="176"/>
                  </a:lnTo>
                  <a:lnTo>
                    <a:pt x="60" y="175"/>
                  </a:lnTo>
                  <a:lnTo>
                    <a:pt x="56" y="174"/>
                  </a:lnTo>
                  <a:lnTo>
                    <a:pt x="55" y="174"/>
                  </a:lnTo>
                  <a:lnTo>
                    <a:pt x="53" y="174"/>
                  </a:lnTo>
                  <a:lnTo>
                    <a:pt x="51" y="175"/>
                  </a:lnTo>
                  <a:lnTo>
                    <a:pt x="49" y="175"/>
                  </a:lnTo>
                  <a:lnTo>
                    <a:pt x="48" y="175"/>
                  </a:lnTo>
                  <a:lnTo>
                    <a:pt x="45" y="174"/>
                  </a:lnTo>
                  <a:lnTo>
                    <a:pt x="43" y="170"/>
                  </a:lnTo>
                  <a:lnTo>
                    <a:pt x="40" y="169"/>
                  </a:lnTo>
                  <a:lnTo>
                    <a:pt x="38" y="166"/>
                  </a:lnTo>
                  <a:lnTo>
                    <a:pt x="38" y="165"/>
                  </a:lnTo>
                  <a:lnTo>
                    <a:pt x="39" y="166"/>
                  </a:lnTo>
                  <a:lnTo>
                    <a:pt x="40" y="166"/>
                  </a:lnTo>
                  <a:lnTo>
                    <a:pt x="43" y="166"/>
                  </a:lnTo>
                  <a:lnTo>
                    <a:pt x="44" y="164"/>
                  </a:lnTo>
                  <a:lnTo>
                    <a:pt x="44" y="161"/>
                  </a:lnTo>
                  <a:lnTo>
                    <a:pt x="43" y="158"/>
                  </a:lnTo>
                  <a:lnTo>
                    <a:pt x="41" y="156"/>
                  </a:lnTo>
                  <a:lnTo>
                    <a:pt x="40" y="154"/>
                  </a:lnTo>
                  <a:lnTo>
                    <a:pt x="36" y="153"/>
                  </a:lnTo>
                  <a:lnTo>
                    <a:pt x="35" y="153"/>
                  </a:lnTo>
                  <a:lnTo>
                    <a:pt x="34" y="153"/>
                  </a:lnTo>
                  <a:lnTo>
                    <a:pt x="31" y="156"/>
                  </a:lnTo>
                  <a:lnTo>
                    <a:pt x="28" y="158"/>
                  </a:lnTo>
                  <a:lnTo>
                    <a:pt x="26" y="158"/>
                  </a:lnTo>
                  <a:lnTo>
                    <a:pt x="26" y="156"/>
                  </a:lnTo>
                  <a:lnTo>
                    <a:pt x="28" y="154"/>
                  </a:lnTo>
                  <a:lnTo>
                    <a:pt x="26" y="153"/>
                  </a:lnTo>
                  <a:lnTo>
                    <a:pt x="24" y="151"/>
                  </a:lnTo>
                  <a:lnTo>
                    <a:pt x="21" y="149"/>
                  </a:lnTo>
                  <a:lnTo>
                    <a:pt x="21" y="148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20" y="141"/>
                  </a:lnTo>
                  <a:lnTo>
                    <a:pt x="18" y="139"/>
                  </a:lnTo>
                  <a:lnTo>
                    <a:pt x="16" y="138"/>
                  </a:lnTo>
                  <a:lnTo>
                    <a:pt x="14" y="134"/>
                  </a:lnTo>
                  <a:lnTo>
                    <a:pt x="11" y="129"/>
                  </a:lnTo>
                  <a:lnTo>
                    <a:pt x="6" y="124"/>
                  </a:lnTo>
                  <a:lnTo>
                    <a:pt x="4" y="120"/>
                  </a:lnTo>
                  <a:lnTo>
                    <a:pt x="4" y="119"/>
                  </a:lnTo>
                  <a:lnTo>
                    <a:pt x="5" y="119"/>
                  </a:lnTo>
                  <a:lnTo>
                    <a:pt x="8" y="120"/>
                  </a:lnTo>
                  <a:lnTo>
                    <a:pt x="10" y="123"/>
                  </a:lnTo>
                  <a:lnTo>
                    <a:pt x="11" y="123"/>
                  </a:lnTo>
                  <a:lnTo>
                    <a:pt x="13" y="123"/>
                  </a:lnTo>
                  <a:lnTo>
                    <a:pt x="13" y="120"/>
                  </a:lnTo>
                  <a:lnTo>
                    <a:pt x="14" y="119"/>
                  </a:lnTo>
                  <a:lnTo>
                    <a:pt x="14" y="118"/>
                  </a:lnTo>
                  <a:lnTo>
                    <a:pt x="13" y="115"/>
                  </a:lnTo>
                  <a:lnTo>
                    <a:pt x="11" y="114"/>
                  </a:lnTo>
                  <a:lnTo>
                    <a:pt x="9" y="113"/>
                  </a:lnTo>
                  <a:lnTo>
                    <a:pt x="8" y="111"/>
                  </a:lnTo>
                  <a:lnTo>
                    <a:pt x="6" y="108"/>
                  </a:lnTo>
                  <a:lnTo>
                    <a:pt x="6" y="104"/>
                  </a:lnTo>
                  <a:lnTo>
                    <a:pt x="5" y="101"/>
                  </a:lnTo>
                  <a:lnTo>
                    <a:pt x="4" y="99"/>
                  </a:lnTo>
                  <a:lnTo>
                    <a:pt x="3" y="98"/>
                  </a:lnTo>
                  <a:lnTo>
                    <a:pt x="3" y="91"/>
                  </a:lnTo>
                  <a:lnTo>
                    <a:pt x="1" y="89"/>
                  </a:lnTo>
                  <a:lnTo>
                    <a:pt x="0" y="85"/>
                  </a:lnTo>
                  <a:lnTo>
                    <a:pt x="0" y="83"/>
                  </a:lnTo>
                  <a:lnTo>
                    <a:pt x="0" y="81"/>
                  </a:lnTo>
                  <a:lnTo>
                    <a:pt x="1" y="81"/>
                  </a:lnTo>
                  <a:lnTo>
                    <a:pt x="4" y="85"/>
                  </a:lnTo>
                  <a:lnTo>
                    <a:pt x="6" y="86"/>
                  </a:lnTo>
                  <a:lnTo>
                    <a:pt x="9" y="88"/>
                  </a:lnTo>
                  <a:lnTo>
                    <a:pt x="10" y="86"/>
                  </a:lnTo>
                  <a:lnTo>
                    <a:pt x="10" y="84"/>
                  </a:lnTo>
                  <a:lnTo>
                    <a:pt x="9" y="83"/>
                  </a:lnTo>
                  <a:lnTo>
                    <a:pt x="9" y="79"/>
                  </a:lnTo>
                  <a:lnTo>
                    <a:pt x="10" y="75"/>
                  </a:lnTo>
                  <a:lnTo>
                    <a:pt x="11" y="74"/>
                  </a:lnTo>
                  <a:lnTo>
                    <a:pt x="13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5" y="79"/>
                  </a:lnTo>
                  <a:lnTo>
                    <a:pt x="18" y="81"/>
                  </a:lnTo>
                  <a:lnTo>
                    <a:pt x="20" y="83"/>
                  </a:lnTo>
                  <a:lnTo>
                    <a:pt x="23" y="83"/>
                  </a:lnTo>
                  <a:lnTo>
                    <a:pt x="25" y="84"/>
                  </a:lnTo>
                  <a:lnTo>
                    <a:pt x="28" y="84"/>
                  </a:lnTo>
                  <a:lnTo>
                    <a:pt x="29" y="85"/>
                  </a:lnTo>
                  <a:lnTo>
                    <a:pt x="29" y="86"/>
                  </a:lnTo>
                  <a:lnTo>
                    <a:pt x="30" y="88"/>
                  </a:lnTo>
                  <a:lnTo>
                    <a:pt x="30" y="90"/>
                  </a:lnTo>
                  <a:lnTo>
                    <a:pt x="31" y="91"/>
                  </a:lnTo>
                  <a:lnTo>
                    <a:pt x="29" y="104"/>
                  </a:lnTo>
                  <a:lnTo>
                    <a:pt x="31" y="110"/>
                  </a:lnTo>
                  <a:lnTo>
                    <a:pt x="35" y="101"/>
                  </a:lnTo>
                  <a:lnTo>
                    <a:pt x="39" y="90"/>
                  </a:lnTo>
                  <a:lnTo>
                    <a:pt x="40" y="91"/>
                  </a:lnTo>
                  <a:lnTo>
                    <a:pt x="36" y="100"/>
                  </a:lnTo>
                  <a:lnTo>
                    <a:pt x="35" y="106"/>
                  </a:lnTo>
                  <a:lnTo>
                    <a:pt x="33" y="110"/>
                  </a:lnTo>
                  <a:lnTo>
                    <a:pt x="33" y="111"/>
                  </a:lnTo>
                  <a:lnTo>
                    <a:pt x="35" y="113"/>
                  </a:lnTo>
                  <a:lnTo>
                    <a:pt x="35" y="114"/>
                  </a:lnTo>
                  <a:lnTo>
                    <a:pt x="36" y="115"/>
                  </a:lnTo>
                  <a:lnTo>
                    <a:pt x="38" y="115"/>
                  </a:lnTo>
                  <a:lnTo>
                    <a:pt x="39" y="115"/>
                  </a:lnTo>
                  <a:lnTo>
                    <a:pt x="41" y="116"/>
                  </a:lnTo>
                  <a:lnTo>
                    <a:pt x="43" y="116"/>
                  </a:lnTo>
                  <a:lnTo>
                    <a:pt x="44" y="116"/>
                  </a:lnTo>
                  <a:lnTo>
                    <a:pt x="45" y="115"/>
                  </a:lnTo>
                  <a:lnTo>
                    <a:pt x="46" y="115"/>
                  </a:lnTo>
                  <a:lnTo>
                    <a:pt x="50" y="115"/>
                  </a:lnTo>
                  <a:lnTo>
                    <a:pt x="69" y="96"/>
                  </a:lnTo>
                  <a:lnTo>
                    <a:pt x="61" y="90"/>
                  </a:lnTo>
                  <a:lnTo>
                    <a:pt x="54" y="99"/>
                  </a:lnTo>
                  <a:lnTo>
                    <a:pt x="53" y="98"/>
                  </a:lnTo>
                  <a:lnTo>
                    <a:pt x="60" y="89"/>
                  </a:lnTo>
                  <a:lnTo>
                    <a:pt x="54" y="84"/>
                  </a:lnTo>
                  <a:lnTo>
                    <a:pt x="45" y="84"/>
                  </a:lnTo>
                  <a:lnTo>
                    <a:pt x="45" y="81"/>
                  </a:lnTo>
                  <a:lnTo>
                    <a:pt x="55" y="83"/>
                  </a:lnTo>
                  <a:lnTo>
                    <a:pt x="66" y="93"/>
                  </a:lnTo>
                  <a:lnTo>
                    <a:pt x="73" y="99"/>
                  </a:lnTo>
                  <a:lnTo>
                    <a:pt x="79" y="83"/>
                  </a:lnTo>
                  <a:lnTo>
                    <a:pt x="79" y="81"/>
                  </a:lnTo>
                  <a:lnTo>
                    <a:pt x="80" y="80"/>
                  </a:lnTo>
                  <a:lnTo>
                    <a:pt x="83" y="79"/>
                  </a:lnTo>
                  <a:lnTo>
                    <a:pt x="83" y="78"/>
                  </a:lnTo>
                  <a:lnTo>
                    <a:pt x="83" y="76"/>
                  </a:lnTo>
                  <a:lnTo>
                    <a:pt x="81" y="75"/>
                  </a:lnTo>
                  <a:lnTo>
                    <a:pt x="80" y="75"/>
                  </a:lnTo>
                  <a:lnTo>
                    <a:pt x="78" y="75"/>
                  </a:lnTo>
                  <a:lnTo>
                    <a:pt x="75" y="75"/>
                  </a:lnTo>
                  <a:lnTo>
                    <a:pt x="75" y="73"/>
                  </a:lnTo>
                  <a:lnTo>
                    <a:pt x="74" y="70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5" y="66"/>
                  </a:lnTo>
                  <a:lnTo>
                    <a:pt x="79" y="65"/>
                  </a:lnTo>
                  <a:lnTo>
                    <a:pt x="81" y="66"/>
                  </a:lnTo>
                  <a:lnTo>
                    <a:pt x="93" y="66"/>
                  </a:lnTo>
                  <a:lnTo>
                    <a:pt x="98" y="65"/>
                  </a:lnTo>
                  <a:lnTo>
                    <a:pt x="101" y="63"/>
                  </a:lnTo>
                  <a:lnTo>
                    <a:pt x="101" y="61"/>
                  </a:lnTo>
                  <a:lnTo>
                    <a:pt x="103" y="61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6" y="64"/>
                  </a:lnTo>
                  <a:lnTo>
                    <a:pt x="110" y="65"/>
                  </a:lnTo>
                  <a:lnTo>
                    <a:pt x="113" y="65"/>
                  </a:lnTo>
                  <a:lnTo>
                    <a:pt x="114" y="64"/>
                  </a:lnTo>
                  <a:lnTo>
                    <a:pt x="116" y="63"/>
                  </a:lnTo>
                  <a:lnTo>
                    <a:pt x="118" y="60"/>
                  </a:lnTo>
                  <a:lnTo>
                    <a:pt x="118" y="59"/>
                  </a:lnTo>
                  <a:lnTo>
                    <a:pt x="119" y="59"/>
                  </a:lnTo>
                  <a:lnTo>
                    <a:pt x="123" y="59"/>
                  </a:lnTo>
                  <a:lnTo>
                    <a:pt x="124" y="59"/>
                  </a:lnTo>
                  <a:lnTo>
                    <a:pt x="126" y="59"/>
                  </a:lnTo>
                  <a:lnTo>
                    <a:pt x="128" y="59"/>
                  </a:lnTo>
                  <a:lnTo>
                    <a:pt x="129" y="60"/>
                  </a:lnTo>
                  <a:lnTo>
                    <a:pt x="131" y="61"/>
                  </a:lnTo>
                  <a:lnTo>
                    <a:pt x="135" y="63"/>
                  </a:lnTo>
                  <a:lnTo>
                    <a:pt x="138" y="64"/>
                  </a:lnTo>
                  <a:lnTo>
                    <a:pt x="143" y="64"/>
                  </a:lnTo>
                  <a:lnTo>
                    <a:pt x="146" y="64"/>
                  </a:lnTo>
                  <a:lnTo>
                    <a:pt x="149" y="64"/>
                  </a:lnTo>
                  <a:lnTo>
                    <a:pt x="153" y="63"/>
                  </a:lnTo>
                  <a:lnTo>
                    <a:pt x="154" y="61"/>
                  </a:lnTo>
                  <a:lnTo>
                    <a:pt x="155" y="60"/>
                  </a:lnTo>
                  <a:lnTo>
                    <a:pt x="156" y="59"/>
                  </a:lnTo>
                  <a:lnTo>
                    <a:pt x="158" y="59"/>
                  </a:lnTo>
                  <a:lnTo>
                    <a:pt x="158" y="60"/>
                  </a:lnTo>
                  <a:lnTo>
                    <a:pt x="159" y="60"/>
                  </a:lnTo>
                  <a:lnTo>
                    <a:pt x="163" y="60"/>
                  </a:lnTo>
                  <a:lnTo>
                    <a:pt x="165" y="59"/>
                  </a:lnTo>
                  <a:lnTo>
                    <a:pt x="169" y="58"/>
                  </a:lnTo>
                  <a:lnTo>
                    <a:pt x="170" y="56"/>
                  </a:lnTo>
                  <a:lnTo>
                    <a:pt x="170" y="54"/>
                  </a:lnTo>
                  <a:lnTo>
                    <a:pt x="170" y="53"/>
                  </a:lnTo>
                  <a:lnTo>
                    <a:pt x="170" y="51"/>
                  </a:lnTo>
                  <a:lnTo>
                    <a:pt x="171" y="51"/>
                  </a:lnTo>
                  <a:lnTo>
                    <a:pt x="173" y="50"/>
                  </a:lnTo>
                  <a:lnTo>
                    <a:pt x="174" y="49"/>
                  </a:lnTo>
                  <a:lnTo>
                    <a:pt x="175" y="48"/>
                  </a:lnTo>
                  <a:lnTo>
                    <a:pt x="176" y="48"/>
                  </a:lnTo>
                  <a:lnTo>
                    <a:pt x="178" y="48"/>
                  </a:lnTo>
                  <a:lnTo>
                    <a:pt x="181" y="48"/>
                  </a:lnTo>
                  <a:lnTo>
                    <a:pt x="184" y="48"/>
                  </a:lnTo>
                  <a:lnTo>
                    <a:pt x="186" y="46"/>
                  </a:lnTo>
                  <a:lnTo>
                    <a:pt x="188" y="45"/>
                  </a:lnTo>
                  <a:lnTo>
                    <a:pt x="189" y="45"/>
                  </a:lnTo>
                  <a:lnTo>
                    <a:pt x="189" y="44"/>
                  </a:lnTo>
                  <a:lnTo>
                    <a:pt x="189" y="43"/>
                  </a:lnTo>
                  <a:lnTo>
                    <a:pt x="188" y="41"/>
                  </a:lnTo>
                  <a:lnTo>
                    <a:pt x="188" y="40"/>
                  </a:lnTo>
                  <a:lnTo>
                    <a:pt x="189" y="39"/>
                  </a:lnTo>
                  <a:lnTo>
                    <a:pt x="190" y="39"/>
                  </a:lnTo>
                  <a:lnTo>
                    <a:pt x="191" y="40"/>
                  </a:lnTo>
                  <a:lnTo>
                    <a:pt x="191" y="41"/>
                  </a:lnTo>
                  <a:lnTo>
                    <a:pt x="193" y="43"/>
                  </a:lnTo>
                  <a:lnTo>
                    <a:pt x="193" y="44"/>
                  </a:lnTo>
                  <a:lnTo>
                    <a:pt x="194" y="44"/>
                  </a:lnTo>
                  <a:lnTo>
                    <a:pt x="195" y="44"/>
                  </a:lnTo>
                  <a:lnTo>
                    <a:pt x="198" y="44"/>
                  </a:lnTo>
                  <a:lnTo>
                    <a:pt x="200" y="44"/>
                  </a:lnTo>
                  <a:lnTo>
                    <a:pt x="201" y="43"/>
                  </a:lnTo>
                  <a:lnTo>
                    <a:pt x="205" y="40"/>
                  </a:lnTo>
                  <a:lnTo>
                    <a:pt x="208" y="39"/>
                  </a:lnTo>
                  <a:lnTo>
                    <a:pt x="213" y="39"/>
                  </a:lnTo>
                  <a:lnTo>
                    <a:pt x="215" y="40"/>
                  </a:lnTo>
                  <a:lnTo>
                    <a:pt x="216" y="39"/>
                  </a:lnTo>
                  <a:lnTo>
                    <a:pt x="219" y="39"/>
                  </a:lnTo>
                  <a:lnTo>
                    <a:pt x="223" y="38"/>
                  </a:lnTo>
                  <a:lnTo>
                    <a:pt x="225" y="38"/>
                  </a:lnTo>
                  <a:lnTo>
                    <a:pt x="229" y="36"/>
                  </a:lnTo>
                  <a:lnTo>
                    <a:pt x="231" y="36"/>
                  </a:lnTo>
                  <a:lnTo>
                    <a:pt x="235" y="36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4" y="36"/>
                  </a:lnTo>
                  <a:lnTo>
                    <a:pt x="246" y="36"/>
                  </a:lnTo>
                  <a:lnTo>
                    <a:pt x="249" y="34"/>
                  </a:lnTo>
                  <a:lnTo>
                    <a:pt x="251" y="34"/>
                  </a:lnTo>
                  <a:lnTo>
                    <a:pt x="254" y="34"/>
                  </a:lnTo>
                  <a:lnTo>
                    <a:pt x="255" y="33"/>
                  </a:lnTo>
                  <a:lnTo>
                    <a:pt x="265" y="38"/>
                  </a:lnTo>
                  <a:lnTo>
                    <a:pt x="271" y="36"/>
                  </a:lnTo>
                  <a:lnTo>
                    <a:pt x="281" y="33"/>
                  </a:lnTo>
                  <a:lnTo>
                    <a:pt x="283" y="31"/>
                  </a:lnTo>
                  <a:lnTo>
                    <a:pt x="281" y="30"/>
                  </a:lnTo>
                  <a:lnTo>
                    <a:pt x="280" y="30"/>
                  </a:lnTo>
                  <a:lnTo>
                    <a:pt x="278" y="29"/>
                  </a:lnTo>
                  <a:lnTo>
                    <a:pt x="276" y="28"/>
                  </a:lnTo>
                  <a:lnTo>
                    <a:pt x="281" y="28"/>
                  </a:lnTo>
                  <a:lnTo>
                    <a:pt x="284" y="30"/>
                  </a:lnTo>
                  <a:lnTo>
                    <a:pt x="289" y="29"/>
                  </a:lnTo>
                  <a:lnTo>
                    <a:pt x="293" y="24"/>
                  </a:lnTo>
                  <a:lnTo>
                    <a:pt x="300" y="21"/>
                  </a:lnTo>
                  <a:lnTo>
                    <a:pt x="308" y="21"/>
                  </a:lnTo>
                  <a:lnTo>
                    <a:pt x="315" y="19"/>
                  </a:lnTo>
                  <a:lnTo>
                    <a:pt x="321" y="18"/>
                  </a:lnTo>
                  <a:lnTo>
                    <a:pt x="328" y="16"/>
                  </a:lnTo>
                  <a:lnTo>
                    <a:pt x="331" y="16"/>
                  </a:lnTo>
                  <a:lnTo>
                    <a:pt x="335" y="16"/>
                  </a:lnTo>
                  <a:lnTo>
                    <a:pt x="339" y="16"/>
                  </a:lnTo>
                  <a:lnTo>
                    <a:pt x="340" y="15"/>
                  </a:lnTo>
                  <a:lnTo>
                    <a:pt x="343" y="15"/>
                  </a:lnTo>
                  <a:lnTo>
                    <a:pt x="345" y="15"/>
                  </a:lnTo>
                  <a:lnTo>
                    <a:pt x="350" y="15"/>
                  </a:lnTo>
                  <a:lnTo>
                    <a:pt x="353" y="15"/>
                  </a:lnTo>
                  <a:lnTo>
                    <a:pt x="355" y="15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65" y="15"/>
                  </a:lnTo>
                  <a:lnTo>
                    <a:pt x="374" y="15"/>
                  </a:lnTo>
                  <a:lnTo>
                    <a:pt x="378" y="14"/>
                  </a:lnTo>
                  <a:lnTo>
                    <a:pt x="380" y="14"/>
                  </a:lnTo>
                  <a:lnTo>
                    <a:pt x="383" y="14"/>
                  </a:lnTo>
                  <a:lnTo>
                    <a:pt x="384" y="14"/>
                  </a:lnTo>
                  <a:lnTo>
                    <a:pt x="386" y="14"/>
                  </a:lnTo>
                  <a:lnTo>
                    <a:pt x="388" y="14"/>
                  </a:lnTo>
                  <a:lnTo>
                    <a:pt x="389" y="13"/>
                  </a:lnTo>
                  <a:lnTo>
                    <a:pt x="391" y="13"/>
                  </a:lnTo>
                  <a:lnTo>
                    <a:pt x="394" y="13"/>
                  </a:lnTo>
                  <a:lnTo>
                    <a:pt x="395" y="13"/>
                  </a:lnTo>
                  <a:lnTo>
                    <a:pt x="398" y="11"/>
                  </a:lnTo>
                  <a:lnTo>
                    <a:pt x="400" y="11"/>
                  </a:lnTo>
                  <a:lnTo>
                    <a:pt x="401" y="11"/>
                  </a:lnTo>
                  <a:lnTo>
                    <a:pt x="403" y="10"/>
                  </a:lnTo>
                  <a:lnTo>
                    <a:pt x="405" y="10"/>
                  </a:lnTo>
                  <a:lnTo>
                    <a:pt x="408" y="10"/>
                  </a:lnTo>
                  <a:lnTo>
                    <a:pt x="409" y="10"/>
                  </a:lnTo>
                  <a:lnTo>
                    <a:pt x="411" y="10"/>
                  </a:lnTo>
                  <a:lnTo>
                    <a:pt x="413" y="10"/>
                  </a:lnTo>
                  <a:lnTo>
                    <a:pt x="414" y="9"/>
                  </a:lnTo>
                  <a:lnTo>
                    <a:pt x="416" y="9"/>
                  </a:lnTo>
                  <a:lnTo>
                    <a:pt x="418" y="8"/>
                  </a:lnTo>
                  <a:lnTo>
                    <a:pt x="420" y="8"/>
                  </a:lnTo>
                  <a:lnTo>
                    <a:pt x="424" y="8"/>
                  </a:lnTo>
                  <a:lnTo>
                    <a:pt x="426" y="5"/>
                  </a:lnTo>
                  <a:lnTo>
                    <a:pt x="433" y="4"/>
                  </a:lnTo>
                  <a:lnTo>
                    <a:pt x="439" y="3"/>
                  </a:lnTo>
                  <a:lnTo>
                    <a:pt x="443" y="1"/>
                  </a:lnTo>
                  <a:lnTo>
                    <a:pt x="444" y="0"/>
                  </a:lnTo>
                  <a:lnTo>
                    <a:pt x="446" y="1"/>
                  </a:lnTo>
                  <a:lnTo>
                    <a:pt x="449" y="1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B0F87385-B585-DFD7-3D9F-0613C2A99394}"/>
                </a:ext>
              </a:extLst>
            </p:cNvPr>
            <p:cNvSpPr/>
            <p:nvPr/>
          </p:nvSpPr>
          <p:spPr>
            <a:xfrm>
              <a:off x="677975" y="1551418"/>
              <a:ext cx="3317991" cy="4016775"/>
            </a:xfrm>
            <a:prstGeom prst="rect">
              <a:avLst/>
            </a:prstGeom>
            <a:noFill/>
            <a:ln w="9525">
              <a:solidFill>
                <a:schemeClr val="bg1">
                  <a:lumMod val="8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67" name="群組 66">
            <a:extLst>
              <a:ext uri="{FF2B5EF4-FFF2-40B4-BE49-F238E27FC236}">
                <a16:creationId xmlns:a16="http://schemas.microsoft.com/office/drawing/2014/main" id="{8C20E44E-86D9-B315-E85A-54DDC33E138C}"/>
              </a:ext>
            </a:extLst>
          </p:cNvPr>
          <p:cNvGrpSpPr/>
          <p:nvPr/>
        </p:nvGrpSpPr>
        <p:grpSpPr>
          <a:xfrm>
            <a:off x="4748573" y="616808"/>
            <a:ext cx="4702154" cy="5793398"/>
            <a:chOff x="4748573" y="616808"/>
            <a:chExt cx="4702154" cy="5793398"/>
          </a:xfrm>
        </p:grpSpPr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4C28D9C-F001-3A71-CFBC-0CC216512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424" y="6077899"/>
              <a:ext cx="703384" cy="332307"/>
            </a:xfrm>
            <a:custGeom>
              <a:avLst/>
              <a:gdLst>
                <a:gd name="T0" fmla="*/ 491 w 510"/>
                <a:gd name="T1" fmla="*/ 44 h 240"/>
                <a:gd name="T2" fmla="*/ 510 w 510"/>
                <a:gd name="T3" fmla="*/ 60 h 240"/>
                <a:gd name="T4" fmla="*/ 503 w 510"/>
                <a:gd name="T5" fmla="*/ 72 h 240"/>
                <a:gd name="T6" fmla="*/ 473 w 510"/>
                <a:gd name="T7" fmla="*/ 79 h 240"/>
                <a:gd name="T8" fmla="*/ 440 w 510"/>
                <a:gd name="T9" fmla="*/ 83 h 240"/>
                <a:gd name="T10" fmla="*/ 403 w 510"/>
                <a:gd name="T11" fmla="*/ 100 h 240"/>
                <a:gd name="T12" fmla="*/ 382 w 510"/>
                <a:gd name="T13" fmla="*/ 115 h 240"/>
                <a:gd name="T14" fmla="*/ 332 w 510"/>
                <a:gd name="T15" fmla="*/ 152 h 240"/>
                <a:gd name="T16" fmla="*/ 291 w 510"/>
                <a:gd name="T17" fmla="*/ 182 h 240"/>
                <a:gd name="T18" fmla="*/ 272 w 510"/>
                <a:gd name="T19" fmla="*/ 184 h 240"/>
                <a:gd name="T20" fmla="*/ 246 w 510"/>
                <a:gd name="T21" fmla="*/ 183 h 240"/>
                <a:gd name="T22" fmla="*/ 216 w 510"/>
                <a:gd name="T23" fmla="*/ 185 h 240"/>
                <a:gd name="T24" fmla="*/ 190 w 510"/>
                <a:gd name="T25" fmla="*/ 192 h 240"/>
                <a:gd name="T26" fmla="*/ 175 w 510"/>
                <a:gd name="T27" fmla="*/ 199 h 240"/>
                <a:gd name="T28" fmla="*/ 152 w 510"/>
                <a:gd name="T29" fmla="*/ 200 h 240"/>
                <a:gd name="T30" fmla="*/ 139 w 510"/>
                <a:gd name="T31" fmla="*/ 198 h 240"/>
                <a:gd name="T32" fmla="*/ 114 w 510"/>
                <a:gd name="T33" fmla="*/ 205 h 240"/>
                <a:gd name="T34" fmla="*/ 87 w 510"/>
                <a:gd name="T35" fmla="*/ 215 h 240"/>
                <a:gd name="T36" fmla="*/ 75 w 510"/>
                <a:gd name="T37" fmla="*/ 233 h 240"/>
                <a:gd name="T38" fmla="*/ 54 w 510"/>
                <a:gd name="T39" fmla="*/ 235 h 240"/>
                <a:gd name="T40" fmla="*/ 36 w 510"/>
                <a:gd name="T41" fmla="*/ 239 h 240"/>
                <a:gd name="T42" fmla="*/ 20 w 510"/>
                <a:gd name="T43" fmla="*/ 229 h 240"/>
                <a:gd name="T44" fmla="*/ 5 w 510"/>
                <a:gd name="T45" fmla="*/ 213 h 240"/>
                <a:gd name="T46" fmla="*/ 1 w 510"/>
                <a:gd name="T47" fmla="*/ 187 h 240"/>
                <a:gd name="T48" fmla="*/ 10 w 510"/>
                <a:gd name="T49" fmla="*/ 163 h 240"/>
                <a:gd name="T50" fmla="*/ 10 w 510"/>
                <a:gd name="T51" fmla="*/ 137 h 240"/>
                <a:gd name="T52" fmla="*/ 11 w 510"/>
                <a:gd name="T53" fmla="*/ 112 h 240"/>
                <a:gd name="T54" fmla="*/ 35 w 510"/>
                <a:gd name="T55" fmla="*/ 104 h 240"/>
                <a:gd name="T56" fmla="*/ 57 w 510"/>
                <a:gd name="T57" fmla="*/ 117 h 240"/>
                <a:gd name="T58" fmla="*/ 57 w 510"/>
                <a:gd name="T59" fmla="*/ 133 h 240"/>
                <a:gd name="T60" fmla="*/ 69 w 510"/>
                <a:gd name="T61" fmla="*/ 149 h 240"/>
                <a:gd name="T62" fmla="*/ 81 w 510"/>
                <a:gd name="T63" fmla="*/ 159 h 240"/>
                <a:gd name="T64" fmla="*/ 77 w 510"/>
                <a:gd name="T65" fmla="*/ 177 h 240"/>
                <a:gd name="T66" fmla="*/ 114 w 510"/>
                <a:gd name="T67" fmla="*/ 163 h 240"/>
                <a:gd name="T68" fmla="*/ 121 w 510"/>
                <a:gd name="T69" fmla="*/ 184 h 240"/>
                <a:gd name="T70" fmla="*/ 125 w 510"/>
                <a:gd name="T71" fmla="*/ 169 h 240"/>
                <a:gd name="T72" fmla="*/ 112 w 510"/>
                <a:gd name="T73" fmla="*/ 152 h 240"/>
                <a:gd name="T74" fmla="*/ 166 w 510"/>
                <a:gd name="T75" fmla="*/ 133 h 240"/>
                <a:gd name="T76" fmla="*/ 175 w 510"/>
                <a:gd name="T77" fmla="*/ 123 h 240"/>
                <a:gd name="T78" fmla="*/ 171 w 510"/>
                <a:gd name="T79" fmla="*/ 105 h 240"/>
                <a:gd name="T80" fmla="*/ 175 w 510"/>
                <a:gd name="T81" fmla="*/ 93 h 240"/>
                <a:gd name="T82" fmla="*/ 186 w 510"/>
                <a:gd name="T83" fmla="*/ 88 h 240"/>
                <a:gd name="T84" fmla="*/ 191 w 510"/>
                <a:gd name="T85" fmla="*/ 88 h 240"/>
                <a:gd name="T86" fmla="*/ 196 w 510"/>
                <a:gd name="T87" fmla="*/ 90 h 240"/>
                <a:gd name="T88" fmla="*/ 218 w 510"/>
                <a:gd name="T89" fmla="*/ 83 h 240"/>
                <a:gd name="T90" fmla="*/ 232 w 510"/>
                <a:gd name="T91" fmla="*/ 82 h 240"/>
                <a:gd name="T92" fmla="*/ 250 w 510"/>
                <a:gd name="T93" fmla="*/ 82 h 240"/>
                <a:gd name="T94" fmla="*/ 263 w 510"/>
                <a:gd name="T95" fmla="*/ 69 h 240"/>
                <a:gd name="T96" fmla="*/ 280 w 510"/>
                <a:gd name="T97" fmla="*/ 49 h 240"/>
                <a:gd name="T98" fmla="*/ 292 w 510"/>
                <a:gd name="T99" fmla="*/ 40 h 240"/>
                <a:gd name="T100" fmla="*/ 317 w 510"/>
                <a:gd name="T101" fmla="*/ 33 h 240"/>
                <a:gd name="T102" fmla="*/ 338 w 510"/>
                <a:gd name="T103" fmla="*/ 32 h 240"/>
                <a:gd name="T104" fmla="*/ 360 w 510"/>
                <a:gd name="T105" fmla="*/ 33 h 240"/>
                <a:gd name="T106" fmla="*/ 377 w 510"/>
                <a:gd name="T107" fmla="*/ 35 h 240"/>
                <a:gd name="T108" fmla="*/ 395 w 510"/>
                <a:gd name="T109" fmla="*/ 27 h 240"/>
                <a:gd name="T110" fmla="*/ 407 w 510"/>
                <a:gd name="T111" fmla="*/ 8 h 240"/>
                <a:gd name="T112" fmla="*/ 421 w 510"/>
                <a:gd name="T113" fmla="*/ 0 h 240"/>
                <a:gd name="T114" fmla="*/ 447 w 510"/>
                <a:gd name="T115" fmla="*/ 19 h 240"/>
                <a:gd name="T116" fmla="*/ 471 w 510"/>
                <a:gd name="T117" fmla="*/ 3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10" h="240">
                  <a:moveTo>
                    <a:pt x="471" y="33"/>
                  </a:moveTo>
                  <a:lnTo>
                    <a:pt x="475" y="37"/>
                  </a:lnTo>
                  <a:lnTo>
                    <a:pt x="480" y="39"/>
                  </a:lnTo>
                  <a:lnTo>
                    <a:pt x="482" y="42"/>
                  </a:lnTo>
                  <a:lnTo>
                    <a:pt x="488" y="43"/>
                  </a:lnTo>
                  <a:lnTo>
                    <a:pt x="491" y="44"/>
                  </a:lnTo>
                  <a:lnTo>
                    <a:pt x="496" y="45"/>
                  </a:lnTo>
                  <a:lnTo>
                    <a:pt x="500" y="47"/>
                  </a:lnTo>
                  <a:lnTo>
                    <a:pt x="505" y="49"/>
                  </a:lnTo>
                  <a:lnTo>
                    <a:pt x="507" y="53"/>
                  </a:lnTo>
                  <a:lnTo>
                    <a:pt x="510" y="57"/>
                  </a:lnTo>
                  <a:lnTo>
                    <a:pt x="510" y="60"/>
                  </a:lnTo>
                  <a:lnTo>
                    <a:pt x="510" y="63"/>
                  </a:lnTo>
                  <a:lnTo>
                    <a:pt x="510" y="65"/>
                  </a:lnTo>
                  <a:lnTo>
                    <a:pt x="508" y="68"/>
                  </a:lnTo>
                  <a:lnTo>
                    <a:pt x="507" y="69"/>
                  </a:lnTo>
                  <a:lnTo>
                    <a:pt x="506" y="70"/>
                  </a:lnTo>
                  <a:lnTo>
                    <a:pt x="503" y="72"/>
                  </a:lnTo>
                  <a:lnTo>
                    <a:pt x="500" y="73"/>
                  </a:lnTo>
                  <a:lnTo>
                    <a:pt x="497" y="74"/>
                  </a:lnTo>
                  <a:lnTo>
                    <a:pt x="491" y="74"/>
                  </a:lnTo>
                  <a:lnTo>
                    <a:pt x="487" y="75"/>
                  </a:lnTo>
                  <a:lnTo>
                    <a:pt x="480" y="78"/>
                  </a:lnTo>
                  <a:lnTo>
                    <a:pt x="473" y="79"/>
                  </a:lnTo>
                  <a:lnTo>
                    <a:pt x="472" y="79"/>
                  </a:lnTo>
                  <a:lnTo>
                    <a:pt x="457" y="79"/>
                  </a:lnTo>
                  <a:lnTo>
                    <a:pt x="453" y="79"/>
                  </a:lnTo>
                  <a:lnTo>
                    <a:pt x="450" y="79"/>
                  </a:lnTo>
                  <a:lnTo>
                    <a:pt x="445" y="82"/>
                  </a:lnTo>
                  <a:lnTo>
                    <a:pt x="440" y="83"/>
                  </a:lnTo>
                  <a:lnTo>
                    <a:pt x="435" y="84"/>
                  </a:lnTo>
                  <a:lnTo>
                    <a:pt x="427" y="88"/>
                  </a:lnTo>
                  <a:lnTo>
                    <a:pt x="422" y="90"/>
                  </a:lnTo>
                  <a:lnTo>
                    <a:pt x="417" y="93"/>
                  </a:lnTo>
                  <a:lnTo>
                    <a:pt x="408" y="98"/>
                  </a:lnTo>
                  <a:lnTo>
                    <a:pt x="403" y="100"/>
                  </a:lnTo>
                  <a:lnTo>
                    <a:pt x="400" y="104"/>
                  </a:lnTo>
                  <a:lnTo>
                    <a:pt x="392" y="109"/>
                  </a:lnTo>
                  <a:lnTo>
                    <a:pt x="387" y="112"/>
                  </a:lnTo>
                  <a:lnTo>
                    <a:pt x="386" y="113"/>
                  </a:lnTo>
                  <a:lnTo>
                    <a:pt x="385" y="114"/>
                  </a:lnTo>
                  <a:lnTo>
                    <a:pt x="382" y="115"/>
                  </a:lnTo>
                  <a:lnTo>
                    <a:pt x="375" y="120"/>
                  </a:lnTo>
                  <a:lnTo>
                    <a:pt x="370" y="124"/>
                  </a:lnTo>
                  <a:lnTo>
                    <a:pt x="361" y="132"/>
                  </a:lnTo>
                  <a:lnTo>
                    <a:pt x="353" y="137"/>
                  </a:lnTo>
                  <a:lnTo>
                    <a:pt x="341" y="147"/>
                  </a:lnTo>
                  <a:lnTo>
                    <a:pt x="332" y="152"/>
                  </a:lnTo>
                  <a:lnTo>
                    <a:pt x="327" y="155"/>
                  </a:lnTo>
                  <a:lnTo>
                    <a:pt x="321" y="160"/>
                  </a:lnTo>
                  <a:lnTo>
                    <a:pt x="317" y="164"/>
                  </a:lnTo>
                  <a:lnTo>
                    <a:pt x="311" y="168"/>
                  </a:lnTo>
                  <a:lnTo>
                    <a:pt x="302" y="174"/>
                  </a:lnTo>
                  <a:lnTo>
                    <a:pt x="291" y="182"/>
                  </a:lnTo>
                  <a:lnTo>
                    <a:pt x="287" y="183"/>
                  </a:lnTo>
                  <a:lnTo>
                    <a:pt x="286" y="183"/>
                  </a:lnTo>
                  <a:lnTo>
                    <a:pt x="285" y="183"/>
                  </a:lnTo>
                  <a:lnTo>
                    <a:pt x="280" y="184"/>
                  </a:lnTo>
                  <a:lnTo>
                    <a:pt x="275" y="184"/>
                  </a:lnTo>
                  <a:lnTo>
                    <a:pt x="272" y="184"/>
                  </a:lnTo>
                  <a:lnTo>
                    <a:pt x="270" y="183"/>
                  </a:lnTo>
                  <a:lnTo>
                    <a:pt x="263" y="184"/>
                  </a:lnTo>
                  <a:lnTo>
                    <a:pt x="260" y="184"/>
                  </a:lnTo>
                  <a:lnTo>
                    <a:pt x="256" y="185"/>
                  </a:lnTo>
                  <a:lnTo>
                    <a:pt x="251" y="184"/>
                  </a:lnTo>
                  <a:lnTo>
                    <a:pt x="246" y="183"/>
                  </a:lnTo>
                  <a:lnTo>
                    <a:pt x="242" y="183"/>
                  </a:lnTo>
                  <a:lnTo>
                    <a:pt x="230" y="183"/>
                  </a:lnTo>
                  <a:lnTo>
                    <a:pt x="227" y="183"/>
                  </a:lnTo>
                  <a:lnTo>
                    <a:pt x="223" y="184"/>
                  </a:lnTo>
                  <a:lnTo>
                    <a:pt x="220" y="184"/>
                  </a:lnTo>
                  <a:lnTo>
                    <a:pt x="216" y="185"/>
                  </a:lnTo>
                  <a:lnTo>
                    <a:pt x="213" y="185"/>
                  </a:lnTo>
                  <a:lnTo>
                    <a:pt x="210" y="185"/>
                  </a:lnTo>
                  <a:lnTo>
                    <a:pt x="203" y="188"/>
                  </a:lnTo>
                  <a:lnTo>
                    <a:pt x="198" y="190"/>
                  </a:lnTo>
                  <a:lnTo>
                    <a:pt x="195" y="190"/>
                  </a:lnTo>
                  <a:lnTo>
                    <a:pt x="190" y="192"/>
                  </a:lnTo>
                  <a:lnTo>
                    <a:pt x="188" y="192"/>
                  </a:lnTo>
                  <a:lnTo>
                    <a:pt x="187" y="193"/>
                  </a:lnTo>
                  <a:lnTo>
                    <a:pt x="182" y="195"/>
                  </a:lnTo>
                  <a:lnTo>
                    <a:pt x="180" y="197"/>
                  </a:lnTo>
                  <a:lnTo>
                    <a:pt x="177" y="198"/>
                  </a:lnTo>
                  <a:lnTo>
                    <a:pt x="175" y="199"/>
                  </a:lnTo>
                  <a:lnTo>
                    <a:pt x="167" y="199"/>
                  </a:lnTo>
                  <a:lnTo>
                    <a:pt x="165" y="200"/>
                  </a:lnTo>
                  <a:lnTo>
                    <a:pt x="162" y="202"/>
                  </a:lnTo>
                  <a:lnTo>
                    <a:pt x="160" y="202"/>
                  </a:lnTo>
                  <a:lnTo>
                    <a:pt x="156" y="200"/>
                  </a:lnTo>
                  <a:lnTo>
                    <a:pt x="152" y="200"/>
                  </a:lnTo>
                  <a:lnTo>
                    <a:pt x="150" y="200"/>
                  </a:lnTo>
                  <a:lnTo>
                    <a:pt x="147" y="199"/>
                  </a:lnTo>
                  <a:lnTo>
                    <a:pt x="146" y="199"/>
                  </a:lnTo>
                  <a:lnTo>
                    <a:pt x="144" y="198"/>
                  </a:lnTo>
                  <a:lnTo>
                    <a:pt x="142" y="198"/>
                  </a:lnTo>
                  <a:lnTo>
                    <a:pt x="139" y="198"/>
                  </a:lnTo>
                  <a:lnTo>
                    <a:pt x="135" y="199"/>
                  </a:lnTo>
                  <a:lnTo>
                    <a:pt x="129" y="200"/>
                  </a:lnTo>
                  <a:lnTo>
                    <a:pt x="125" y="200"/>
                  </a:lnTo>
                  <a:lnTo>
                    <a:pt x="122" y="200"/>
                  </a:lnTo>
                  <a:lnTo>
                    <a:pt x="119" y="203"/>
                  </a:lnTo>
                  <a:lnTo>
                    <a:pt x="114" y="205"/>
                  </a:lnTo>
                  <a:lnTo>
                    <a:pt x="112" y="207"/>
                  </a:lnTo>
                  <a:lnTo>
                    <a:pt x="106" y="208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90" y="213"/>
                  </a:lnTo>
                  <a:lnTo>
                    <a:pt x="87" y="215"/>
                  </a:lnTo>
                  <a:lnTo>
                    <a:pt x="86" y="217"/>
                  </a:lnTo>
                  <a:lnTo>
                    <a:pt x="85" y="222"/>
                  </a:lnTo>
                  <a:lnTo>
                    <a:pt x="84" y="225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5" y="233"/>
                  </a:lnTo>
                  <a:lnTo>
                    <a:pt x="72" y="233"/>
                  </a:lnTo>
                  <a:lnTo>
                    <a:pt x="70" y="234"/>
                  </a:lnTo>
                  <a:lnTo>
                    <a:pt x="66" y="234"/>
                  </a:lnTo>
                  <a:lnTo>
                    <a:pt x="61" y="234"/>
                  </a:lnTo>
                  <a:lnTo>
                    <a:pt x="57" y="235"/>
                  </a:lnTo>
                  <a:lnTo>
                    <a:pt x="54" y="235"/>
                  </a:lnTo>
                  <a:lnTo>
                    <a:pt x="52" y="235"/>
                  </a:lnTo>
                  <a:lnTo>
                    <a:pt x="49" y="238"/>
                  </a:lnTo>
                  <a:lnTo>
                    <a:pt x="46" y="239"/>
                  </a:lnTo>
                  <a:lnTo>
                    <a:pt x="41" y="240"/>
                  </a:lnTo>
                  <a:lnTo>
                    <a:pt x="40" y="239"/>
                  </a:lnTo>
                  <a:lnTo>
                    <a:pt x="36" y="239"/>
                  </a:lnTo>
                  <a:lnTo>
                    <a:pt x="34" y="239"/>
                  </a:lnTo>
                  <a:lnTo>
                    <a:pt x="31" y="238"/>
                  </a:lnTo>
                  <a:lnTo>
                    <a:pt x="29" y="235"/>
                  </a:lnTo>
                  <a:lnTo>
                    <a:pt x="25" y="234"/>
                  </a:lnTo>
                  <a:lnTo>
                    <a:pt x="22" y="232"/>
                  </a:lnTo>
                  <a:lnTo>
                    <a:pt x="20" y="229"/>
                  </a:lnTo>
                  <a:lnTo>
                    <a:pt x="17" y="227"/>
                  </a:lnTo>
                  <a:lnTo>
                    <a:pt x="15" y="225"/>
                  </a:lnTo>
                  <a:lnTo>
                    <a:pt x="12" y="224"/>
                  </a:lnTo>
                  <a:lnTo>
                    <a:pt x="11" y="223"/>
                  </a:lnTo>
                  <a:lnTo>
                    <a:pt x="7" y="217"/>
                  </a:lnTo>
                  <a:lnTo>
                    <a:pt x="5" y="213"/>
                  </a:lnTo>
                  <a:lnTo>
                    <a:pt x="2" y="207"/>
                  </a:lnTo>
                  <a:lnTo>
                    <a:pt x="1" y="200"/>
                  </a:lnTo>
                  <a:lnTo>
                    <a:pt x="0" y="198"/>
                  </a:lnTo>
                  <a:lnTo>
                    <a:pt x="0" y="194"/>
                  </a:lnTo>
                  <a:lnTo>
                    <a:pt x="1" y="190"/>
                  </a:lnTo>
                  <a:lnTo>
                    <a:pt x="1" y="187"/>
                  </a:lnTo>
                  <a:lnTo>
                    <a:pt x="2" y="183"/>
                  </a:lnTo>
                  <a:lnTo>
                    <a:pt x="4" y="178"/>
                  </a:lnTo>
                  <a:lnTo>
                    <a:pt x="6" y="174"/>
                  </a:lnTo>
                  <a:lnTo>
                    <a:pt x="7" y="168"/>
                  </a:lnTo>
                  <a:lnTo>
                    <a:pt x="10" y="165"/>
                  </a:lnTo>
                  <a:lnTo>
                    <a:pt x="10" y="163"/>
                  </a:lnTo>
                  <a:lnTo>
                    <a:pt x="12" y="159"/>
                  </a:lnTo>
                  <a:lnTo>
                    <a:pt x="14" y="155"/>
                  </a:lnTo>
                  <a:lnTo>
                    <a:pt x="14" y="153"/>
                  </a:lnTo>
                  <a:lnTo>
                    <a:pt x="14" y="148"/>
                  </a:lnTo>
                  <a:lnTo>
                    <a:pt x="11" y="144"/>
                  </a:lnTo>
                  <a:lnTo>
                    <a:pt x="10" y="137"/>
                  </a:lnTo>
                  <a:lnTo>
                    <a:pt x="9" y="134"/>
                  </a:lnTo>
                  <a:lnTo>
                    <a:pt x="9" y="129"/>
                  </a:lnTo>
                  <a:lnTo>
                    <a:pt x="10" y="125"/>
                  </a:lnTo>
                  <a:lnTo>
                    <a:pt x="9" y="120"/>
                  </a:lnTo>
                  <a:lnTo>
                    <a:pt x="10" y="117"/>
                  </a:lnTo>
                  <a:lnTo>
                    <a:pt x="11" y="112"/>
                  </a:lnTo>
                  <a:lnTo>
                    <a:pt x="15" y="109"/>
                  </a:lnTo>
                  <a:lnTo>
                    <a:pt x="17" y="108"/>
                  </a:lnTo>
                  <a:lnTo>
                    <a:pt x="21" y="105"/>
                  </a:lnTo>
                  <a:lnTo>
                    <a:pt x="25" y="104"/>
                  </a:lnTo>
                  <a:lnTo>
                    <a:pt x="30" y="104"/>
                  </a:lnTo>
                  <a:lnTo>
                    <a:pt x="35" y="104"/>
                  </a:lnTo>
                  <a:lnTo>
                    <a:pt x="44" y="105"/>
                  </a:lnTo>
                  <a:lnTo>
                    <a:pt x="50" y="108"/>
                  </a:lnTo>
                  <a:lnTo>
                    <a:pt x="54" y="112"/>
                  </a:lnTo>
                  <a:lnTo>
                    <a:pt x="56" y="114"/>
                  </a:lnTo>
                  <a:lnTo>
                    <a:pt x="57" y="115"/>
                  </a:lnTo>
                  <a:lnTo>
                    <a:pt x="57" y="117"/>
                  </a:lnTo>
                  <a:lnTo>
                    <a:pt x="56" y="119"/>
                  </a:lnTo>
                  <a:lnTo>
                    <a:pt x="55" y="122"/>
                  </a:lnTo>
                  <a:lnTo>
                    <a:pt x="55" y="125"/>
                  </a:lnTo>
                  <a:lnTo>
                    <a:pt x="55" y="128"/>
                  </a:lnTo>
                  <a:lnTo>
                    <a:pt x="55" y="129"/>
                  </a:lnTo>
                  <a:lnTo>
                    <a:pt x="57" y="133"/>
                  </a:lnTo>
                  <a:lnTo>
                    <a:pt x="60" y="135"/>
                  </a:lnTo>
                  <a:lnTo>
                    <a:pt x="62" y="139"/>
                  </a:lnTo>
                  <a:lnTo>
                    <a:pt x="65" y="143"/>
                  </a:lnTo>
                  <a:lnTo>
                    <a:pt x="66" y="145"/>
                  </a:lnTo>
                  <a:lnTo>
                    <a:pt x="67" y="147"/>
                  </a:lnTo>
                  <a:lnTo>
                    <a:pt x="69" y="149"/>
                  </a:lnTo>
                  <a:lnTo>
                    <a:pt x="69" y="150"/>
                  </a:lnTo>
                  <a:lnTo>
                    <a:pt x="69" y="154"/>
                  </a:lnTo>
                  <a:lnTo>
                    <a:pt x="72" y="157"/>
                  </a:lnTo>
                  <a:lnTo>
                    <a:pt x="76" y="157"/>
                  </a:lnTo>
                  <a:lnTo>
                    <a:pt x="81" y="157"/>
                  </a:lnTo>
                  <a:lnTo>
                    <a:pt x="81" y="159"/>
                  </a:lnTo>
                  <a:lnTo>
                    <a:pt x="81" y="167"/>
                  </a:lnTo>
                  <a:lnTo>
                    <a:pt x="80" y="167"/>
                  </a:lnTo>
                  <a:lnTo>
                    <a:pt x="80" y="159"/>
                  </a:lnTo>
                  <a:lnTo>
                    <a:pt x="70" y="160"/>
                  </a:lnTo>
                  <a:lnTo>
                    <a:pt x="72" y="168"/>
                  </a:lnTo>
                  <a:lnTo>
                    <a:pt x="77" y="177"/>
                  </a:lnTo>
                  <a:lnTo>
                    <a:pt x="96" y="184"/>
                  </a:lnTo>
                  <a:lnTo>
                    <a:pt x="99" y="182"/>
                  </a:lnTo>
                  <a:lnTo>
                    <a:pt x="102" y="177"/>
                  </a:lnTo>
                  <a:lnTo>
                    <a:pt x="114" y="160"/>
                  </a:lnTo>
                  <a:lnTo>
                    <a:pt x="115" y="162"/>
                  </a:lnTo>
                  <a:lnTo>
                    <a:pt x="114" y="163"/>
                  </a:lnTo>
                  <a:lnTo>
                    <a:pt x="104" y="177"/>
                  </a:lnTo>
                  <a:lnTo>
                    <a:pt x="106" y="179"/>
                  </a:lnTo>
                  <a:lnTo>
                    <a:pt x="112" y="183"/>
                  </a:lnTo>
                  <a:lnTo>
                    <a:pt x="114" y="184"/>
                  </a:lnTo>
                  <a:lnTo>
                    <a:pt x="117" y="184"/>
                  </a:lnTo>
                  <a:lnTo>
                    <a:pt x="121" y="184"/>
                  </a:lnTo>
                  <a:lnTo>
                    <a:pt x="122" y="183"/>
                  </a:lnTo>
                  <a:lnTo>
                    <a:pt x="125" y="180"/>
                  </a:lnTo>
                  <a:lnTo>
                    <a:pt x="129" y="174"/>
                  </a:lnTo>
                  <a:lnTo>
                    <a:pt x="129" y="173"/>
                  </a:lnTo>
                  <a:lnTo>
                    <a:pt x="129" y="172"/>
                  </a:lnTo>
                  <a:lnTo>
                    <a:pt x="125" y="169"/>
                  </a:lnTo>
                  <a:lnTo>
                    <a:pt x="111" y="155"/>
                  </a:lnTo>
                  <a:lnTo>
                    <a:pt x="111" y="154"/>
                  </a:lnTo>
                  <a:lnTo>
                    <a:pt x="105" y="158"/>
                  </a:lnTo>
                  <a:lnTo>
                    <a:pt x="104" y="157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29" y="165"/>
                  </a:lnTo>
                  <a:lnTo>
                    <a:pt x="131" y="165"/>
                  </a:lnTo>
                  <a:lnTo>
                    <a:pt x="135" y="164"/>
                  </a:lnTo>
                  <a:lnTo>
                    <a:pt x="142" y="155"/>
                  </a:lnTo>
                  <a:lnTo>
                    <a:pt x="144" y="154"/>
                  </a:lnTo>
                  <a:lnTo>
                    <a:pt x="166" y="133"/>
                  </a:lnTo>
                  <a:lnTo>
                    <a:pt x="170" y="130"/>
                  </a:lnTo>
                  <a:lnTo>
                    <a:pt x="171" y="129"/>
                  </a:lnTo>
                  <a:lnTo>
                    <a:pt x="172" y="128"/>
                  </a:lnTo>
                  <a:lnTo>
                    <a:pt x="172" y="125"/>
                  </a:lnTo>
                  <a:lnTo>
                    <a:pt x="174" y="124"/>
                  </a:lnTo>
                  <a:lnTo>
                    <a:pt x="175" y="123"/>
                  </a:lnTo>
                  <a:lnTo>
                    <a:pt x="175" y="120"/>
                  </a:lnTo>
                  <a:lnTo>
                    <a:pt x="176" y="118"/>
                  </a:lnTo>
                  <a:lnTo>
                    <a:pt x="176" y="114"/>
                  </a:lnTo>
                  <a:lnTo>
                    <a:pt x="175" y="109"/>
                  </a:lnTo>
                  <a:lnTo>
                    <a:pt x="175" y="108"/>
                  </a:lnTo>
                  <a:lnTo>
                    <a:pt x="171" y="105"/>
                  </a:lnTo>
                  <a:lnTo>
                    <a:pt x="171" y="104"/>
                  </a:lnTo>
                  <a:lnTo>
                    <a:pt x="170" y="102"/>
                  </a:lnTo>
                  <a:lnTo>
                    <a:pt x="170" y="99"/>
                  </a:lnTo>
                  <a:lnTo>
                    <a:pt x="170" y="97"/>
                  </a:lnTo>
                  <a:lnTo>
                    <a:pt x="172" y="93"/>
                  </a:lnTo>
                  <a:lnTo>
                    <a:pt x="175" y="93"/>
                  </a:lnTo>
                  <a:lnTo>
                    <a:pt x="176" y="93"/>
                  </a:lnTo>
                  <a:lnTo>
                    <a:pt x="178" y="92"/>
                  </a:lnTo>
                  <a:lnTo>
                    <a:pt x="180" y="92"/>
                  </a:lnTo>
                  <a:lnTo>
                    <a:pt x="183" y="88"/>
                  </a:lnTo>
                  <a:lnTo>
                    <a:pt x="185" y="88"/>
                  </a:lnTo>
                  <a:lnTo>
                    <a:pt x="186" y="88"/>
                  </a:lnTo>
                  <a:lnTo>
                    <a:pt x="187" y="88"/>
                  </a:lnTo>
                  <a:lnTo>
                    <a:pt x="188" y="87"/>
                  </a:lnTo>
                  <a:lnTo>
                    <a:pt x="190" y="85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88" y="88"/>
                  </a:lnTo>
                  <a:lnTo>
                    <a:pt x="188" y="89"/>
                  </a:lnTo>
                  <a:lnTo>
                    <a:pt x="190" y="89"/>
                  </a:lnTo>
                  <a:lnTo>
                    <a:pt x="192" y="89"/>
                  </a:lnTo>
                  <a:lnTo>
                    <a:pt x="193" y="90"/>
                  </a:lnTo>
                  <a:lnTo>
                    <a:pt x="196" y="90"/>
                  </a:lnTo>
                  <a:lnTo>
                    <a:pt x="200" y="90"/>
                  </a:lnTo>
                  <a:lnTo>
                    <a:pt x="205" y="90"/>
                  </a:lnTo>
                  <a:lnTo>
                    <a:pt x="208" y="88"/>
                  </a:lnTo>
                  <a:lnTo>
                    <a:pt x="211" y="85"/>
                  </a:lnTo>
                  <a:lnTo>
                    <a:pt x="217" y="83"/>
                  </a:lnTo>
                  <a:lnTo>
                    <a:pt x="218" y="83"/>
                  </a:lnTo>
                  <a:lnTo>
                    <a:pt x="221" y="82"/>
                  </a:lnTo>
                  <a:lnTo>
                    <a:pt x="223" y="82"/>
                  </a:lnTo>
                  <a:lnTo>
                    <a:pt x="226" y="82"/>
                  </a:lnTo>
                  <a:lnTo>
                    <a:pt x="228" y="83"/>
                  </a:lnTo>
                  <a:lnTo>
                    <a:pt x="231" y="82"/>
                  </a:lnTo>
                  <a:lnTo>
                    <a:pt x="232" y="82"/>
                  </a:lnTo>
                  <a:lnTo>
                    <a:pt x="235" y="82"/>
                  </a:lnTo>
                  <a:lnTo>
                    <a:pt x="237" y="83"/>
                  </a:lnTo>
                  <a:lnTo>
                    <a:pt x="238" y="84"/>
                  </a:lnTo>
                  <a:lnTo>
                    <a:pt x="241" y="84"/>
                  </a:lnTo>
                  <a:lnTo>
                    <a:pt x="243" y="84"/>
                  </a:lnTo>
                  <a:lnTo>
                    <a:pt x="250" y="82"/>
                  </a:lnTo>
                  <a:lnTo>
                    <a:pt x="253" y="80"/>
                  </a:lnTo>
                  <a:lnTo>
                    <a:pt x="257" y="77"/>
                  </a:lnTo>
                  <a:lnTo>
                    <a:pt x="261" y="74"/>
                  </a:lnTo>
                  <a:lnTo>
                    <a:pt x="262" y="73"/>
                  </a:lnTo>
                  <a:lnTo>
                    <a:pt x="262" y="70"/>
                  </a:lnTo>
                  <a:lnTo>
                    <a:pt x="263" y="69"/>
                  </a:lnTo>
                  <a:lnTo>
                    <a:pt x="267" y="67"/>
                  </a:lnTo>
                  <a:lnTo>
                    <a:pt x="270" y="64"/>
                  </a:lnTo>
                  <a:lnTo>
                    <a:pt x="272" y="60"/>
                  </a:lnTo>
                  <a:lnTo>
                    <a:pt x="273" y="55"/>
                  </a:lnTo>
                  <a:lnTo>
                    <a:pt x="277" y="50"/>
                  </a:lnTo>
                  <a:lnTo>
                    <a:pt x="280" y="49"/>
                  </a:lnTo>
                  <a:lnTo>
                    <a:pt x="282" y="48"/>
                  </a:lnTo>
                  <a:lnTo>
                    <a:pt x="285" y="45"/>
                  </a:lnTo>
                  <a:lnTo>
                    <a:pt x="286" y="44"/>
                  </a:lnTo>
                  <a:lnTo>
                    <a:pt x="288" y="43"/>
                  </a:lnTo>
                  <a:lnTo>
                    <a:pt x="291" y="43"/>
                  </a:lnTo>
                  <a:lnTo>
                    <a:pt x="292" y="40"/>
                  </a:lnTo>
                  <a:lnTo>
                    <a:pt x="295" y="38"/>
                  </a:lnTo>
                  <a:lnTo>
                    <a:pt x="298" y="35"/>
                  </a:lnTo>
                  <a:lnTo>
                    <a:pt x="302" y="34"/>
                  </a:lnTo>
                  <a:lnTo>
                    <a:pt x="307" y="33"/>
                  </a:lnTo>
                  <a:lnTo>
                    <a:pt x="312" y="33"/>
                  </a:lnTo>
                  <a:lnTo>
                    <a:pt x="317" y="33"/>
                  </a:lnTo>
                  <a:lnTo>
                    <a:pt x="325" y="33"/>
                  </a:lnTo>
                  <a:lnTo>
                    <a:pt x="327" y="33"/>
                  </a:lnTo>
                  <a:lnTo>
                    <a:pt x="331" y="33"/>
                  </a:lnTo>
                  <a:lnTo>
                    <a:pt x="335" y="32"/>
                  </a:lnTo>
                  <a:lnTo>
                    <a:pt x="336" y="32"/>
                  </a:lnTo>
                  <a:lnTo>
                    <a:pt x="338" y="32"/>
                  </a:lnTo>
                  <a:lnTo>
                    <a:pt x="341" y="29"/>
                  </a:lnTo>
                  <a:lnTo>
                    <a:pt x="345" y="29"/>
                  </a:lnTo>
                  <a:lnTo>
                    <a:pt x="348" y="28"/>
                  </a:lnTo>
                  <a:lnTo>
                    <a:pt x="353" y="29"/>
                  </a:lnTo>
                  <a:lnTo>
                    <a:pt x="357" y="32"/>
                  </a:lnTo>
                  <a:lnTo>
                    <a:pt x="360" y="33"/>
                  </a:lnTo>
                  <a:lnTo>
                    <a:pt x="365" y="34"/>
                  </a:lnTo>
                  <a:lnTo>
                    <a:pt x="366" y="35"/>
                  </a:lnTo>
                  <a:lnTo>
                    <a:pt x="370" y="35"/>
                  </a:lnTo>
                  <a:lnTo>
                    <a:pt x="372" y="35"/>
                  </a:lnTo>
                  <a:lnTo>
                    <a:pt x="375" y="35"/>
                  </a:lnTo>
                  <a:lnTo>
                    <a:pt x="377" y="35"/>
                  </a:lnTo>
                  <a:lnTo>
                    <a:pt x="378" y="34"/>
                  </a:lnTo>
                  <a:lnTo>
                    <a:pt x="381" y="34"/>
                  </a:lnTo>
                  <a:lnTo>
                    <a:pt x="383" y="33"/>
                  </a:lnTo>
                  <a:lnTo>
                    <a:pt x="387" y="32"/>
                  </a:lnTo>
                  <a:lnTo>
                    <a:pt x="391" y="29"/>
                  </a:lnTo>
                  <a:lnTo>
                    <a:pt x="395" y="27"/>
                  </a:lnTo>
                  <a:lnTo>
                    <a:pt x="398" y="24"/>
                  </a:lnTo>
                  <a:lnTo>
                    <a:pt x="400" y="23"/>
                  </a:lnTo>
                  <a:lnTo>
                    <a:pt x="402" y="19"/>
                  </a:lnTo>
                  <a:lnTo>
                    <a:pt x="403" y="14"/>
                  </a:lnTo>
                  <a:lnTo>
                    <a:pt x="406" y="10"/>
                  </a:lnTo>
                  <a:lnTo>
                    <a:pt x="407" y="8"/>
                  </a:lnTo>
                  <a:lnTo>
                    <a:pt x="408" y="4"/>
                  </a:lnTo>
                  <a:lnTo>
                    <a:pt x="410" y="3"/>
                  </a:lnTo>
                  <a:lnTo>
                    <a:pt x="413" y="0"/>
                  </a:lnTo>
                  <a:lnTo>
                    <a:pt x="417" y="0"/>
                  </a:lnTo>
                  <a:lnTo>
                    <a:pt x="420" y="0"/>
                  </a:lnTo>
                  <a:lnTo>
                    <a:pt x="421" y="0"/>
                  </a:lnTo>
                  <a:lnTo>
                    <a:pt x="425" y="3"/>
                  </a:lnTo>
                  <a:lnTo>
                    <a:pt x="430" y="5"/>
                  </a:lnTo>
                  <a:lnTo>
                    <a:pt x="433" y="8"/>
                  </a:lnTo>
                  <a:lnTo>
                    <a:pt x="436" y="10"/>
                  </a:lnTo>
                  <a:lnTo>
                    <a:pt x="441" y="15"/>
                  </a:lnTo>
                  <a:lnTo>
                    <a:pt x="447" y="19"/>
                  </a:lnTo>
                  <a:lnTo>
                    <a:pt x="451" y="22"/>
                  </a:lnTo>
                  <a:lnTo>
                    <a:pt x="456" y="24"/>
                  </a:lnTo>
                  <a:lnTo>
                    <a:pt x="461" y="28"/>
                  </a:lnTo>
                  <a:lnTo>
                    <a:pt x="465" y="29"/>
                  </a:lnTo>
                  <a:lnTo>
                    <a:pt x="468" y="30"/>
                  </a:lnTo>
                  <a:lnTo>
                    <a:pt x="471" y="33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D75E655C-AAE9-CADE-A1C0-D25277BB0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1193" y="5701279"/>
              <a:ext cx="155075" cy="144001"/>
            </a:xfrm>
            <a:custGeom>
              <a:avLst/>
              <a:gdLst>
                <a:gd name="T0" fmla="*/ 95 w 112"/>
                <a:gd name="T1" fmla="*/ 3 h 103"/>
                <a:gd name="T2" fmla="*/ 98 w 112"/>
                <a:gd name="T3" fmla="*/ 3 h 103"/>
                <a:gd name="T4" fmla="*/ 103 w 112"/>
                <a:gd name="T5" fmla="*/ 6 h 103"/>
                <a:gd name="T6" fmla="*/ 107 w 112"/>
                <a:gd name="T7" fmla="*/ 10 h 103"/>
                <a:gd name="T8" fmla="*/ 108 w 112"/>
                <a:gd name="T9" fmla="*/ 17 h 103"/>
                <a:gd name="T10" fmla="*/ 108 w 112"/>
                <a:gd name="T11" fmla="*/ 25 h 103"/>
                <a:gd name="T12" fmla="*/ 107 w 112"/>
                <a:gd name="T13" fmla="*/ 35 h 103"/>
                <a:gd name="T14" fmla="*/ 108 w 112"/>
                <a:gd name="T15" fmla="*/ 42 h 103"/>
                <a:gd name="T16" fmla="*/ 110 w 112"/>
                <a:gd name="T17" fmla="*/ 56 h 103"/>
                <a:gd name="T18" fmla="*/ 110 w 112"/>
                <a:gd name="T19" fmla="*/ 63 h 103"/>
                <a:gd name="T20" fmla="*/ 111 w 112"/>
                <a:gd name="T21" fmla="*/ 72 h 103"/>
                <a:gd name="T22" fmla="*/ 112 w 112"/>
                <a:gd name="T23" fmla="*/ 81 h 103"/>
                <a:gd name="T24" fmla="*/ 108 w 112"/>
                <a:gd name="T25" fmla="*/ 88 h 103"/>
                <a:gd name="T26" fmla="*/ 101 w 112"/>
                <a:gd name="T27" fmla="*/ 92 h 103"/>
                <a:gd name="T28" fmla="*/ 87 w 112"/>
                <a:gd name="T29" fmla="*/ 97 h 103"/>
                <a:gd name="T30" fmla="*/ 81 w 112"/>
                <a:gd name="T31" fmla="*/ 101 h 103"/>
                <a:gd name="T32" fmla="*/ 71 w 112"/>
                <a:gd name="T33" fmla="*/ 103 h 103"/>
                <a:gd name="T34" fmla="*/ 64 w 112"/>
                <a:gd name="T35" fmla="*/ 102 h 103"/>
                <a:gd name="T36" fmla="*/ 57 w 112"/>
                <a:gd name="T37" fmla="*/ 100 h 103"/>
                <a:gd name="T38" fmla="*/ 45 w 112"/>
                <a:gd name="T39" fmla="*/ 100 h 103"/>
                <a:gd name="T40" fmla="*/ 32 w 112"/>
                <a:gd name="T41" fmla="*/ 101 h 103"/>
                <a:gd name="T42" fmla="*/ 20 w 112"/>
                <a:gd name="T43" fmla="*/ 97 h 103"/>
                <a:gd name="T44" fmla="*/ 14 w 112"/>
                <a:gd name="T45" fmla="*/ 95 h 103"/>
                <a:gd name="T46" fmla="*/ 10 w 112"/>
                <a:gd name="T47" fmla="*/ 96 h 103"/>
                <a:gd name="T48" fmla="*/ 10 w 112"/>
                <a:gd name="T49" fmla="*/ 92 h 103"/>
                <a:gd name="T50" fmla="*/ 9 w 112"/>
                <a:gd name="T51" fmla="*/ 90 h 103"/>
                <a:gd name="T52" fmla="*/ 5 w 112"/>
                <a:gd name="T53" fmla="*/ 91 h 103"/>
                <a:gd name="T54" fmla="*/ 1 w 112"/>
                <a:gd name="T55" fmla="*/ 92 h 103"/>
                <a:gd name="T56" fmla="*/ 0 w 112"/>
                <a:gd name="T57" fmla="*/ 83 h 103"/>
                <a:gd name="T58" fmla="*/ 2 w 112"/>
                <a:gd name="T59" fmla="*/ 77 h 103"/>
                <a:gd name="T60" fmla="*/ 6 w 112"/>
                <a:gd name="T61" fmla="*/ 70 h 103"/>
                <a:gd name="T62" fmla="*/ 11 w 112"/>
                <a:gd name="T63" fmla="*/ 65 h 103"/>
                <a:gd name="T64" fmla="*/ 14 w 112"/>
                <a:gd name="T65" fmla="*/ 58 h 103"/>
                <a:gd name="T66" fmla="*/ 16 w 112"/>
                <a:gd name="T67" fmla="*/ 53 h 103"/>
                <a:gd name="T68" fmla="*/ 20 w 112"/>
                <a:gd name="T69" fmla="*/ 48 h 103"/>
                <a:gd name="T70" fmla="*/ 24 w 112"/>
                <a:gd name="T71" fmla="*/ 42 h 103"/>
                <a:gd name="T72" fmla="*/ 25 w 112"/>
                <a:gd name="T73" fmla="*/ 35 h 103"/>
                <a:gd name="T74" fmla="*/ 25 w 112"/>
                <a:gd name="T75" fmla="*/ 30 h 103"/>
                <a:gd name="T76" fmla="*/ 27 w 112"/>
                <a:gd name="T77" fmla="*/ 20 h 103"/>
                <a:gd name="T78" fmla="*/ 26 w 112"/>
                <a:gd name="T79" fmla="*/ 15 h 103"/>
                <a:gd name="T80" fmla="*/ 25 w 112"/>
                <a:gd name="T81" fmla="*/ 11 h 103"/>
                <a:gd name="T82" fmla="*/ 26 w 112"/>
                <a:gd name="T83" fmla="*/ 8 h 103"/>
                <a:gd name="T84" fmla="*/ 32 w 112"/>
                <a:gd name="T85" fmla="*/ 8 h 103"/>
                <a:gd name="T86" fmla="*/ 37 w 112"/>
                <a:gd name="T87" fmla="*/ 7 h 103"/>
                <a:gd name="T88" fmla="*/ 42 w 112"/>
                <a:gd name="T89" fmla="*/ 10 h 103"/>
                <a:gd name="T90" fmla="*/ 44 w 112"/>
                <a:gd name="T91" fmla="*/ 17 h 103"/>
                <a:gd name="T92" fmla="*/ 47 w 112"/>
                <a:gd name="T93" fmla="*/ 20 h 103"/>
                <a:gd name="T94" fmla="*/ 47 w 112"/>
                <a:gd name="T95" fmla="*/ 25 h 103"/>
                <a:gd name="T96" fmla="*/ 70 w 112"/>
                <a:gd name="T97" fmla="*/ 32 h 103"/>
                <a:gd name="T98" fmla="*/ 54 w 112"/>
                <a:gd name="T99" fmla="*/ 30 h 103"/>
                <a:gd name="T100" fmla="*/ 62 w 112"/>
                <a:gd name="T101" fmla="*/ 48 h 103"/>
                <a:gd name="T102" fmla="*/ 77 w 112"/>
                <a:gd name="T103" fmla="*/ 47 h 103"/>
                <a:gd name="T104" fmla="*/ 91 w 112"/>
                <a:gd name="T105" fmla="*/ 33 h 103"/>
                <a:gd name="T106" fmla="*/ 95 w 112"/>
                <a:gd name="T107" fmla="*/ 21 h 103"/>
                <a:gd name="T108" fmla="*/ 89 w 112"/>
                <a:gd name="T109" fmla="*/ 17 h 103"/>
                <a:gd name="T110" fmla="*/ 71 w 112"/>
                <a:gd name="T111" fmla="*/ 25 h 103"/>
                <a:gd name="T112" fmla="*/ 90 w 112"/>
                <a:gd name="T113" fmla="*/ 16 h 103"/>
                <a:gd name="T114" fmla="*/ 87 w 112"/>
                <a:gd name="T115" fmla="*/ 11 h 103"/>
                <a:gd name="T116" fmla="*/ 84 w 112"/>
                <a:gd name="T117" fmla="*/ 6 h 103"/>
                <a:gd name="T118" fmla="*/ 84 w 112"/>
                <a:gd name="T119" fmla="*/ 0 h 103"/>
                <a:gd name="T120" fmla="*/ 89 w 112"/>
                <a:gd name="T12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103">
                  <a:moveTo>
                    <a:pt x="90" y="2"/>
                  </a:moveTo>
                  <a:lnTo>
                    <a:pt x="91" y="3"/>
                  </a:lnTo>
                  <a:lnTo>
                    <a:pt x="95" y="3"/>
                  </a:lnTo>
                  <a:lnTo>
                    <a:pt x="95" y="2"/>
                  </a:lnTo>
                  <a:lnTo>
                    <a:pt x="97" y="2"/>
                  </a:lnTo>
                  <a:lnTo>
                    <a:pt x="98" y="3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3" y="6"/>
                  </a:lnTo>
                  <a:lnTo>
                    <a:pt x="105" y="6"/>
                  </a:lnTo>
                  <a:lnTo>
                    <a:pt x="106" y="7"/>
                  </a:lnTo>
                  <a:lnTo>
                    <a:pt x="107" y="10"/>
                  </a:lnTo>
                  <a:lnTo>
                    <a:pt x="108" y="12"/>
                  </a:lnTo>
                  <a:lnTo>
                    <a:pt x="108" y="13"/>
                  </a:lnTo>
                  <a:lnTo>
                    <a:pt x="108" y="17"/>
                  </a:lnTo>
                  <a:lnTo>
                    <a:pt x="108" y="20"/>
                  </a:lnTo>
                  <a:lnTo>
                    <a:pt x="108" y="21"/>
                  </a:lnTo>
                  <a:lnTo>
                    <a:pt x="108" y="25"/>
                  </a:lnTo>
                  <a:lnTo>
                    <a:pt x="107" y="28"/>
                  </a:lnTo>
                  <a:lnTo>
                    <a:pt x="107" y="31"/>
                  </a:lnTo>
                  <a:lnTo>
                    <a:pt x="107" y="35"/>
                  </a:lnTo>
                  <a:lnTo>
                    <a:pt x="107" y="38"/>
                  </a:lnTo>
                  <a:lnTo>
                    <a:pt x="107" y="40"/>
                  </a:lnTo>
                  <a:lnTo>
                    <a:pt x="108" y="42"/>
                  </a:lnTo>
                  <a:lnTo>
                    <a:pt x="108" y="47"/>
                  </a:lnTo>
                  <a:lnTo>
                    <a:pt x="110" y="51"/>
                  </a:lnTo>
                  <a:lnTo>
                    <a:pt x="110" y="56"/>
                  </a:lnTo>
                  <a:lnTo>
                    <a:pt x="110" y="57"/>
                  </a:lnTo>
                  <a:lnTo>
                    <a:pt x="110" y="61"/>
                  </a:lnTo>
                  <a:lnTo>
                    <a:pt x="110" y="63"/>
                  </a:lnTo>
                  <a:lnTo>
                    <a:pt x="110" y="67"/>
                  </a:lnTo>
                  <a:lnTo>
                    <a:pt x="111" y="70"/>
                  </a:lnTo>
                  <a:lnTo>
                    <a:pt x="111" y="72"/>
                  </a:lnTo>
                  <a:lnTo>
                    <a:pt x="112" y="76"/>
                  </a:lnTo>
                  <a:lnTo>
                    <a:pt x="112" y="78"/>
                  </a:lnTo>
                  <a:lnTo>
                    <a:pt x="112" y="81"/>
                  </a:lnTo>
                  <a:lnTo>
                    <a:pt x="112" y="83"/>
                  </a:lnTo>
                  <a:lnTo>
                    <a:pt x="111" y="86"/>
                  </a:lnTo>
                  <a:lnTo>
                    <a:pt x="108" y="88"/>
                  </a:lnTo>
                  <a:lnTo>
                    <a:pt x="106" y="90"/>
                  </a:lnTo>
                  <a:lnTo>
                    <a:pt x="103" y="91"/>
                  </a:lnTo>
                  <a:lnTo>
                    <a:pt x="101" y="92"/>
                  </a:lnTo>
                  <a:lnTo>
                    <a:pt x="95" y="95"/>
                  </a:lnTo>
                  <a:lnTo>
                    <a:pt x="90" y="97"/>
                  </a:lnTo>
                  <a:lnTo>
                    <a:pt x="87" y="97"/>
                  </a:lnTo>
                  <a:lnTo>
                    <a:pt x="85" y="98"/>
                  </a:lnTo>
                  <a:lnTo>
                    <a:pt x="84" y="100"/>
                  </a:lnTo>
                  <a:lnTo>
                    <a:pt x="81" y="101"/>
                  </a:lnTo>
                  <a:lnTo>
                    <a:pt x="79" y="101"/>
                  </a:lnTo>
                  <a:lnTo>
                    <a:pt x="76" y="103"/>
                  </a:lnTo>
                  <a:lnTo>
                    <a:pt x="71" y="103"/>
                  </a:lnTo>
                  <a:lnTo>
                    <a:pt x="70" y="103"/>
                  </a:lnTo>
                  <a:lnTo>
                    <a:pt x="69" y="102"/>
                  </a:lnTo>
                  <a:lnTo>
                    <a:pt x="64" y="102"/>
                  </a:lnTo>
                  <a:lnTo>
                    <a:pt x="61" y="101"/>
                  </a:lnTo>
                  <a:lnTo>
                    <a:pt x="60" y="101"/>
                  </a:lnTo>
                  <a:lnTo>
                    <a:pt x="57" y="100"/>
                  </a:lnTo>
                  <a:lnTo>
                    <a:pt x="56" y="100"/>
                  </a:lnTo>
                  <a:lnTo>
                    <a:pt x="49" y="100"/>
                  </a:lnTo>
                  <a:lnTo>
                    <a:pt x="45" y="100"/>
                  </a:lnTo>
                  <a:lnTo>
                    <a:pt x="37" y="100"/>
                  </a:lnTo>
                  <a:lnTo>
                    <a:pt x="35" y="101"/>
                  </a:lnTo>
                  <a:lnTo>
                    <a:pt x="32" y="101"/>
                  </a:lnTo>
                  <a:lnTo>
                    <a:pt x="29" y="100"/>
                  </a:lnTo>
                  <a:lnTo>
                    <a:pt x="22" y="97"/>
                  </a:lnTo>
                  <a:lnTo>
                    <a:pt x="20" y="97"/>
                  </a:lnTo>
                  <a:lnTo>
                    <a:pt x="16" y="95"/>
                  </a:lnTo>
                  <a:lnTo>
                    <a:pt x="15" y="93"/>
                  </a:lnTo>
                  <a:lnTo>
                    <a:pt x="14" y="95"/>
                  </a:lnTo>
                  <a:lnTo>
                    <a:pt x="12" y="96"/>
                  </a:lnTo>
                  <a:lnTo>
                    <a:pt x="11" y="96"/>
                  </a:lnTo>
                  <a:lnTo>
                    <a:pt x="10" y="96"/>
                  </a:lnTo>
                  <a:lnTo>
                    <a:pt x="10" y="95"/>
                  </a:lnTo>
                  <a:lnTo>
                    <a:pt x="10" y="93"/>
                  </a:lnTo>
                  <a:lnTo>
                    <a:pt x="10" y="92"/>
                  </a:lnTo>
                  <a:lnTo>
                    <a:pt x="10" y="91"/>
                  </a:lnTo>
                  <a:lnTo>
                    <a:pt x="9" y="91"/>
                  </a:lnTo>
                  <a:lnTo>
                    <a:pt x="9" y="90"/>
                  </a:lnTo>
                  <a:lnTo>
                    <a:pt x="7" y="90"/>
                  </a:lnTo>
                  <a:lnTo>
                    <a:pt x="6" y="90"/>
                  </a:lnTo>
                  <a:lnTo>
                    <a:pt x="5" y="91"/>
                  </a:lnTo>
                  <a:lnTo>
                    <a:pt x="4" y="92"/>
                  </a:lnTo>
                  <a:lnTo>
                    <a:pt x="2" y="92"/>
                  </a:lnTo>
                  <a:lnTo>
                    <a:pt x="1" y="92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0" y="83"/>
                  </a:lnTo>
                  <a:lnTo>
                    <a:pt x="1" y="82"/>
                  </a:lnTo>
                  <a:lnTo>
                    <a:pt x="2" y="80"/>
                  </a:lnTo>
                  <a:lnTo>
                    <a:pt x="2" y="77"/>
                  </a:lnTo>
                  <a:lnTo>
                    <a:pt x="4" y="75"/>
                  </a:lnTo>
                  <a:lnTo>
                    <a:pt x="5" y="72"/>
                  </a:lnTo>
                  <a:lnTo>
                    <a:pt x="6" y="70"/>
                  </a:lnTo>
                  <a:lnTo>
                    <a:pt x="7" y="67"/>
                  </a:lnTo>
                  <a:lnTo>
                    <a:pt x="10" y="66"/>
                  </a:lnTo>
                  <a:lnTo>
                    <a:pt x="11" y="65"/>
                  </a:lnTo>
                  <a:lnTo>
                    <a:pt x="12" y="62"/>
                  </a:lnTo>
                  <a:lnTo>
                    <a:pt x="12" y="61"/>
                  </a:lnTo>
                  <a:lnTo>
                    <a:pt x="14" y="58"/>
                  </a:lnTo>
                  <a:lnTo>
                    <a:pt x="14" y="57"/>
                  </a:lnTo>
                  <a:lnTo>
                    <a:pt x="15" y="55"/>
                  </a:lnTo>
                  <a:lnTo>
                    <a:pt x="16" y="53"/>
                  </a:lnTo>
                  <a:lnTo>
                    <a:pt x="17" y="52"/>
                  </a:lnTo>
                  <a:lnTo>
                    <a:pt x="19" y="50"/>
                  </a:lnTo>
                  <a:lnTo>
                    <a:pt x="20" y="48"/>
                  </a:lnTo>
                  <a:lnTo>
                    <a:pt x="21" y="47"/>
                  </a:lnTo>
                  <a:lnTo>
                    <a:pt x="22" y="45"/>
                  </a:lnTo>
                  <a:lnTo>
                    <a:pt x="24" y="42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5" y="35"/>
                  </a:lnTo>
                  <a:lnTo>
                    <a:pt x="25" y="33"/>
                  </a:lnTo>
                  <a:lnTo>
                    <a:pt x="25" y="32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5" y="27"/>
                  </a:lnTo>
                  <a:lnTo>
                    <a:pt x="27" y="20"/>
                  </a:lnTo>
                  <a:lnTo>
                    <a:pt x="27" y="17"/>
                  </a:lnTo>
                  <a:lnTo>
                    <a:pt x="27" y="15"/>
                  </a:lnTo>
                  <a:lnTo>
                    <a:pt x="26" y="15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5" y="8"/>
                  </a:lnTo>
                  <a:lnTo>
                    <a:pt x="26" y="8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2" y="8"/>
                  </a:lnTo>
                  <a:lnTo>
                    <a:pt x="35" y="8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5" y="17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21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51" y="26"/>
                  </a:lnTo>
                  <a:lnTo>
                    <a:pt x="61" y="31"/>
                  </a:lnTo>
                  <a:lnTo>
                    <a:pt x="70" y="32"/>
                  </a:lnTo>
                  <a:lnTo>
                    <a:pt x="69" y="35"/>
                  </a:lnTo>
                  <a:lnTo>
                    <a:pt x="61" y="35"/>
                  </a:lnTo>
                  <a:lnTo>
                    <a:pt x="54" y="30"/>
                  </a:lnTo>
                  <a:lnTo>
                    <a:pt x="47" y="41"/>
                  </a:lnTo>
                  <a:lnTo>
                    <a:pt x="60" y="47"/>
                  </a:lnTo>
                  <a:lnTo>
                    <a:pt x="62" y="48"/>
                  </a:lnTo>
                  <a:lnTo>
                    <a:pt x="65" y="48"/>
                  </a:lnTo>
                  <a:lnTo>
                    <a:pt x="67" y="48"/>
                  </a:lnTo>
                  <a:lnTo>
                    <a:pt x="77" y="47"/>
                  </a:lnTo>
                  <a:lnTo>
                    <a:pt x="84" y="45"/>
                  </a:lnTo>
                  <a:lnTo>
                    <a:pt x="90" y="36"/>
                  </a:lnTo>
                  <a:lnTo>
                    <a:pt x="91" y="33"/>
                  </a:lnTo>
                  <a:lnTo>
                    <a:pt x="92" y="28"/>
                  </a:lnTo>
                  <a:lnTo>
                    <a:pt x="95" y="23"/>
                  </a:lnTo>
                  <a:lnTo>
                    <a:pt x="95" y="21"/>
                  </a:lnTo>
                  <a:lnTo>
                    <a:pt x="95" y="20"/>
                  </a:lnTo>
                  <a:lnTo>
                    <a:pt x="94" y="18"/>
                  </a:lnTo>
                  <a:lnTo>
                    <a:pt x="89" y="17"/>
                  </a:lnTo>
                  <a:lnTo>
                    <a:pt x="84" y="25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82" y="22"/>
                  </a:lnTo>
                  <a:lnTo>
                    <a:pt x="87" y="16"/>
                  </a:lnTo>
                  <a:lnTo>
                    <a:pt x="90" y="16"/>
                  </a:lnTo>
                  <a:lnTo>
                    <a:pt x="91" y="12"/>
                  </a:lnTo>
                  <a:lnTo>
                    <a:pt x="95" y="8"/>
                  </a:lnTo>
                  <a:lnTo>
                    <a:pt x="87" y="11"/>
                  </a:lnTo>
                  <a:lnTo>
                    <a:pt x="86" y="10"/>
                  </a:lnTo>
                  <a:lnTo>
                    <a:pt x="84" y="8"/>
                  </a:lnTo>
                  <a:lnTo>
                    <a:pt x="84" y="6"/>
                  </a:lnTo>
                  <a:lnTo>
                    <a:pt x="84" y="5"/>
                  </a:lnTo>
                  <a:lnTo>
                    <a:pt x="84" y="1"/>
                  </a:lnTo>
                  <a:lnTo>
                    <a:pt x="84" y="0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0"/>
                  </a:lnTo>
                  <a:lnTo>
                    <a:pt x="90" y="1"/>
                  </a:lnTo>
                  <a:lnTo>
                    <a:pt x="90" y="2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0" name="Freeform 8">
              <a:extLst>
                <a:ext uri="{FF2B5EF4-FFF2-40B4-BE49-F238E27FC236}">
                  <a16:creationId xmlns:a16="http://schemas.microsoft.com/office/drawing/2014/main" id="{71ADC8ED-EC1F-808C-B623-D3314AAFC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885" y="5108664"/>
              <a:ext cx="72000" cy="77539"/>
            </a:xfrm>
            <a:custGeom>
              <a:avLst/>
              <a:gdLst>
                <a:gd name="T0" fmla="*/ 48 w 51"/>
                <a:gd name="T1" fmla="*/ 7 h 52"/>
                <a:gd name="T2" fmla="*/ 51 w 51"/>
                <a:gd name="T3" fmla="*/ 12 h 52"/>
                <a:gd name="T4" fmla="*/ 50 w 51"/>
                <a:gd name="T5" fmla="*/ 17 h 52"/>
                <a:gd name="T6" fmla="*/ 46 w 51"/>
                <a:gd name="T7" fmla="*/ 22 h 52"/>
                <a:gd name="T8" fmla="*/ 45 w 51"/>
                <a:gd name="T9" fmla="*/ 25 h 52"/>
                <a:gd name="T10" fmla="*/ 45 w 51"/>
                <a:gd name="T11" fmla="*/ 31 h 52"/>
                <a:gd name="T12" fmla="*/ 47 w 51"/>
                <a:gd name="T13" fmla="*/ 37 h 52"/>
                <a:gd name="T14" fmla="*/ 48 w 51"/>
                <a:gd name="T15" fmla="*/ 40 h 52"/>
                <a:gd name="T16" fmla="*/ 47 w 51"/>
                <a:gd name="T17" fmla="*/ 46 h 52"/>
                <a:gd name="T18" fmla="*/ 45 w 51"/>
                <a:gd name="T19" fmla="*/ 50 h 52"/>
                <a:gd name="T20" fmla="*/ 42 w 51"/>
                <a:gd name="T21" fmla="*/ 50 h 52"/>
                <a:gd name="T22" fmla="*/ 40 w 51"/>
                <a:gd name="T23" fmla="*/ 51 h 52"/>
                <a:gd name="T24" fmla="*/ 37 w 51"/>
                <a:gd name="T25" fmla="*/ 52 h 52"/>
                <a:gd name="T26" fmla="*/ 33 w 51"/>
                <a:gd name="T27" fmla="*/ 51 h 52"/>
                <a:gd name="T28" fmla="*/ 32 w 51"/>
                <a:gd name="T29" fmla="*/ 48 h 52"/>
                <a:gd name="T30" fmla="*/ 30 w 51"/>
                <a:gd name="T31" fmla="*/ 46 h 52"/>
                <a:gd name="T32" fmla="*/ 27 w 51"/>
                <a:gd name="T33" fmla="*/ 45 h 52"/>
                <a:gd name="T34" fmla="*/ 23 w 51"/>
                <a:gd name="T35" fmla="*/ 42 h 52"/>
                <a:gd name="T36" fmla="*/ 22 w 51"/>
                <a:gd name="T37" fmla="*/ 38 h 52"/>
                <a:gd name="T38" fmla="*/ 21 w 51"/>
                <a:gd name="T39" fmla="*/ 37 h 52"/>
                <a:gd name="T40" fmla="*/ 21 w 51"/>
                <a:gd name="T41" fmla="*/ 35 h 52"/>
                <a:gd name="T42" fmla="*/ 21 w 51"/>
                <a:gd name="T43" fmla="*/ 32 h 52"/>
                <a:gd name="T44" fmla="*/ 22 w 51"/>
                <a:gd name="T45" fmla="*/ 28 h 52"/>
                <a:gd name="T46" fmla="*/ 23 w 51"/>
                <a:gd name="T47" fmla="*/ 26 h 52"/>
                <a:gd name="T48" fmla="*/ 22 w 51"/>
                <a:gd name="T49" fmla="*/ 20 h 52"/>
                <a:gd name="T50" fmla="*/ 20 w 51"/>
                <a:gd name="T51" fmla="*/ 17 h 52"/>
                <a:gd name="T52" fmla="*/ 16 w 51"/>
                <a:gd name="T53" fmla="*/ 16 h 52"/>
                <a:gd name="T54" fmla="*/ 11 w 51"/>
                <a:gd name="T55" fmla="*/ 16 h 52"/>
                <a:gd name="T56" fmla="*/ 8 w 51"/>
                <a:gd name="T57" fmla="*/ 15 h 52"/>
                <a:gd name="T58" fmla="*/ 6 w 51"/>
                <a:gd name="T59" fmla="*/ 13 h 52"/>
                <a:gd name="T60" fmla="*/ 1 w 51"/>
                <a:gd name="T61" fmla="*/ 13 h 52"/>
                <a:gd name="T62" fmla="*/ 0 w 51"/>
                <a:gd name="T63" fmla="*/ 11 h 52"/>
                <a:gd name="T64" fmla="*/ 1 w 51"/>
                <a:gd name="T65" fmla="*/ 8 h 52"/>
                <a:gd name="T66" fmla="*/ 5 w 51"/>
                <a:gd name="T67" fmla="*/ 8 h 52"/>
                <a:gd name="T68" fmla="*/ 7 w 51"/>
                <a:gd name="T69" fmla="*/ 7 h 52"/>
                <a:gd name="T70" fmla="*/ 11 w 51"/>
                <a:gd name="T71" fmla="*/ 6 h 52"/>
                <a:gd name="T72" fmla="*/ 15 w 51"/>
                <a:gd name="T73" fmla="*/ 6 h 52"/>
                <a:gd name="T74" fmla="*/ 18 w 51"/>
                <a:gd name="T75" fmla="*/ 7 h 52"/>
                <a:gd name="T76" fmla="*/ 23 w 51"/>
                <a:gd name="T77" fmla="*/ 7 h 52"/>
                <a:gd name="T78" fmla="*/ 27 w 51"/>
                <a:gd name="T79" fmla="*/ 6 h 52"/>
                <a:gd name="T80" fmla="*/ 30 w 51"/>
                <a:gd name="T81" fmla="*/ 5 h 52"/>
                <a:gd name="T82" fmla="*/ 33 w 51"/>
                <a:gd name="T83" fmla="*/ 3 h 52"/>
                <a:gd name="T84" fmla="*/ 38 w 51"/>
                <a:gd name="T85" fmla="*/ 1 h 52"/>
                <a:gd name="T86" fmla="*/ 41 w 51"/>
                <a:gd name="T87" fmla="*/ 0 h 52"/>
                <a:gd name="T88" fmla="*/ 43 w 51"/>
                <a:gd name="T89" fmla="*/ 2 h 52"/>
                <a:gd name="T90" fmla="*/ 47 w 51"/>
                <a:gd name="T91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52">
                  <a:moveTo>
                    <a:pt x="47" y="5"/>
                  </a:moveTo>
                  <a:lnTo>
                    <a:pt x="48" y="7"/>
                  </a:lnTo>
                  <a:lnTo>
                    <a:pt x="50" y="10"/>
                  </a:lnTo>
                  <a:lnTo>
                    <a:pt x="51" y="12"/>
                  </a:lnTo>
                  <a:lnTo>
                    <a:pt x="50" y="15"/>
                  </a:lnTo>
                  <a:lnTo>
                    <a:pt x="50" y="17"/>
                  </a:lnTo>
                  <a:lnTo>
                    <a:pt x="48" y="20"/>
                  </a:lnTo>
                  <a:lnTo>
                    <a:pt x="46" y="22"/>
                  </a:lnTo>
                  <a:lnTo>
                    <a:pt x="46" y="23"/>
                  </a:lnTo>
                  <a:lnTo>
                    <a:pt x="45" y="25"/>
                  </a:lnTo>
                  <a:lnTo>
                    <a:pt x="45" y="27"/>
                  </a:lnTo>
                  <a:lnTo>
                    <a:pt x="45" y="31"/>
                  </a:lnTo>
                  <a:lnTo>
                    <a:pt x="46" y="33"/>
                  </a:lnTo>
                  <a:lnTo>
                    <a:pt x="47" y="37"/>
                  </a:lnTo>
                  <a:lnTo>
                    <a:pt x="48" y="38"/>
                  </a:lnTo>
                  <a:lnTo>
                    <a:pt x="48" y="40"/>
                  </a:lnTo>
                  <a:lnTo>
                    <a:pt x="48" y="42"/>
                  </a:lnTo>
                  <a:lnTo>
                    <a:pt x="47" y="46"/>
                  </a:lnTo>
                  <a:lnTo>
                    <a:pt x="46" y="47"/>
                  </a:lnTo>
                  <a:lnTo>
                    <a:pt x="45" y="50"/>
                  </a:lnTo>
                  <a:lnTo>
                    <a:pt x="43" y="50"/>
                  </a:lnTo>
                  <a:lnTo>
                    <a:pt x="42" y="50"/>
                  </a:lnTo>
                  <a:lnTo>
                    <a:pt x="41" y="50"/>
                  </a:lnTo>
                  <a:lnTo>
                    <a:pt x="40" y="51"/>
                  </a:lnTo>
                  <a:lnTo>
                    <a:pt x="37" y="51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3" y="51"/>
                  </a:lnTo>
                  <a:lnTo>
                    <a:pt x="33" y="50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5"/>
                  </a:lnTo>
                  <a:lnTo>
                    <a:pt x="25" y="42"/>
                  </a:lnTo>
                  <a:lnTo>
                    <a:pt x="23" y="42"/>
                  </a:lnTo>
                  <a:lnTo>
                    <a:pt x="23" y="41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7"/>
                  </a:lnTo>
                  <a:lnTo>
                    <a:pt x="21" y="36"/>
                  </a:lnTo>
                  <a:lnTo>
                    <a:pt x="21" y="35"/>
                  </a:lnTo>
                  <a:lnTo>
                    <a:pt x="21" y="33"/>
                  </a:lnTo>
                  <a:lnTo>
                    <a:pt x="21" y="32"/>
                  </a:lnTo>
                  <a:lnTo>
                    <a:pt x="21" y="30"/>
                  </a:lnTo>
                  <a:lnTo>
                    <a:pt x="22" y="28"/>
                  </a:lnTo>
                  <a:lnTo>
                    <a:pt x="23" y="27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1" y="18"/>
                  </a:lnTo>
                  <a:lnTo>
                    <a:pt x="20" y="17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7" y="7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6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20" y="7"/>
                  </a:lnTo>
                  <a:lnTo>
                    <a:pt x="23" y="7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8" y="6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6" y="2"/>
                  </a:lnTo>
                  <a:lnTo>
                    <a:pt x="38" y="1"/>
                  </a:lnTo>
                  <a:lnTo>
                    <a:pt x="40" y="1"/>
                  </a:lnTo>
                  <a:lnTo>
                    <a:pt x="41" y="0"/>
                  </a:lnTo>
                  <a:lnTo>
                    <a:pt x="42" y="1"/>
                  </a:lnTo>
                  <a:lnTo>
                    <a:pt x="43" y="2"/>
                  </a:lnTo>
                  <a:lnTo>
                    <a:pt x="45" y="3"/>
                  </a:lnTo>
                  <a:lnTo>
                    <a:pt x="47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21E3BEB7-C3D1-4CBC-A891-1BA95AADD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960" y="4842818"/>
              <a:ext cx="11076" cy="0"/>
            </a:xfrm>
            <a:custGeom>
              <a:avLst/>
              <a:gdLst>
                <a:gd name="T0" fmla="*/ 6 w 6"/>
                <a:gd name="T1" fmla="*/ 0 h 2"/>
                <a:gd name="T2" fmla="*/ 6 w 6"/>
                <a:gd name="T3" fmla="*/ 1 h 2"/>
                <a:gd name="T4" fmla="*/ 5 w 6"/>
                <a:gd name="T5" fmla="*/ 1 h 2"/>
                <a:gd name="T6" fmla="*/ 4 w 6"/>
                <a:gd name="T7" fmla="*/ 2 h 2"/>
                <a:gd name="T8" fmla="*/ 3 w 6"/>
                <a:gd name="T9" fmla="*/ 2 h 2"/>
                <a:gd name="T10" fmla="*/ 1 w 6"/>
                <a:gd name="T11" fmla="*/ 2 h 2"/>
                <a:gd name="T12" fmla="*/ 0 w 6"/>
                <a:gd name="T13" fmla="*/ 2 h 2"/>
                <a:gd name="T14" fmla="*/ 0 w 6"/>
                <a:gd name="T15" fmla="*/ 1 h 2"/>
                <a:gd name="T16" fmla="*/ 0 w 6"/>
                <a:gd name="T17" fmla="*/ 0 h 2"/>
                <a:gd name="T18" fmla="*/ 1 w 6"/>
                <a:gd name="T19" fmla="*/ 0 h 2"/>
                <a:gd name="T20" fmla="*/ 3 w 6"/>
                <a:gd name="T21" fmla="*/ 0 h 2"/>
                <a:gd name="T22" fmla="*/ 4 w 6"/>
                <a:gd name="T23" fmla="*/ 0 h 2"/>
                <a:gd name="T24" fmla="*/ 5 w 6"/>
                <a:gd name="T25" fmla="*/ 0 h 2"/>
                <a:gd name="T26" fmla="*/ 6 w 6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lnTo>
                    <a:pt x="6" y="1"/>
                  </a:lnTo>
                  <a:lnTo>
                    <a:pt x="5" y="1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2" name="Freeform 10">
              <a:extLst>
                <a:ext uri="{FF2B5EF4-FFF2-40B4-BE49-F238E27FC236}">
                  <a16:creationId xmlns:a16="http://schemas.microsoft.com/office/drawing/2014/main" id="{0412F849-89EB-AB26-1410-2E7790B78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960" y="4815126"/>
              <a:ext cx="44307" cy="60923"/>
            </a:xfrm>
            <a:custGeom>
              <a:avLst/>
              <a:gdLst>
                <a:gd name="T0" fmla="*/ 24 w 29"/>
                <a:gd name="T1" fmla="*/ 10 h 41"/>
                <a:gd name="T2" fmla="*/ 29 w 29"/>
                <a:gd name="T3" fmla="*/ 16 h 41"/>
                <a:gd name="T4" fmla="*/ 29 w 29"/>
                <a:gd name="T5" fmla="*/ 21 h 41"/>
                <a:gd name="T6" fmla="*/ 29 w 29"/>
                <a:gd name="T7" fmla="*/ 29 h 41"/>
                <a:gd name="T8" fmla="*/ 27 w 29"/>
                <a:gd name="T9" fmla="*/ 33 h 41"/>
                <a:gd name="T10" fmla="*/ 20 w 29"/>
                <a:gd name="T11" fmla="*/ 36 h 41"/>
                <a:gd name="T12" fmla="*/ 17 w 29"/>
                <a:gd name="T13" fmla="*/ 38 h 41"/>
                <a:gd name="T14" fmla="*/ 13 w 29"/>
                <a:gd name="T15" fmla="*/ 39 h 41"/>
                <a:gd name="T16" fmla="*/ 10 w 29"/>
                <a:gd name="T17" fmla="*/ 41 h 41"/>
                <a:gd name="T18" fmla="*/ 7 w 29"/>
                <a:gd name="T19" fmla="*/ 40 h 41"/>
                <a:gd name="T20" fmla="*/ 5 w 29"/>
                <a:gd name="T21" fmla="*/ 39 h 41"/>
                <a:gd name="T22" fmla="*/ 3 w 29"/>
                <a:gd name="T23" fmla="*/ 39 h 41"/>
                <a:gd name="T24" fmla="*/ 0 w 29"/>
                <a:gd name="T25" fmla="*/ 38 h 41"/>
                <a:gd name="T26" fmla="*/ 2 w 29"/>
                <a:gd name="T27" fmla="*/ 35 h 41"/>
                <a:gd name="T28" fmla="*/ 4 w 29"/>
                <a:gd name="T29" fmla="*/ 34 h 41"/>
                <a:gd name="T30" fmla="*/ 4 w 29"/>
                <a:gd name="T31" fmla="*/ 31 h 41"/>
                <a:gd name="T32" fmla="*/ 3 w 29"/>
                <a:gd name="T33" fmla="*/ 29 h 41"/>
                <a:gd name="T34" fmla="*/ 2 w 29"/>
                <a:gd name="T35" fmla="*/ 26 h 41"/>
                <a:gd name="T36" fmla="*/ 2 w 29"/>
                <a:gd name="T37" fmla="*/ 23 h 41"/>
                <a:gd name="T38" fmla="*/ 4 w 29"/>
                <a:gd name="T39" fmla="*/ 24 h 41"/>
                <a:gd name="T40" fmla="*/ 5 w 29"/>
                <a:gd name="T41" fmla="*/ 25 h 41"/>
                <a:gd name="T42" fmla="*/ 7 w 29"/>
                <a:gd name="T43" fmla="*/ 24 h 41"/>
                <a:gd name="T44" fmla="*/ 5 w 29"/>
                <a:gd name="T45" fmla="*/ 21 h 41"/>
                <a:gd name="T46" fmla="*/ 7 w 29"/>
                <a:gd name="T47" fmla="*/ 19 h 41"/>
                <a:gd name="T48" fmla="*/ 8 w 29"/>
                <a:gd name="T49" fmla="*/ 18 h 41"/>
                <a:gd name="T50" fmla="*/ 8 w 29"/>
                <a:gd name="T51" fmla="*/ 15 h 41"/>
                <a:gd name="T52" fmla="*/ 7 w 29"/>
                <a:gd name="T53" fmla="*/ 13 h 41"/>
                <a:gd name="T54" fmla="*/ 2 w 29"/>
                <a:gd name="T55" fmla="*/ 11 h 41"/>
                <a:gd name="T56" fmla="*/ 0 w 29"/>
                <a:gd name="T57" fmla="*/ 9 h 41"/>
                <a:gd name="T58" fmla="*/ 2 w 29"/>
                <a:gd name="T59" fmla="*/ 6 h 41"/>
                <a:gd name="T60" fmla="*/ 4 w 29"/>
                <a:gd name="T61" fmla="*/ 4 h 41"/>
                <a:gd name="T62" fmla="*/ 8 w 29"/>
                <a:gd name="T63" fmla="*/ 4 h 41"/>
                <a:gd name="T64" fmla="*/ 12 w 29"/>
                <a:gd name="T65" fmla="*/ 5 h 41"/>
                <a:gd name="T66" fmla="*/ 15 w 29"/>
                <a:gd name="T67" fmla="*/ 6 h 41"/>
                <a:gd name="T68" fmla="*/ 17 w 29"/>
                <a:gd name="T69" fmla="*/ 8 h 41"/>
                <a:gd name="T70" fmla="*/ 19 w 29"/>
                <a:gd name="T71" fmla="*/ 6 h 41"/>
                <a:gd name="T72" fmla="*/ 22 w 29"/>
                <a:gd name="T73" fmla="*/ 3 h 41"/>
                <a:gd name="T74" fmla="*/ 23 w 29"/>
                <a:gd name="T75" fmla="*/ 0 h 41"/>
                <a:gd name="T76" fmla="*/ 25 w 29"/>
                <a:gd name="T77" fmla="*/ 1 h 41"/>
                <a:gd name="T78" fmla="*/ 24 w 29"/>
                <a:gd name="T79" fmla="*/ 4 h 41"/>
                <a:gd name="T80" fmla="*/ 23 w 29"/>
                <a:gd name="T8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" h="41">
                  <a:moveTo>
                    <a:pt x="23" y="8"/>
                  </a:moveTo>
                  <a:lnTo>
                    <a:pt x="24" y="10"/>
                  </a:lnTo>
                  <a:lnTo>
                    <a:pt x="27" y="13"/>
                  </a:lnTo>
                  <a:lnTo>
                    <a:pt x="29" y="16"/>
                  </a:lnTo>
                  <a:lnTo>
                    <a:pt x="29" y="19"/>
                  </a:lnTo>
                  <a:lnTo>
                    <a:pt x="29" y="21"/>
                  </a:lnTo>
                  <a:lnTo>
                    <a:pt x="29" y="24"/>
                  </a:lnTo>
                  <a:lnTo>
                    <a:pt x="29" y="29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4" y="34"/>
                  </a:lnTo>
                  <a:lnTo>
                    <a:pt x="20" y="36"/>
                  </a:lnTo>
                  <a:lnTo>
                    <a:pt x="18" y="38"/>
                  </a:lnTo>
                  <a:lnTo>
                    <a:pt x="17" y="38"/>
                  </a:lnTo>
                  <a:lnTo>
                    <a:pt x="14" y="38"/>
                  </a:lnTo>
                  <a:lnTo>
                    <a:pt x="13" y="39"/>
                  </a:lnTo>
                  <a:lnTo>
                    <a:pt x="12" y="40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7" y="40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39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4" y="31"/>
                  </a:lnTo>
                  <a:lnTo>
                    <a:pt x="4" y="30"/>
                  </a:lnTo>
                  <a:lnTo>
                    <a:pt x="3" y="29"/>
                  </a:lnTo>
                  <a:lnTo>
                    <a:pt x="2" y="28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4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5" y="20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7" y="4"/>
                  </a:lnTo>
                  <a:lnTo>
                    <a:pt x="8" y="4"/>
                  </a:lnTo>
                  <a:lnTo>
                    <a:pt x="10" y="5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8" y="8"/>
                  </a:lnTo>
                  <a:lnTo>
                    <a:pt x="19" y="6"/>
                  </a:lnTo>
                  <a:lnTo>
                    <a:pt x="20" y="5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5" y="1"/>
                  </a:lnTo>
                  <a:lnTo>
                    <a:pt x="25" y="3"/>
                  </a:lnTo>
                  <a:lnTo>
                    <a:pt x="24" y="4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3" name="Freeform 11">
              <a:extLst>
                <a:ext uri="{FF2B5EF4-FFF2-40B4-BE49-F238E27FC236}">
                  <a16:creationId xmlns:a16="http://schemas.microsoft.com/office/drawing/2014/main" id="{FD01D5F7-3647-83A9-D850-124A855A4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7193" y="4117281"/>
              <a:ext cx="38771" cy="22156"/>
            </a:xfrm>
            <a:custGeom>
              <a:avLst/>
              <a:gdLst>
                <a:gd name="T0" fmla="*/ 28 w 31"/>
                <a:gd name="T1" fmla="*/ 0 h 16"/>
                <a:gd name="T2" fmla="*/ 30 w 31"/>
                <a:gd name="T3" fmla="*/ 1 h 16"/>
                <a:gd name="T4" fmla="*/ 31 w 31"/>
                <a:gd name="T5" fmla="*/ 4 h 16"/>
                <a:gd name="T6" fmla="*/ 31 w 31"/>
                <a:gd name="T7" fmla="*/ 5 h 16"/>
                <a:gd name="T8" fmla="*/ 30 w 31"/>
                <a:gd name="T9" fmla="*/ 6 h 16"/>
                <a:gd name="T10" fmla="*/ 28 w 31"/>
                <a:gd name="T11" fmla="*/ 8 h 16"/>
                <a:gd name="T12" fmla="*/ 27 w 31"/>
                <a:gd name="T13" fmla="*/ 8 h 16"/>
                <a:gd name="T14" fmla="*/ 26 w 31"/>
                <a:gd name="T15" fmla="*/ 8 h 16"/>
                <a:gd name="T16" fmla="*/ 23 w 31"/>
                <a:gd name="T17" fmla="*/ 8 h 16"/>
                <a:gd name="T18" fmla="*/ 18 w 31"/>
                <a:gd name="T19" fmla="*/ 8 h 16"/>
                <a:gd name="T20" fmla="*/ 17 w 31"/>
                <a:gd name="T21" fmla="*/ 8 h 16"/>
                <a:gd name="T22" fmla="*/ 16 w 31"/>
                <a:gd name="T23" fmla="*/ 9 h 16"/>
                <a:gd name="T24" fmla="*/ 15 w 31"/>
                <a:gd name="T25" fmla="*/ 10 h 16"/>
                <a:gd name="T26" fmla="*/ 13 w 31"/>
                <a:gd name="T27" fmla="*/ 13 h 16"/>
                <a:gd name="T28" fmla="*/ 13 w 31"/>
                <a:gd name="T29" fmla="*/ 14 h 16"/>
                <a:gd name="T30" fmla="*/ 13 w 31"/>
                <a:gd name="T31" fmla="*/ 15 h 16"/>
                <a:gd name="T32" fmla="*/ 12 w 31"/>
                <a:gd name="T33" fmla="*/ 16 h 16"/>
                <a:gd name="T34" fmla="*/ 6 w 31"/>
                <a:gd name="T35" fmla="*/ 16 h 16"/>
                <a:gd name="T36" fmla="*/ 5 w 31"/>
                <a:gd name="T37" fmla="*/ 16 h 16"/>
                <a:gd name="T38" fmla="*/ 3 w 31"/>
                <a:gd name="T39" fmla="*/ 15 h 16"/>
                <a:gd name="T40" fmla="*/ 0 w 31"/>
                <a:gd name="T41" fmla="*/ 11 h 16"/>
                <a:gd name="T42" fmla="*/ 0 w 31"/>
                <a:gd name="T43" fmla="*/ 10 h 16"/>
                <a:gd name="T44" fmla="*/ 2 w 31"/>
                <a:gd name="T45" fmla="*/ 9 h 16"/>
                <a:gd name="T46" fmla="*/ 3 w 31"/>
                <a:gd name="T47" fmla="*/ 8 h 16"/>
                <a:gd name="T48" fmla="*/ 3 w 31"/>
                <a:gd name="T49" fmla="*/ 6 h 16"/>
                <a:gd name="T50" fmla="*/ 6 w 31"/>
                <a:gd name="T51" fmla="*/ 6 h 16"/>
                <a:gd name="T52" fmla="*/ 7 w 31"/>
                <a:gd name="T53" fmla="*/ 5 h 16"/>
                <a:gd name="T54" fmla="*/ 11 w 31"/>
                <a:gd name="T55" fmla="*/ 1 h 16"/>
                <a:gd name="T56" fmla="*/ 12 w 31"/>
                <a:gd name="T57" fmla="*/ 1 h 16"/>
                <a:gd name="T58" fmla="*/ 16 w 31"/>
                <a:gd name="T59" fmla="*/ 1 h 16"/>
                <a:gd name="T60" fmla="*/ 20 w 31"/>
                <a:gd name="T61" fmla="*/ 1 h 16"/>
                <a:gd name="T62" fmla="*/ 22 w 31"/>
                <a:gd name="T63" fmla="*/ 0 h 16"/>
                <a:gd name="T64" fmla="*/ 26 w 31"/>
                <a:gd name="T65" fmla="*/ 0 h 16"/>
                <a:gd name="T66" fmla="*/ 28 w 3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" h="16">
                  <a:moveTo>
                    <a:pt x="28" y="0"/>
                  </a:moveTo>
                  <a:lnTo>
                    <a:pt x="30" y="1"/>
                  </a:lnTo>
                  <a:lnTo>
                    <a:pt x="31" y="4"/>
                  </a:lnTo>
                  <a:lnTo>
                    <a:pt x="31" y="5"/>
                  </a:lnTo>
                  <a:lnTo>
                    <a:pt x="30" y="6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18" y="8"/>
                  </a:lnTo>
                  <a:lnTo>
                    <a:pt x="17" y="8"/>
                  </a:lnTo>
                  <a:lnTo>
                    <a:pt x="16" y="9"/>
                  </a:lnTo>
                  <a:lnTo>
                    <a:pt x="15" y="10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9"/>
                  </a:lnTo>
                  <a:lnTo>
                    <a:pt x="3" y="8"/>
                  </a:lnTo>
                  <a:lnTo>
                    <a:pt x="3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6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4" name="Freeform 13">
              <a:extLst>
                <a:ext uri="{FF2B5EF4-FFF2-40B4-BE49-F238E27FC236}">
                  <a16:creationId xmlns:a16="http://schemas.microsoft.com/office/drawing/2014/main" id="{37B54AF1-C6FE-939D-1C6F-3807934C0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885" y="3945588"/>
              <a:ext cx="5540" cy="16617"/>
            </a:xfrm>
            <a:custGeom>
              <a:avLst/>
              <a:gdLst>
                <a:gd name="T0" fmla="*/ 1 w 6"/>
                <a:gd name="T1" fmla="*/ 9 h 9"/>
                <a:gd name="T2" fmla="*/ 0 w 6"/>
                <a:gd name="T3" fmla="*/ 9 h 9"/>
                <a:gd name="T4" fmla="*/ 0 w 6"/>
                <a:gd name="T5" fmla="*/ 8 h 9"/>
                <a:gd name="T6" fmla="*/ 1 w 6"/>
                <a:gd name="T7" fmla="*/ 8 h 9"/>
                <a:gd name="T8" fmla="*/ 1 w 6"/>
                <a:gd name="T9" fmla="*/ 7 h 9"/>
                <a:gd name="T10" fmla="*/ 1 w 6"/>
                <a:gd name="T11" fmla="*/ 5 h 9"/>
                <a:gd name="T12" fmla="*/ 1 w 6"/>
                <a:gd name="T13" fmla="*/ 3 h 9"/>
                <a:gd name="T14" fmla="*/ 2 w 6"/>
                <a:gd name="T15" fmla="*/ 3 h 9"/>
                <a:gd name="T16" fmla="*/ 2 w 6"/>
                <a:gd name="T17" fmla="*/ 1 h 9"/>
                <a:gd name="T18" fmla="*/ 3 w 6"/>
                <a:gd name="T19" fmla="*/ 0 h 9"/>
                <a:gd name="T20" fmla="*/ 5 w 6"/>
                <a:gd name="T21" fmla="*/ 0 h 9"/>
                <a:gd name="T22" fmla="*/ 5 w 6"/>
                <a:gd name="T23" fmla="*/ 1 h 9"/>
                <a:gd name="T24" fmla="*/ 6 w 6"/>
                <a:gd name="T25" fmla="*/ 3 h 9"/>
                <a:gd name="T26" fmla="*/ 5 w 6"/>
                <a:gd name="T27" fmla="*/ 5 h 9"/>
                <a:gd name="T28" fmla="*/ 5 w 6"/>
                <a:gd name="T29" fmla="*/ 6 h 9"/>
                <a:gd name="T30" fmla="*/ 3 w 6"/>
                <a:gd name="T31" fmla="*/ 7 h 9"/>
                <a:gd name="T32" fmla="*/ 1 w 6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9">
                  <a:moveTo>
                    <a:pt x="1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3" y="7"/>
                  </a:lnTo>
                  <a:lnTo>
                    <a:pt x="1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5" name="Freeform 14">
              <a:extLst>
                <a:ext uri="{FF2B5EF4-FFF2-40B4-BE49-F238E27FC236}">
                  <a16:creationId xmlns:a16="http://schemas.microsoft.com/office/drawing/2014/main" id="{C8530634-7CA0-B102-3DC8-EA241FC84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960" y="3912358"/>
              <a:ext cx="38771" cy="33231"/>
            </a:xfrm>
            <a:custGeom>
              <a:avLst/>
              <a:gdLst>
                <a:gd name="T0" fmla="*/ 23 w 29"/>
                <a:gd name="T1" fmla="*/ 2 h 28"/>
                <a:gd name="T2" fmla="*/ 24 w 29"/>
                <a:gd name="T3" fmla="*/ 3 h 28"/>
                <a:gd name="T4" fmla="*/ 25 w 29"/>
                <a:gd name="T5" fmla="*/ 2 h 28"/>
                <a:gd name="T6" fmla="*/ 26 w 29"/>
                <a:gd name="T7" fmla="*/ 2 h 28"/>
                <a:gd name="T8" fmla="*/ 29 w 29"/>
                <a:gd name="T9" fmla="*/ 2 h 28"/>
                <a:gd name="T10" fmla="*/ 29 w 29"/>
                <a:gd name="T11" fmla="*/ 3 h 28"/>
                <a:gd name="T12" fmla="*/ 29 w 29"/>
                <a:gd name="T13" fmla="*/ 4 h 28"/>
                <a:gd name="T14" fmla="*/ 29 w 29"/>
                <a:gd name="T15" fmla="*/ 5 h 28"/>
                <a:gd name="T16" fmla="*/ 28 w 29"/>
                <a:gd name="T17" fmla="*/ 7 h 28"/>
                <a:gd name="T18" fmla="*/ 26 w 29"/>
                <a:gd name="T19" fmla="*/ 8 h 28"/>
                <a:gd name="T20" fmla="*/ 24 w 29"/>
                <a:gd name="T21" fmla="*/ 10 h 28"/>
                <a:gd name="T22" fmla="*/ 23 w 29"/>
                <a:gd name="T23" fmla="*/ 10 h 28"/>
                <a:gd name="T24" fmla="*/ 21 w 29"/>
                <a:gd name="T25" fmla="*/ 10 h 28"/>
                <a:gd name="T26" fmla="*/ 20 w 29"/>
                <a:gd name="T27" fmla="*/ 12 h 28"/>
                <a:gd name="T28" fmla="*/ 19 w 29"/>
                <a:gd name="T29" fmla="*/ 13 h 28"/>
                <a:gd name="T30" fmla="*/ 18 w 29"/>
                <a:gd name="T31" fmla="*/ 14 h 28"/>
                <a:gd name="T32" fmla="*/ 16 w 29"/>
                <a:gd name="T33" fmla="*/ 17 h 28"/>
                <a:gd name="T34" fmla="*/ 15 w 29"/>
                <a:gd name="T35" fmla="*/ 18 h 28"/>
                <a:gd name="T36" fmla="*/ 14 w 29"/>
                <a:gd name="T37" fmla="*/ 20 h 28"/>
                <a:gd name="T38" fmla="*/ 14 w 29"/>
                <a:gd name="T39" fmla="*/ 24 h 28"/>
                <a:gd name="T40" fmla="*/ 13 w 29"/>
                <a:gd name="T41" fmla="*/ 27 h 28"/>
                <a:gd name="T42" fmla="*/ 11 w 29"/>
                <a:gd name="T43" fmla="*/ 28 h 28"/>
                <a:gd name="T44" fmla="*/ 10 w 29"/>
                <a:gd name="T45" fmla="*/ 28 h 28"/>
                <a:gd name="T46" fmla="*/ 9 w 29"/>
                <a:gd name="T47" fmla="*/ 27 h 28"/>
                <a:gd name="T48" fmla="*/ 8 w 29"/>
                <a:gd name="T49" fmla="*/ 27 h 28"/>
                <a:gd name="T50" fmla="*/ 5 w 29"/>
                <a:gd name="T51" fmla="*/ 27 h 28"/>
                <a:gd name="T52" fmla="*/ 1 w 29"/>
                <a:gd name="T53" fmla="*/ 27 h 28"/>
                <a:gd name="T54" fmla="*/ 1 w 29"/>
                <a:gd name="T55" fmla="*/ 25 h 28"/>
                <a:gd name="T56" fmla="*/ 0 w 29"/>
                <a:gd name="T57" fmla="*/ 24 h 28"/>
                <a:gd name="T58" fmla="*/ 0 w 29"/>
                <a:gd name="T59" fmla="*/ 23 h 28"/>
                <a:gd name="T60" fmla="*/ 0 w 29"/>
                <a:gd name="T61" fmla="*/ 22 h 28"/>
                <a:gd name="T62" fmla="*/ 1 w 29"/>
                <a:gd name="T63" fmla="*/ 19 h 28"/>
                <a:gd name="T64" fmla="*/ 3 w 29"/>
                <a:gd name="T65" fmla="*/ 19 h 28"/>
                <a:gd name="T66" fmla="*/ 3 w 29"/>
                <a:gd name="T67" fmla="*/ 18 h 28"/>
                <a:gd name="T68" fmla="*/ 3 w 29"/>
                <a:gd name="T69" fmla="*/ 17 h 28"/>
                <a:gd name="T70" fmla="*/ 3 w 29"/>
                <a:gd name="T71" fmla="*/ 15 h 28"/>
                <a:gd name="T72" fmla="*/ 4 w 29"/>
                <a:gd name="T73" fmla="*/ 15 h 28"/>
                <a:gd name="T74" fmla="*/ 5 w 29"/>
                <a:gd name="T75" fmla="*/ 14 h 28"/>
                <a:gd name="T76" fmla="*/ 6 w 29"/>
                <a:gd name="T77" fmla="*/ 13 h 28"/>
                <a:gd name="T78" fmla="*/ 9 w 29"/>
                <a:gd name="T79" fmla="*/ 13 h 28"/>
                <a:gd name="T80" fmla="*/ 9 w 29"/>
                <a:gd name="T81" fmla="*/ 12 h 28"/>
                <a:gd name="T82" fmla="*/ 9 w 29"/>
                <a:gd name="T83" fmla="*/ 10 h 28"/>
                <a:gd name="T84" fmla="*/ 10 w 29"/>
                <a:gd name="T85" fmla="*/ 10 h 28"/>
                <a:gd name="T86" fmla="*/ 13 w 29"/>
                <a:gd name="T87" fmla="*/ 10 h 28"/>
                <a:gd name="T88" fmla="*/ 14 w 29"/>
                <a:gd name="T89" fmla="*/ 9 h 28"/>
                <a:gd name="T90" fmla="*/ 15 w 29"/>
                <a:gd name="T91" fmla="*/ 8 h 28"/>
                <a:gd name="T92" fmla="*/ 16 w 29"/>
                <a:gd name="T93" fmla="*/ 8 h 28"/>
                <a:gd name="T94" fmla="*/ 18 w 29"/>
                <a:gd name="T95" fmla="*/ 7 h 28"/>
                <a:gd name="T96" fmla="*/ 19 w 29"/>
                <a:gd name="T97" fmla="*/ 7 h 28"/>
                <a:gd name="T98" fmla="*/ 19 w 29"/>
                <a:gd name="T99" fmla="*/ 5 h 28"/>
                <a:gd name="T100" fmla="*/ 20 w 29"/>
                <a:gd name="T101" fmla="*/ 5 h 28"/>
                <a:gd name="T102" fmla="*/ 20 w 29"/>
                <a:gd name="T103" fmla="*/ 4 h 28"/>
                <a:gd name="T104" fmla="*/ 21 w 29"/>
                <a:gd name="T105" fmla="*/ 4 h 28"/>
                <a:gd name="T106" fmla="*/ 21 w 29"/>
                <a:gd name="T107" fmla="*/ 2 h 28"/>
                <a:gd name="T108" fmla="*/ 21 w 29"/>
                <a:gd name="T109" fmla="*/ 0 h 28"/>
                <a:gd name="T110" fmla="*/ 23 w 29"/>
                <a:gd name="T111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9" h="28">
                  <a:moveTo>
                    <a:pt x="23" y="2"/>
                  </a:moveTo>
                  <a:lnTo>
                    <a:pt x="24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9" y="2"/>
                  </a:lnTo>
                  <a:lnTo>
                    <a:pt x="29" y="3"/>
                  </a:lnTo>
                  <a:lnTo>
                    <a:pt x="29" y="4"/>
                  </a:lnTo>
                  <a:lnTo>
                    <a:pt x="29" y="5"/>
                  </a:lnTo>
                  <a:lnTo>
                    <a:pt x="28" y="7"/>
                  </a:lnTo>
                  <a:lnTo>
                    <a:pt x="26" y="8"/>
                  </a:lnTo>
                  <a:lnTo>
                    <a:pt x="24" y="10"/>
                  </a:lnTo>
                  <a:lnTo>
                    <a:pt x="23" y="10"/>
                  </a:lnTo>
                  <a:lnTo>
                    <a:pt x="21" y="10"/>
                  </a:lnTo>
                  <a:lnTo>
                    <a:pt x="20" y="12"/>
                  </a:lnTo>
                  <a:lnTo>
                    <a:pt x="19" y="13"/>
                  </a:lnTo>
                  <a:lnTo>
                    <a:pt x="18" y="14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9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4" y="15"/>
                  </a:lnTo>
                  <a:lnTo>
                    <a:pt x="5" y="14"/>
                  </a:lnTo>
                  <a:lnTo>
                    <a:pt x="6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4"/>
                  </a:lnTo>
                  <a:lnTo>
                    <a:pt x="21" y="4"/>
                  </a:lnTo>
                  <a:lnTo>
                    <a:pt x="21" y="2"/>
                  </a:lnTo>
                  <a:lnTo>
                    <a:pt x="21" y="0"/>
                  </a:lnTo>
                  <a:lnTo>
                    <a:pt x="2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670313B4-20E8-5E33-7C5D-62C41575A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3655" y="3679743"/>
              <a:ext cx="38771" cy="72001"/>
            </a:xfrm>
            <a:custGeom>
              <a:avLst/>
              <a:gdLst>
                <a:gd name="T0" fmla="*/ 4 w 25"/>
                <a:gd name="T1" fmla="*/ 49 h 50"/>
                <a:gd name="T2" fmla="*/ 2 w 25"/>
                <a:gd name="T3" fmla="*/ 50 h 50"/>
                <a:gd name="T4" fmla="*/ 1 w 25"/>
                <a:gd name="T5" fmla="*/ 49 h 50"/>
                <a:gd name="T6" fmla="*/ 1 w 25"/>
                <a:gd name="T7" fmla="*/ 48 h 50"/>
                <a:gd name="T8" fmla="*/ 2 w 25"/>
                <a:gd name="T9" fmla="*/ 45 h 50"/>
                <a:gd name="T10" fmla="*/ 1 w 25"/>
                <a:gd name="T11" fmla="*/ 44 h 50"/>
                <a:gd name="T12" fmla="*/ 2 w 25"/>
                <a:gd name="T13" fmla="*/ 42 h 50"/>
                <a:gd name="T14" fmla="*/ 2 w 25"/>
                <a:gd name="T15" fmla="*/ 39 h 50"/>
                <a:gd name="T16" fmla="*/ 1 w 25"/>
                <a:gd name="T17" fmla="*/ 37 h 50"/>
                <a:gd name="T18" fmla="*/ 1 w 25"/>
                <a:gd name="T19" fmla="*/ 33 h 50"/>
                <a:gd name="T20" fmla="*/ 0 w 25"/>
                <a:gd name="T21" fmla="*/ 30 h 50"/>
                <a:gd name="T22" fmla="*/ 0 w 25"/>
                <a:gd name="T23" fmla="*/ 27 h 50"/>
                <a:gd name="T24" fmla="*/ 1 w 25"/>
                <a:gd name="T25" fmla="*/ 22 h 50"/>
                <a:gd name="T26" fmla="*/ 1 w 25"/>
                <a:gd name="T27" fmla="*/ 17 h 50"/>
                <a:gd name="T28" fmla="*/ 2 w 25"/>
                <a:gd name="T29" fmla="*/ 8 h 50"/>
                <a:gd name="T30" fmla="*/ 4 w 25"/>
                <a:gd name="T31" fmla="*/ 5 h 50"/>
                <a:gd name="T32" fmla="*/ 6 w 25"/>
                <a:gd name="T33" fmla="*/ 2 h 50"/>
                <a:gd name="T34" fmla="*/ 10 w 25"/>
                <a:gd name="T35" fmla="*/ 0 h 50"/>
                <a:gd name="T36" fmla="*/ 14 w 25"/>
                <a:gd name="T37" fmla="*/ 0 h 50"/>
                <a:gd name="T38" fmla="*/ 16 w 25"/>
                <a:gd name="T39" fmla="*/ 0 h 50"/>
                <a:gd name="T40" fmla="*/ 19 w 25"/>
                <a:gd name="T41" fmla="*/ 2 h 50"/>
                <a:gd name="T42" fmla="*/ 21 w 25"/>
                <a:gd name="T43" fmla="*/ 4 h 50"/>
                <a:gd name="T44" fmla="*/ 24 w 25"/>
                <a:gd name="T45" fmla="*/ 8 h 50"/>
                <a:gd name="T46" fmla="*/ 25 w 25"/>
                <a:gd name="T47" fmla="*/ 13 h 50"/>
                <a:gd name="T48" fmla="*/ 25 w 25"/>
                <a:gd name="T49" fmla="*/ 20 h 50"/>
                <a:gd name="T50" fmla="*/ 24 w 25"/>
                <a:gd name="T51" fmla="*/ 25 h 50"/>
                <a:gd name="T52" fmla="*/ 21 w 25"/>
                <a:gd name="T53" fmla="*/ 28 h 50"/>
                <a:gd name="T54" fmla="*/ 16 w 25"/>
                <a:gd name="T55" fmla="*/ 33 h 50"/>
                <a:gd name="T56" fmla="*/ 12 w 25"/>
                <a:gd name="T57" fmla="*/ 37 h 50"/>
                <a:gd name="T58" fmla="*/ 10 w 25"/>
                <a:gd name="T59" fmla="*/ 39 h 50"/>
                <a:gd name="T60" fmla="*/ 7 w 25"/>
                <a:gd name="T61" fmla="*/ 43 h 50"/>
                <a:gd name="T62" fmla="*/ 5 w 25"/>
                <a:gd name="T63" fmla="*/ 47 h 50"/>
                <a:gd name="T64" fmla="*/ 4 w 25"/>
                <a:gd name="T65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" h="50">
                  <a:moveTo>
                    <a:pt x="4" y="49"/>
                  </a:moveTo>
                  <a:lnTo>
                    <a:pt x="2" y="50"/>
                  </a:lnTo>
                  <a:lnTo>
                    <a:pt x="1" y="49"/>
                  </a:lnTo>
                  <a:lnTo>
                    <a:pt x="1" y="48"/>
                  </a:lnTo>
                  <a:lnTo>
                    <a:pt x="2" y="45"/>
                  </a:lnTo>
                  <a:lnTo>
                    <a:pt x="1" y="44"/>
                  </a:lnTo>
                  <a:lnTo>
                    <a:pt x="2" y="42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1" y="33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1" y="22"/>
                  </a:lnTo>
                  <a:lnTo>
                    <a:pt x="1" y="17"/>
                  </a:lnTo>
                  <a:lnTo>
                    <a:pt x="2" y="8"/>
                  </a:lnTo>
                  <a:lnTo>
                    <a:pt x="4" y="5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4" y="8"/>
                  </a:lnTo>
                  <a:lnTo>
                    <a:pt x="25" y="13"/>
                  </a:lnTo>
                  <a:lnTo>
                    <a:pt x="25" y="20"/>
                  </a:lnTo>
                  <a:lnTo>
                    <a:pt x="24" y="25"/>
                  </a:lnTo>
                  <a:lnTo>
                    <a:pt x="21" y="28"/>
                  </a:lnTo>
                  <a:lnTo>
                    <a:pt x="16" y="33"/>
                  </a:lnTo>
                  <a:lnTo>
                    <a:pt x="12" y="37"/>
                  </a:lnTo>
                  <a:lnTo>
                    <a:pt x="10" y="39"/>
                  </a:lnTo>
                  <a:lnTo>
                    <a:pt x="7" y="43"/>
                  </a:lnTo>
                  <a:lnTo>
                    <a:pt x="5" y="47"/>
                  </a:lnTo>
                  <a:lnTo>
                    <a:pt x="4" y="4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7" name="Freeform 16">
              <a:extLst>
                <a:ext uri="{FF2B5EF4-FFF2-40B4-BE49-F238E27FC236}">
                  <a16:creationId xmlns:a16="http://schemas.microsoft.com/office/drawing/2014/main" id="{4C023ACE-3E24-D2BE-D362-38B7738CDC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6882" y="3568974"/>
              <a:ext cx="22156" cy="22156"/>
            </a:xfrm>
            <a:custGeom>
              <a:avLst/>
              <a:gdLst>
                <a:gd name="T0" fmla="*/ 4 w 17"/>
                <a:gd name="T1" fmla="*/ 17 h 17"/>
                <a:gd name="T2" fmla="*/ 3 w 17"/>
                <a:gd name="T3" fmla="*/ 17 h 17"/>
                <a:gd name="T4" fmla="*/ 2 w 17"/>
                <a:gd name="T5" fmla="*/ 16 h 17"/>
                <a:gd name="T6" fmla="*/ 2 w 17"/>
                <a:gd name="T7" fmla="*/ 15 h 17"/>
                <a:gd name="T8" fmla="*/ 0 w 17"/>
                <a:gd name="T9" fmla="*/ 14 h 17"/>
                <a:gd name="T10" fmla="*/ 2 w 17"/>
                <a:gd name="T11" fmla="*/ 10 h 17"/>
                <a:gd name="T12" fmla="*/ 2 w 17"/>
                <a:gd name="T13" fmla="*/ 7 h 17"/>
                <a:gd name="T14" fmla="*/ 4 w 17"/>
                <a:gd name="T15" fmla="*/ 4 h 17"/>
                <a:gd name="T16" fmla="*/ 5 w 17"/>
                <a:gd name="T17" fmla="*/ 1 h 17"/>
                <a:gd name="T18" fmla="*/ 8 w 17"/>
                <a:gd name="T19" fmla="*/ 0 h 17"/>
                <a:gd name="T20" fmla="*/ 10 w 17"/>
                <a:gd name="T21" fmla="*/ 0 h 17"/>
                <a:gd name="T22" fmla="*/ 13 w 17"/>
                <a:gd name="T23" fmla="*/ 0 h 17"/>
                <a:gd name="T24" fmla="*/ 14 w 17"/>
                <a:gd name="T25" fmla="*/ 1 h 17"/>
                <a:gd name="T26" fmla="*/ 17 w 17"/>
                <a:gd name="T27" fmla="*/ 4 h 17"/>
                <a:gd name="T28" fmla="*/ 17 w 17"/>
                <a:gd name="T29" fmla="*/ 5 h 17"/>
                <a:gd name="T30" fmla="*/ 17 w 17"/>
                <a:gd name="T31" fmla="*/ 6 h 17"/>
                <a:gd name="T32" fmla="*/ 15 w 17"/>
                <a:gd name="T33" fmla="*/ 9 h 17"/>
                <a:gd name="T34" fmla="*/ 13 w 17"/>
                <a:gd name="T35" fmla="*/ 12 h 17"/>
                <a:gd name="T36" fmla="*/ 9 w 17"/>
                <a:gd name="T37" fmla="*/ 15 h 17"/>
                <a:gd name="T38" fmla="*/ 5 w 17"/>
                <a:gd name="T39" fmla="*/ 16 h 17"/>
                <a:gd name="T40" fmla="*/ 4 w 17"/>
                <a:gd name="T4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lnTo>
                    <a:pt x="3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7"/>
                  </a:lnTo>
                  <a:lnTo>
                    <a:pt x="4" y="4"/>
                  </a:lnTo>
                  <a:lnTo>
                    <a:pt x="5" y="1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7" y="4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3" y="12"/>
                  </a:lnTo>
                  <a:lnTo>
                    <a:pt x="9" y="15"/>
                  </a:lnTo>
                  <a:lnTo>
                    <a:pt x="5" y="16"/>
                  </a:lnTo>
                  <a:lnTo>
                    <a:pt x="4" y="1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8" name="Freeform 17">
              <a:extLst>
                <a:ext uri="{FF2B5EF4-FFF2-40B4-BE49-F238E27FC236}">
                  <a16:creationId xmlns:a16="http://schemas.microsoft.com/office/drawing/2014/main" id="{594A3161-32AD-D687-0C66-CCF667EDD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500" y="3557898"/>
              <a:ext cx="22156" cy="38771"/>
            </a:xfrm>
            <a:custGeom>
              <a:avLst/>
              <a:gdLst>
                <a:gd name="T0" fmla="*/ 5 w 17"/>
                <a:gd name="T1" fmla="*/ 29 h 29"/>
                <a:gd name="T2" fmla="*/ 3 w 17"/>
                <a:gd name="T3" fmla="*/ 29 h 29"/>
                <a:gd name="T4" fmla="*/ 1 w 17"/>
                <a:gd name="T5" fmla="*/ 29 h 29"/>
                <a:gd name="T6" fmla="*/ 0 w 17"/>
                <a:gd name="T7" fmla="*/ 27 h 29"/>
                <a:gd name="T8" fmla="*/ 0 w 17"/>
                <a:gd name="T9" fmla="*/ 23 h 29"/>
                <a:gd name="T10" fmla="*/ 0 w 17"/>
                <a:gd name="T11" fmla="*/ 20 h 29"/>
                <a:gd name="T12" fmla="*/ 0 w 17"/>
                <a:gd name="T13" fmla="*/ 19 h 29"/>
                <a:gd name="T14" fmla="*/ 1 w 17"/>
                <a:gd name="T15" fmla="*/ 17 h 29"/>
                <a:gd name="T16" fmla="*/ 1 w 17"/>
                <a:gd name="T17" fmla="*/ 15 h 29"/>
                <a:gd name="T18" fmla="*/ 3 w 17"/>
                <a:gd name="T19" fmla="*/ 12 h 29"/>
                <a:gd name="T20" fmla="*/ 5 w 17"/>
                <a:gd name="T21" fmla="*/ 8 h 29"/>
                <a:gd name="T22" fmla="*/ 5 w 17"/>
                <a:gd name="T23" fmla="*/ 3 h 29"/>
                <a:gd name="T24" fmla="*/ 6 w 17"/>
                <a:gd name="T25" fmla="*/ 2 h 29"/>
                <a:gd name="T26" fmla="*/ 7 w 17"/>
                <a:gd name="T27" fmla="*/ 0 h 29"/>
                <a:gd name="T28" fmla="*/ 8 w 17"/>
                <a:gd name="T29" fmla="*/ 0 h 29"/>
                <a:gd name="T30" fmla="*/ 10 w 17"/>
                <a:gd name="T31" fmla="*/ 0 h 29"/>
                <a:gd name="T32" fmla="*/ 12 w 17"/>
                <a:gd name="T33" fmla="*/ 2 h 29"/>
                <a:gd name="T34" fmla="*/ 16 w 17"/>
                <a:gd name="T35" fmla="*/ 4 h 29"/>
                <a:gd name="T36" fmla="*/ 17 w 17"/>
                <a:gd name="T37" fmla="*/ 8 h 29"/>
                <a:gd name="T38" fmla="*/ 17 w 17"/>
                <a:gd name="T39" fmla="*/ 10 h 29"/>
                <a:gd name="T40" fmla="*/ 17 w 17"/>
                <a:gd name="T41" fmla="*/ 14 h 29"/>
                <a:gd name="T42" fmla="*/ 16 w 17"/>
                <a:gd name="T43" fmla="*/ 19 h 29"/>
                <a:gd name="T44" fmla="*/ 13 w 17"/>
                <a:gd name="T45" fmla="*/ 22 h 29"/>
                <a:gd name="T46" fmla="*/ 12 w 17"/>
                <a:gd name="T47" fmla="*/ 22 h 29"/>
                <a:gd name="T48" fmla="*/ 11 w 17"/>
                <a:gd name="T49" fmla="*/ 23 h 29"/>
                <a:gd name="T50" fmla="*/ 8 w 17"/>
                <a:gd name="T51" fmla="*/ 24 h 29"/>
                <a:gd name="T52" fmla="*/ 8 w 17"/>
                <a:gd name="T53" fmla="*/ 25 h 29"/>
                <a:gd name="T54" fmla="*/ 8 w 17"/>
                <a:gd name="T55" fmla="*/ 27 h 29"/>
                <a:gd name="T56" fmla="*/ 5 w 17"/>
                <a:gd name="T5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29">
                  <a:moveTo>
                    <a:pt x="5" y="29"/>
                  </a:moveTo>
                  <a:lnTo>
                    <a:pt x="3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8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6" y="19"/>
                  </a:lnTo>
                  <a:lnTo>
                    <a:pt x="13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8" y="24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9" name="Freeform 19">
              <a:extLst>
                <a:ext uri="{FF2B5EF4-FFF2-40B4-BE49-F238E27FC236}">
                  <a16:creationId xmlns:a16="http://schemas.microsoft.com/office/drawing/2014/main" id="{8A5F528F-FF7C-5675-CAF4-218FE849F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2111" y="5147437"/>
              <a:ext cx="33231" cy="16617"/>
            </a:xfrm>
            <a:custGeom>
              <a:avLst/>
              <a:gdLst>
                <a:gd name="T0" fmla="*/ 25 w 25"/>
                <a:gd name="T1" fmla="*/ 5 h 14"/>
                <a:gd name="T2" fmla="*/ 24 w 25"/>
                <a:gd name="T3" fmla="*/ 6 h 14"/>
                <a:gd name="T4" fmla="*/ 24 w 25"/>
                <a:gd name="T5" fmla="*/ 7 h 14"/>
                <a:gd name="T6" fmla="*/ 23 w 25"/>
                <a:gd name="T7" fmla="*/ 9 h 14"/>
                <a:gd name="T8" fmla="*/ 23 w 25"/>
                <a:gd name="T9" fmla="*/ 10 h 14"/>
                <a:gd name="T10" fmla="*/ 23 w 25"/>
                <a:gd name="T11" fmla="*/ 11 h 14"/>
                <a:gd name="T12" fmla="*/ 23 w 25"/>
                <a:gd name="T13" fmla="*/ 12 h 14"/>
                <a:gd name="T14" fmla="*/ 21 w 25"/>
                <a:gd name="T15" fmla="*/ 12 h 14"/>
                <a:gd name="T16" fmla="*/ 20 w 25"/>
                <a:gd name="T17" fmla="*/ 12 h 14"/>
                <a:gd name="T18" fmla="*/ 19 w 25"/>
                <a:gd name="T19" fmla="*/ 12 h 14"/>
                <a:gd name="T20" fmla="*/ 19 w 25"/>
                <a:gd name="T21" fmla="*/ 14 h 14"/>
                <a:gd name="T22" fmla="*/ 18 w 25"/>
                <a:gd name="T23" fmla="*/ 14 h 14"/>
                <a:gd name="T24" fmla="*/ 16 w 25"/>
                <a:gd name="T25" fmla="*/ 14 h 14"/>
                <a:gd name="T26" fmla="*/ 15 w 25"/>
                <a:gd name="T27" fmla="*/ 14 h 14"/>
                <a:gd name="T28" fmla="*/ 15 w 25"/>
                <a:gd name="T29" fmla="*/ 12 h 14"/>
                <a:gd name="T30" fmla="*/ 14 w 25"/>
                <a:gd name="T31" fmla="*/ 12 h 14"/>
                <a:gd name="T32" fmla="*/ 13 w 25"/>
                <a:gd name="T33" fmla="*/ 12 h 14"/>
                <a:gd name="T34" fmla="*/ 13 w 25"/>
                <a:gd name="T35" fmla="*/ 11 h 14"/>
                <a:gd name="T36" fmla="*/ 11 w 25"/>
                <a:gd name="T37" fmla="*/ 11 h 14"/>
                <a:gd name="T38" fmla="*/ 10 w 25"/>
                <a:gd name="T39" fmla="*/ 10 h 14"/>
                <a:gd name="T40" fmla="*/ 9 w 25"/>
                <a:gd name="T41" fmla="*/ 11 h 14"/>
                <a:gd name="T42" fmla="*/ 8 w 25"/>
                <a:gd name="T43" fmla="*/ 11 h 14"/>
                <a:gd name="T44" fmla="*/ 6 w 25"/>
                <a:gd name="T45" fmla="*/ 11 h 14"/>
                <a:gd name="T46" fmla="*/ 5 w 25"/>
                <a:gd name="T47" fmla="*/ 10 h 14"/>
                <a:gd name="T48" fmla="*/ 5 w 25"/>
                <a:gd name="T49" fmla="*/ 11 h 14"/>
                <a:gd name="T50" fmla="*/ 3 w 25"/>
                <a:gd name="T51" fmla="*/ 11 h 14"/>
                <a:gd name="T52" fmla="*/ 3 w 25"/>
                <a:gd name="T53" fmla="*/ 10 h 14"/>
                <a:gd name="T54" fmla="*/ 3 w 25"/>
                <a:gd name="T55" fmla="*/ 9 h 14"/>
                <a:gd name="T56" fmla="*/ 4 w 25"/>
                <a:gd name="T57" fmla="*/ 9 h 14"/>
                <a:gd name="T58" fmla="*/ 5 w 25"/>
                <a:gd name="T59" fmla="*/ 9 h 14"/>
                <a:gd name="T60" fmla="*/ 5 w 25"/>
                <a:gd name="T61" fmla="*/ 7 h 14"/>
                <a:gd name="T62" fmla="*/ 6 w 25"/>
                <a:gd name="T63" fmla="*/ 7 h 14"/>
                <a:gd name="T64" fmla="*/ 5 w 25"/>
                <a:gd name="T65" fmla="*/ 7 h 14"/>
                <a:gd name="T66" fmla="*/ 5 w 25"/>
                <a:gd name="T67" fmla="*/ 6 h 14"/>
                <a:gd name="T68" fmla="*/ 4 w 25"/>
                <a:gd name="T69" fmla="*/ 6 h 14"/>
                <a:gd name="T70" fmla="*/ 3 w 25"/>
                <a:gd name="T71" fmla="*/ 6 h 14"/>
                <a:gd name="T72" fmla="*/ 1 w 25"/>
                <a:gd name="T73" fmla="*/ 6 h 14"/>
                <a:gd name="T74" fmla="*/ 1 w 25"/>
                <a:gd name="T75" fmla="*/ 5 h 14"/>
                <a:gd name="T76" fmla="*/ 0 w 25"/>
                <a:gd name="T77" fmla="*/ 5 h 14"/>
                <a:gd name="T78" fmla="*/ 0 w 25"/>
                <a:gd name="T79" fmla="*/ 4 h 14"/>
                <a:gd name="T80" fmla="*/ 1 w 25"/>
                <a:gd name="T81" fmla="*/ 4 h 14"/>
                <a:gd name="T82" fmla="*/ 4 w 25"/>
                <a:gd name="T83" fmla="*/ 4 h 14"/>
                <a:gd name="T84" fmla="*/ 5 w 25"/>
                <a:gd name="T85" fmla="*/ 4 h 14"/>
                <a:gd name="T86" fmla="*/ 6 w 25"/>
                <a:gd name="T87" fmla="*/ 4 h 14"/>
                <a:gd name="T88" fmla="*/ 8 w 25"/>
                <a:gd name="T89" fmla="*/ 4 h 14"/>
                <a:gd name="T90" fmla="*/ 9 w 25"/>
                <a:gd name="T91" fmla="*/ 5 h 14"/>
                <a:gd name="T92" fmla="*/ 10 w 25"/>
                <a:gd name="T93" fmla="*/ 4 h 14"/>
                <a:gd name="T94" fmla="*/ 11 w 25"/>
                <a:gd name="T95" fmla="*/ 5 h 14"/>
                <a:gd name="T96" fmla="*/ 13 w 25"/>
                <a:gd name="T97" fmla="*/ 5 h 14"/>
                <a:gd name="T98" fmla="*/ 13 w 25"/>
                <a:gd name="T99" fmla="*/ 6 h 14"/>
                <a:gd name="T100" fmla="*/ 14 w 25"/>
                <a:gd name="T101" fmla="*/ 5 h 14"/>
                <a:gd name="T102" fmla="*/ 15 w 25"/>
                <a:gd name="T103" fmla="*/ 5 h 14"/>
                <a:gd name="T104" fmla="*/ 16 w 25"/>
                <a:gd name="T105" fmla="*/ 2 h 14"/>
                <a:gd name="T106" fmla="*/ 18 w 25"/>
                <a:gd name="T107" fmla="*/ 1 h 14"/>
                <a:gd name="T108" fmla="*/ 19 w 25"/>
                <a:gd name="T109" fmla="*/ 1 h 14"/>
                <a:gd name="T110" fmla="*/ 20 w 25"/>
                <a:gd name="T111" fmla="*/ 0 h 14"/>
                <a:gd name="T112" fmla="*/ 21 w 25"/>
                <a:gd name="T113" fmla="*/ 0 h 14"/>
                <a:gd name="T114" fmla="*/ 23 w 25"/>
                <a:gd name="T115" fmla="*/ 0 h 14"/>
                <a:gd name="T116" fmla="*/ 23 w 25"/>
                <a:gd name="T117" fmla="*/ 1 h 14"/>
                <a:gd name="T118" fmla="*/ 24 w 25"/>
                <a:gd name="T119" fmla="*/ 1 h 14"/>
                <a:gd name="T120" fmla="*/ 24 w 25"/>
                <a:gd name="T121" fmla="*/ 2 h 14"/>
                <a:gd name="T122" fmla="*/ 25 w 25"/>
                <a:gd name="T123" fmla="*/ 4 h 14"/>
                <a:gd name="T124" fmla="*/ 25 w 25"/>
                <a:gd name="T125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" h="14">
                  <a:moveTo>
                    <a:pt x="25" y="5"/>
                  </a:moveTo>
                  <a:lnTo>
                    <a:pt x="24" y="6"/>
                  </a:lnTo>
                  <a:lnTo>
                    <a:pt x="24" y="7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3" y="11"/>
                  </a:lnTo>
                  <a:lnTo>
                    <a:pt x="23" y="12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3" y="12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3" y="9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4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4"/>
                  </a:lnTo>
                  <a:lnTo>
                    <a:pt x="6" y="4"/>
                  </a:lnTo>
                  <a:lnTo>
                    <a:pt x="8" y="4"/>
                  </a:lnTo>
                  <a:lnTo>
                    <a:pt x="9" y="5"/>
                  </a:lnTo>
                  <a:lnTo>
                    <a:pt x="10" y="4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99A42D7A-5D97-F147-7C06-789854DE7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4268" y="5136356"/>
              <a:ext cx="55386" cy="55386"/>
            </a:xfrm>
            <a:custGeom>
              <a:avLst/>
              <a:gdLst>
                <a:gd name="T0" fmla="*/ 23 w 42"/>
                <a:gd name="T1" fmla="*/ 5 h 40"/>
                <a:gd name="T2" fmla="*/ 24 w 42"/>
                <a:gd name="T3" fmla="*/ 7 h 40"/>
                <a:gd name="T4" fmla="*/ 28 w 42"/>
                <a:gd name="T5" fmla="*/ 4 h 40"/>
                <a:gd name="T6" fmla="*/ 29 w 42"/>
                <a:gd name="T7" fmla="*/ 12 h 40"/>
                <a:gd name="T8" fmla="*/ 32 w 42"/>
                <a:gd name="T9" fmla="*/ 15 h 40"/>
                <a:gd name="T10" fmla="*/ 34 w 42"/>
                <a:gd name="T11" fmla="*/ 17 h 40"/>
                <a:gd name="T12" fmla="*/ 35 w 42"/>
                <a:gd name="T13" fmla="*/ 18 h 40"/>
                <a:gd name="T14" fmla="*/ 35 w 42"/>
                <a:gd name="T15" fmla="*/ 20 h 40"/>
                <a:gd name="T16" fmla="*/ 34 w 42"/>
                <a:gd name="T17" fmla="*/ 22 h 40"/>
                <a:gd name="T18" fmla="*/ 33 w 42"/>
                <a:gd name="T19" fmla="*/ 23 h 40"/>
                <a:gd name="T20" fmla="*/ 40 w 42"/>
                <a:gd name="T21" fmla="*/ 27 h 40"/>
                <a:gd name="T22" fmla="*/ 42 w 42"/>
                <a:gd name="T23" fmla="*/ 29 h 40"/>
                <a:gd name="T24" fmla="*/ 42 w 42"/>
                <a:gd name="T25" fmla="*/ 34 h 40"/>
                <a:gd name="T26" fmla="*/ 39 w 42"/>
                <a:gd name="T27" fmla="*/ 38 h 40"/>
                <a:gd name="T28" fmla="*/ 35 w 42"/>
                <a:gd name="T29" fmla="*/ 38 h 40"/>
                <a:gd name="T30" fmla="*/ 34 w 42"/>
                <a:gd name="T31" fmla="*/ 40 h 40"/>
                <a:gd name="T32" fmla="*/ 32 w 42"/>
                <a:gd name="T33" fmla="*/ 40 h 40"/>
                <a:gd name="T34" fmla="*/ 25 w 42"/>
                <a:gd name="T35" fmla="*/ 39 h 40"/>
                <a:gd name="T36" fmla="*/ 19 w 42"/>
                <a:gd name="T37" fmla="*/ 37 h 40"/>
                <a:gd name="T38" fmla="*/ 17 w 42"/>
                <a:gd name="T39" fmla="*/ 39 h 40"/>
                <a:gd name="T40" fmla="*/ 14 w 42"/>
                <a:gd name="T41" fmla="*/ 40 h 40"/>
                <a:gd name="T42" fmla="*/ 10 w 42"/>
                <a:gd name="T43" fmla="*/ 39 h 40"/>
                <a:gd name="T44" fmla="*/ 9 w 42"/>
                <a:gd name="T45" fmla="*/ 38 h 40"/>
                <a:gd name="T46" fmla="*/ 9 w 42"/>
                <a:gd name="T47" fmla="*/ 35 h 40"/>
                <a:gd name="T48" fmla="*/ 10 w 42"/>
                <a:gd name="T49" fmla="*/ 32 h 40"/>
                <a:gd name="T50" fmla="*/ 8 w 42"/>
                <a:gd name="T51" fmla="*/ 28 h 40"/>
                <a:gd name="T52" fmla="*/ 7 w 42"/>
                <a:gd name="T53" fmla="*/ 27 h 40"/>
                <a:gd name="T54" fmla="*/ 5 w 42"/>
                <a:gd name="T55" fmla="*/ 24 h 40"/>
                <a:gd name="T56" fmla="*/ 3 w 42"/>
                <a:gd name="T57" fmla="*/ 25 h 40"/>
                <a:gd name="T58" fmla="*/ 2 w 42"/>
                <a:gd name="T59" fmla="*/ 24 h 40"/>
                <a:gd name="T60" fmla="*/ 0 w 42"/>
                <a:gd name="T61" fmla="*/ 23 h 40"/>
                <a:gd name="T62" fmla="*/ 0 w 42"/>
                <a:gd name="T63" fmla="*/ 20 h 40"/>
                <a:gd name="T64" fmla="*/ 2 w 42"/>
                <a:gd name="T65" fmla="*/ 17 h 40"/>
                <a:gd name="T66" fmla="*/ 3 w 42"/>
                <a:gd name="T67" fmla="*/ 13 h 40"/>
                <a:gd name="T68" fmla="*/ 4 w 42"/>
                <a:gd name="T69" fmla="*/ 10 h 40"/>
                <a:gd name="T70" fmla="*/ 3 w 42"/>
                <a:gd name="T71" fmla="*/ 9 h 40"/>
                <a:gd name="T72" fmla="*/ 4 w 42"/>
                <a:gd name="T73" fmla="*/ 8 h 40"/>
                <a:gd name="T74" fmla="*/ 4 w 42"/>
                <a:gd name="T75" fmla="*/ 3 h 40"/>
                <a:gd name="T76" fmla="*/ 8 w 42"/>
                <a:gd name="T77" fmla="*/ 2 h 40"/>
                <a:gd name="T78" fmla="*/ 8 w 42"/>
                <a:gd name="T79" fmla="*/ 4 h 40"/>
                <a:gd name="T80" fmla="*/ 9 w 42"/>
                <a:gd name="T81" fmla="*/ 3 h 40"/>
                <a:gd name="T82" fmla="*/ 10 w 42"/>
                <a:gd name="T83" fmla="*/ 0 h 40"/>
                <a:gd name="T84" fmla="*/ 15 w 42"/>
                <a:gd name="T85" fmla="*/ 0 h 40"/>
                <a:gd name="T86" fmla="*/ 20 w 42"/>
                <a:gd name="T87" fmla="*/ 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2" h="40">
                  <a:moveTo>
                    <a:pt x="23" y="4"/>
                  </a:moveTo>
                  <a:lnTo>
                    <a:pt x="23" y="5"/>
                  </a:lnTo>
                  <a:lnTo>
                    <a:pt x="23" y="7"/>
                  </a:lnTo>
                  <a:lnTo>
                    <a:pt x="24" y="7"/>
                  </a:lnTo>
                  <a:lnTo>
                    <a:pt x="25" y="5"/>
                  </a:lnTo>
                  <a:lnTo>
                    <a:pt x="28" y="4"/>
                  </a:lnTo>
                  <a:lnTo>
                    <a:pt x="29" y="9"/>
                  </a:lnTo>
                  <a:lnTo>
                    <a:pt x="29" y="12"/>
                  </a:lnTo>
                  <a:lnTo>
                    <a:pt x="32" y="14"/>
                  </a:lnTo>
                  <a:lnTo>
                    <a:pt x="32" y="15"/>
                  </a:lnTo>
                  <a:lnTo>
                    <a:pt x="33" y="17"/>
                  </a:lnTo>
                  <a:lnTo>
                    <a:pt x="34" y="17"/>
                  </a:lnTo>
                  <a:lnTo>
                    <a:pt x="34" y="18"/>
                  </a:lnTo>
                  <a:lnTo>
                    <a:pt x="35" y="18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4" y="22"/>
                  </a:lnTo>
                  <a:lnTo>
                    <a:pt x="33" y="22"/>
                  </a:lnTo>
                  <a:lnTo>
                    <a:pt x="33" y="23"/>
                  </a:lnTo>
                  <a:lnTo>
                    <a:pt x="38" y="25"/>
                  </a:lnTo>
                  <a:lnTo>
                    <a:pt x="40" y="27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39" y="37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5" y="38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5" y="39"/>
                  </a:lnTo>
                  <a:lnTo>
                    <a:pt x="20" y="38"/>
                  </a:lnTo>
                  <a:lnTo>
                    <a:pt x="19" y="37"/>
                  </a:lnTo>
                  <a:lnTo>
                    <a:pt x="19" y="38"/>
                  </a:lnTo>
                  <a:lnTo>
                    <a:pt x="17" y="39"/>
                  </a:lnTo>
                  <a:lnTo>
                    <a:pt x="15" y="40"/>
                  </a:lnTo>
                  <a:lnTo>
                    <a:pt x="14" y="40"/>
                  </a:lnTo>
                  <a:lnTo>
                    <a:pt x="13" y="40"/>
                  </a:lnTo>
                  <a:lnTo>
                    <a:pt x="10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10" y="33"/>
                  </a:lnTo>
                  <a:lnTo>
                    <a:pt x="10" y="32"/>
                  </a:lnTo>
                  <a:lnTo>
                    <a:pt x="9" y="30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7" y="24"/>
                  </a:lnTo>
                  <a:lnTo>
                    <a:pt x="5" y="24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4" y="3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3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20" y="3"/>
                  </a:lnTo>
                  <a:lnTo>
                    <a:pt x="23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887BF39E-2D55-12E6-72BE-77AC26F1A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5499" y="5097589"/>
              <a:ext cx="22156" cy="22156"/>
            </a:xfrm>
            <a:custGeom>
              <a:avLst/>
              <a:gdLst>
                <a:gd name="T0" fmla="*/ 10 w 15"/>
                <a:gd name="T1" fmla="*/ 16 h 16"/>
                <a:gd name="T2" fmla="*/ 9 w 15"/>
                <a:gd name="T3" fmla="*/ 16 h 16"/>
                <a:gd name="T4" fmla="*/ 7 w 15"/>
                <a:gd name="T5" fmla="*/ 16 h 16"/>
                <a:gd name="T6" fmla="*/ 6 w 15"/>
                <a:gd name="T7" fmla="*/ 16 h 16"/>
                <a:gd name="T8" fmla="*/ 5 w 15"/>
                <a:gd name="T9" fmla="*/ 16 h 16"/>
                <a:gd name="T10" fmla="*/ 4 w 15"/>
                <a:gd name="T11" fmla="*/ 16 h 16"/>
                <a:gd name="T12" fmla="*/ 2 w 15"/>
                <a:gd name="T13" fmla="*/ 16 h 16"/>
                <a:gd name="T14" fmla="*/ 2 w 15"/>
                <a:gd name="T15" fmla="*/ 15 h 16"/>
                <a:gd name="T16" fmla="*/ 1 w 15"/>
                <a:gd name="T17" fmla="*/ 14 h 16"/>
                <a:gd name="T18" fmla="*/ 0 w 15"/>
                <a:gd name="T19" fmla="*/ 14 h 16"/>
                <a:gd name="T20" fmla="*/ 0 w 15"/>
                <a:gd name="T21" fmla="*/ 12 h 16"/>
                <a:gd name="T22" fmla="*/ 0 w 15"/>
                <a:gd name="T23" fmla="*/ 11 h 16"/>
                <a:gd name="T24" fmla="*/ 0 w 15"/>
                <a:gd name="T25" fmla="*/ 10 h 16"/>
                <a:gd name="T26" fmla="*/ 1 w 15"/>
                <a:gd name="T27" fmla="*/ 9 h 16"/>
                <a:gd name="T28" fmla="*/ 1 w 15"/>
                <a:gd name="T29" fmla="*/ 7 h 16"/>
                <a:gd name="T30" fmla="*/ 4 w 15"/>
                <a:gd name="T31" fmla="*/ 6 h 16"/>
                <a:gd name="T32" fmla="*/ 5 w 15"/>
                <a:gd name="T33" fmla="*/ 6 h 16"/>
                <a:gd name="T34" fmla="*/ 6 w 15"/>
                <a:gd name="T35" fmla="*/ 5 h 16"/>
                <a:gd name="T36" fmla="*/ 6 w 15"/>
                <a:gd name="T37" fmla="*/ 4 h 16"/>
                <a:gd name="T38" fmla="*/ 7 w 15"/>
                <a:gd name="T39" fmla="*/ 4 h 16"/>
                <a:gd name="T40" fmla="*/ 6 w 15"/>
                <a:gd name="T41" fmla="*/ 2 h 16"/>
                <a:gd name="T42" fmla="*/ 7 w 15"/>
                <a:gd name="T43" fmla="*/ 1 h 16"/>
                <a:gd name="T44" fmla="*/ 9 w 15"/>
                <a:gd name="T45" fmla="*/ 1 h 16"/>
                <a:gd name="T46" fmla="*/ 9 w 15"/>
                <a:gd name="T47" fmla="*/ 0 h 16"/>
                <a:gd name="T48" fmla="*/ 10 w 15"/>
                <a:gd name="T49" fmla="*/ 0 h 16"/>
                <a:gd name="T50" fmla="*/ 10 w 15"/>
                <a:gd name="T51" fmla="*/ 1 h 16"/>
                <a:gd name="T52" fmla="*/ 11 w 15"/>
                <a:gd name="T53" fmla="*/ 1 h 16"/>
                <a:gd name="T54" fmla="*/ 12 w 15"/>
                <a:gd name="T55" fmla="*/ 1 h 16"/>
                <a:gd name="T56" fmla="*/ 12 w 15"/>
                <a:gd name="T57" fmla="*/ 2 h 16"/>
                <a:gd name="T58" fmla="*/ 12 w 15"/>
                <a:gd name="T59" fmla="*/ 4 h 16"/>
                <a:gd name="T60" fmla="*/ 12 w 15"/>
                <a:gd name="T61" fmla="*/ 5 h 16"/>
                <a:gd name="T62" fmla="*/ 12 w 15"/>
                <a:gd name="T63" fmla="*/ 6 h 16"/>
                <a:gd name="T64" fmla="*/ 12 w 15"/>
                <a:gd name="T65" fmla="*/ 7 h 16"/>
                <a:gd name="T66" fmla="*/ 14 w 15"/>
                <a:gd name="T67" fmla="*/ 7 h 16"/>
                <a:gd name="T68" fmla="*/ 14 w 15"/>
                <a:gd name="T69" fmla="*/ 9 h 16"/>
                <a:gd name="T70" fmla="*/ 14 w 15"/>
                <a:gd name="T71" fmla="*/ 10 h 16"/>
                <a:gd name="T72" fmla="*/ 14 w 15"/>
                <a:gd name="T73" fmla="*/ 11 h 16"/>
                <a:gd name="T74" fmla="*/ 15 w 15"/>
                <a:gd name="T75" fmla="*/ 11 h 16"/>
                <a:gd name="T76" fmla="*/ 15 w 15"/>
                <a:gd name="T77" fmla="*/ 12 h 16"/>
                <a:gd name="T78" fmla="*/ 14 w 15"/>
                <a:gd name="T79" fmla="*/ 12 h 16"/>
                <a:gd name="T80" fmla="*/ 12 w 15"/>
                <a:gd name="T81" fmla="*/ 14 h 16"/>
                <a:gd name="T82" fmla="*/ 12 w 15"/>
                <a:gd name="T83" fmla="*/ 15 h 16"/>
                <a:gd name="T84" fmla="*/ 11 w 15"/>
                <a:gd name="T85" fmla="*/ 15 h 16"/>
                <a:gd name="T86" fmla="*/ 10 w 15"/>
                <a:gd name="T8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" h="16">
                  <a:moveTo>
                    <a:pt x="10" y="16"/>
                  </a:moveTo>
                  <a:lnTo>
                    <a:pt x="9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7" y="4"/>
                  </a:lnTo>
                  <a:lnTo>
                    <a:pt x="6" y="2"/>
                  </a:lnTo>
                  <a:lnTo>
                    <a:pt x="7" y="1"/>
                  </a:lnTo>
                  <a:lnTo>
                    <a:pt x="9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0" y="1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2" name="Freeform 22">
              <a:extLst>
                <a:ext uri="{FF2B5EF4-FFF2-40B4-BE49-F238E27FC236}">
                  <a16:creationId xmlns:a16="http://schemas.microsoft.com/office/drawing/2014/main" id="{1299925F-24E8-CA76-8685-C05E1DDF8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1035" y="5047747"/>
              <a:ext cx="33231" cy="44308"/>
            </a:xfrm>
            <a:custGeom>
              <a:avLst/>
              <a:gdLst>
                <a:gd name="T0" fmla="*/ 25 w 25"/>
                <a:gd name="T1" fmla="*/ 2 h 29"/>
                <a:gd name="T2" fmla="*/ 23 w 25"/>
                <a:gd name="T3" fmla="*/ 5 h 29"/>
                <a:gd name="T4" fmla="*/ 21 w 25"/>
                <a:gd name="T5" fmla="*/ 5 h 29"/>
                <a:gd name="T6" fmla="*/ 20 w 25"/>
                <a:gd name="T7" fmla="*/ 6 h 29"/>
                <a:gd name="T8" fmla="*/ 21 w 25"/>
                <a:gd name="T9" fmla="*/ 7 h 29"/>
                <a:gd name="T10" fmla="*/ 18 w 25"/>
                <a:gd name="T11" fmla="*/ 9 h 29"/>
                <a:gd name="T12" fmla="*/ 20 w 25"/>
                <a:gd name="T13" fmla="*/ 11 h 29"/>
                <a:gd name="T14" fmla="*/ 20 w 25"/>
                <a:gd name="T15" fmla="*/ 14 h 29"/>
                <a:gd name="T16" fmla="*/ 18 w 25"/>
                <a:gd name="T17" fmla="*/ 16 h 29"/>
                <a:gd name="T18" fmla="*/ 17 w 25"/>
                <a:gd name="T19" fmla="*/ 17 h 29"/>
                <a:gd name="T20" fmla="*/ 16 w 25"/>
                <a:gd name="T21" fmla="*/ 19 h 29"/>
                <a:gd name="T22" fmla="*/ 15 w 25"/>
                <a:gd name="T23" fmla="*/ 21 h 29"/>
                <a:gd name="T24" fmla="*/ 12 w 25"/>
                <a:gd name="T25" fmla="*/ 21 h 29"/>
                <a:gd name="T26" fmla="*/ 12 w 25"/>
                <a:gd name="T27" fmla="*/ 22 h 29"/>
                <a:gd name="T28" fmla="*/ 13 w 25"/>
                <a:gd name="T29" fmla="*/ 24 h 29"/>
                <a:gd name="T30" fmla="*/ 12 w 25"/>
                <a:gd name="T31" fmla="*/ 25 h 29"/>
                <a:gd name="T32" fmla="*/ 11 w 25"/>
                <a:gd name="T33" fmla="*/ 27 h 29"/>
                <a:gd name="T34" fmla="*/ 8 w 25"/>
                <a:gd name="T35" fmla="*/ 27 h 29"/>
                <a:gd name="T36" fmla="*/ 6 w 25"/>
                <a:gd name="T37" fmla="*/ 27 h 29"/>
                <a:gd name="T38" fmla="*/ 5 w 25"/>
                <a:gd name="T39" fmla="*/ 29 h 29"/>
                <a:gd name="T40" fmla="*/ 2 w 25"/>
                <a:gd name="T41" fmla="*/ 29 h 29"/>
                <a:gd name="T42" fmla="*/ 1 w 25"/>
                <a:gd name="T43" fmla="*/ 26 h 29"/>
                <a:gd name="T44" fmla="*/ 1 w 25"/>
                <a:gd name="T45" fmla="*/ 24 h 29"/>
                <a:gd name="T46" fmla="*/ 2 w 25"/>
                <a:gd name="T47" fmla="*/ 20 h 29"/>
                <a:gd name="T48" fmla="*/ 5 w 25"/>
                <a:gd name="T49" fmla="*/ 19 h 29"/>
                <a:gd name="T50" fmla="*/ 6 w 25"/>
                <a:gd name="T51" fmla="*/ 17 h 29"/>
                <a:gd name="T52" fmla="*/ 2 w 25"/>
                <a:gd name="T53" fmla="*/ 17 h 29"/>
                <a:gd name="T54" fmla="*/ 1 w 25"/>
                <a:gd name="T55" fmla="*/ 15 h 29"/>
                <a:gd name="T56" fmla="*/ 1 w 25"/>
                <a:gd name="T57" fmla="*/ 12 h 29"/>
                <a:gd name="T58" fmla="*/ 0 w 25"/>
                <a:gd name="T59" fmla="*/ 10 h 29"/>
                <a:gd name="T60" fmla="*/ 1 w 25"/>
                <a:gd name="T61" fmla="*/ 7 h 29"/>
                <a:gd name="T62" fmla="*/ 1 w 25"/>
                <a:gd name="T63" fmla="*/ 7 h 29"/>
                <a:gd name="T64" fmla="*/ 2 w 25"/>
                <a:gd name="T65" fmla="*/ 6 h 29"/>
                <a:gd name="T66" fmla="*/ 5 w 25"/>
                <a:gd name="T67" fmla="*/ 4 h 29"/>
                <a:gd name="T68" fmla="*/ 7 w 25"/>
                <a:gd name="T69" fmla="*/ 4 h 29"/>
                <a:gd name="T70" fmla="*/ 8 w 25"/>
                <a:gd name="T71" fmla="*/ 4 h 29"/>
                <a:gd name="T72" fmla="*/ 11 w 25"/>
                <a:gd name="T73" fmla="*/ 4 h 29"/>
                <a:gd name="T74" fmla="*/ 12 w 25"/>
                <a:gd name="T75" fmla="*/ 2 h 29"/>
                <a:gd name="T76" fmla="*/ 15 w 25"/>
                <a:gd name="T77" fmla="*/ 2 h 29"/>
                <a:gd name="T78" fmla="*/ 17 w 25"/>
                <a:gd name="T79" fmla="*/ 2 h 29"/>
                <a:gd name="T80" fmla="*/ 18 w 25"/>
                <a:gd name="T81" fmla="*/ 1 h 29"/>
                <a:gd name="T82" fmla="*/ 21 w 25"/>
                <a:gd name="T83" fmla="*/ 0 h 29"/>
                <a:gd name="T84" fmla="*/ 23 w 25"/>
                <a:gd name="T8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" h="29">
                  <a:moveTo>
                    <a:pt x="23" y="1"/>
                  </a:moveTo>
                  <a:lnTo>
                    <a:pt x="25" y="2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20" y="11"/>
                  </a:lnTo>
                  <a:lnTo>
                    <a:pt x="20" y="12"/>
                  </a:lnTo>
                  <a:lnTo>
                    <a:pt x="20" y="14"/>
                  </a:lnTo>
                  <a:lnTo>
                    <a:pt x="20" y="15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1" y="21"/>
                  </a:lnTo>
                  <a:lnTo>
                    <a:pt x="12" y="22"/>
                  </a:lnTo>
                  <a:lnTo>
                    <a:pt x="12" y="24"/>
                  </a:lnTo>
                  <a:lnTo>
                    <a:pt x="13" y="24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1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0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2" y="7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6"/>
                  </a:lnTo>
                  <a:lnTo>
                    <a:pt x="3" y="5"/>
                  </a:lnTo>
                  <a:lnTo>
                    <a:pt x="5" y="4"/>
                  </a:lnTo>
                  <a:lnTo>
                    <a:pt x="6" y="4"/>
                  </a:lnTo>
                  <a:lnTo>
                    <a:pt x="7" y="4"/>
                  </a:lnTo>
                  <a:lnTo>
                    <a:pt x="7" y="5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1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3" y="0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3" name="Freeform 23">
              <a:extLst>
                <a:ext uri="{FF2B5EF4-FFF2-40B4-BE49-F238E27FC236}">
                  <a16:creationId xmlns:a16="http://schemas.microsoft.com/office/drawing/2014/main" id="{EA9AD6F6-E094-7203-A2C3-5CF0D3E599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0269" y="4986822"/>
              <a:ext cx="11076" cy="22156"/>
            </a:xfrm>
            <a:custGeom>
              <a:avLst/>
              <a:gdLst>
                <a:gd name="T0" fmla="*/ 10 w 10"/>
                <a:gd name="T1" fmla="*/ 11 h 14"/>
                <a:gd name="T2" fmla="*/ 10 w 10"/>
                <a:gd name="T3" fmla="*/ 14 h 14"/>
                <a:gd name="T4" fmla="*/ 9 w 10"/>
                <a:gd name="T5" fmla="*/ 14 h 14"/>
                <a:gd name="T6" fmla="*/ 8 w 10"/>
                <a:gd name="T7" fmla="*/ 14 h 14"/>
                <a:gd name="T8" fmla="*/ 6 w 10"/>
                <a:gd name="T9" fmla="*/ 14 h 14"/>
                <a:gd name="T10" fmla="*/ 6 w 10"/>
                <a:gd name="T11" fmla="*/ 12 h 14"/>
                <a:gd name="T12" fmla="*/ 5 w 10"/>
                <a:gd name="T13" fmla="*/ 12 h 14"/>
                <a:gd name="T14" fmla="*/ 3 w 10"/>
                <a:gd name="T15" fmla="*/ 14 h 14"/>
                <a:gd name="T16" fmla="*/ 1 w 10"/>
                <a:gd name="T17" fmla="*/ 14 h 14"/>
                <a:gd name="T18" fmla="*/ 1 w 10"/>
                <a:gd name="T19" fmla="*/ 11 h 14"/>
                <a:gd name="T20" fmla="*/ 0 w 10"/>
                <a:gd name="T21" fmla="*/ 10 h 14"/>
                <a:gd name="T22" fmla="*/ 1 w 10"/>
                <a:gd name="T23" fmla="*/ 9 h 14"/>
                <a:gd name="T24" fmla="*/ 1 w 10"/>
                <a:gd name="T25" fmla="*/ 7 h 14"/>
                <a:gd name="T26" fmla="*/ 3 w 10"/>
                <a:gd name="T27" fmla="*/ 6 h 14"/>
                <a:gd name="T28" fmla="*/ 3 w 10"/>
                <a:gd name="T29" fmla="*/ 5 h 14"/>
                <a:gd name="T30" fmla="*/ 5 w 10"/>
                <a:gd name="T31" fmla="*/ 1 h 14"/>
                <a:gd name="T32" fmla="*/ 6 w 10"/>
                <a:gd name="T33" fmla="*/ 0 h 14"/>
                <a:gd name="T34" fmla="*/ 9 w 10"/>
                <a:gd name="T35" fmla="*/ 0 h 14"/>
                <a:gd name="T36" fmla="*/ 9 w 10"/>
                <a:gd name="T37" fmla="*/ 1 h 14"/>
                <a:gd name="T38" fmla="*/ 9 w 10"/>
                <a:gd name="T39" fmla="*/ 4 h 14"/>
                <a:gd name="T40" fmla="*/ 9 w 10"/>
                <a:gd name="T41" fmla="*/ 5 h 14"/>
                <a:gd name="T42" fmla="*/ 10 w 10"/>
                <a:gd name="T43" fmla="*/ 7 h 14"/>
                <a:gd name="T44" fmla="*/ 10 w 10"/>
                <a:gd name="T45" fmla="*/ 9 h 14"/>
                <a:gd name="T46" fmla="*/ 10 w 10"/>
                <a:gd name="T47" fmla="*/ 10 h 14"/>
                <a:gd name="T48" fmla="*/ 10 w 10"/>
                <a:gd name="T4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4">
                  <a:moveTo>
                    <a:pt x="10" y="11"/>
                  </a:moveTo>
                  <a:lnTo>
                    <a:pt x="10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5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4"/>
                  </a:lnTo>
                  <a:lnTo>
                    <a:pt x="9" y="5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4" name="Freeform 24">
              <a:extLst>
                <a:ext uri="{FF2B5EF4-FFF2-40B4-BE49-F238E27FC236}">
                  <a16:creationId xmlns:a16="http://schemas.microsoft.com/office/drawing/2014/main" id="{29940F3F-A02E-3E51-9245-28F573EB0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51654" y="4948054"/>
              <a:ext cx="27694" cy="49848"/>
            </a:xfrm>
            <a:custGeom>
              <a:avLst/>
              <a:gdLst>
                <a:gd name="T0" fmla="*/ 16 w 17"/>
                <a:gd name="T1" fmla="*/ 7 h 34"/>
                <a:gd name="T2" fmla="*/ 16 w 17"/>
                <a:gd name="T3" fmla="*/ 9 h 34"/>
                <a:gd name="T4" fmla="*/ 16 w 17"/>
                <a:gd name="T5" fmla="*/ 12 h 34"/>
                <a:gd name="T6" fmla="*/ 17 w 17"/>
                <a:gd name="T7" fmla="*/ 13 h 34"/>
                <a:gd name="T8" fmla="*/ 17 w 17"/>
                <a:gd name="T9" fmla="*/ 17 h 34"/>
                <a:gd name="T10" fmla="*/ 17 w 17"/>
                <a:gd name="T11" fmla="*/ 18 h 34"/>
                <a:gd name="T12" fmla="*/ 17 w 17"/>
                <a:gd name="T13" fmla="*/ 19 h 34"/>
                <a:gd name="T14" fmla="*/ 17 w 17"/>
                <a:gd name="T15" fmla="*/ 20 h 34"/>
                <a:gd name="T16" fmla="*/ 16 w 17"/>
                <a:gd name="T17" fmla="*/ 22 h 34"/>
                <a:gd name="T18" fmla="*/ 15 w 17"/>
                <a:gd name="T19" fmla="*/ 23 h 34"/>
                <a:gd name="T20" fmla="*/ 14 w 17"/>
                <a:gd name="T21" fmla="*/ 23 h 34"/>
                <a:gd name="T22" fmla="*/ 12 w 17"/>
                <a:gd name="T23" fmla="*/ 22 h 34"/>
                <a:gd name="T24" fmla="*/ 11 w 17"/>
                <a:gd name="T25" fmla="*/ 22 h 34"/>
                <a:gd name="T26" fmla="*/ 12 w 17"/>
                <a:gd name="T27" fmla="*/ 23 h 34"/>
                <a:gd name="T28" fmla="*/ 12 w 17"/>
                <a:gd name="T29" fmla="*/ 24 h 34"/>
                <a:gd name="T30" fmla="*/ 12 w 17"/>
                <a:gd name="T31" fmla="*/ 25 h 34"/>
                <a:gd name="T32" fmla="*/ 12 w 17"/>
                <a:gd name="T33" fmla="*/ 27 h 34"/>
                <a:gd name="T34" fmla="*/ 11 w 17"/>
                <a:gd name="T35" fmla="*/ 28 h 34"/>
                <a:gd name="T36" fmla="*/ 10 w 17"/>
                <a:gd name="T37" fmla="*/ 30 h 34"/>
                <a:gd name="T38" fmla="*/ 9 w 17"/>
                <a:gd name="T39" fmla="*/ 32 h 34"/>
                <a:gd name="T40" fmla="*/ 6 w 17"/>
                <a:gd name="T41" fmla="*/ 33 h 34"/>
                <a:gd name="T42" fmla="*/ 4 w 17"/>
                <a:gd name="T43" fmla="*/ 34 h 34"/>
                <a:gd name="T44" fmla="*/ 2 w 17"/>
                <a:gd name="T45" fmla="*/ 34 h 34"/>
                <a:gd name="T46" fmla="*/ 1 w 17"/>
                <a:gd name="T47" fmla="*/ 33 h 34"/>
                <a:gd name="T48" fmla="*/ 0 w 17"/>
                <a:gd name="T49" fmla="*/ 33 h 34"/>
                <a:gd name="T50" fmla="*/ 0 w 17"/>
                <a:gd name="T51" fmla="*/ 29 h 34"/>
                <a:gd name="T52" fmla="*/ 0 w 17"/>
                <a:gd name="T53" fmla="*/ 28 h 34"/>
                <a:gd name="T54" fmla="*/ 0 w 17"/>
                <a:gd name="T55" fmla="*/ 27 h 34"/>
                <a:gd name="T56" fmla="*/ 1 w 17"/>
                <a:gd name="T57" fmla="*/ 25 h 34"/>
                <a:gd name="T58" fmla="*/ 1 w 17"/>
                <a:gd name="T59" fmla="*/ 24 h 34"/>
                <a:gd name="T60" fmla="*/ 2 w 17"/>
                <a:gd name="T61" fmla="*/ 24 h 34"/>
                <a:gd name="T62" fmla="*/ 4 w 17"/>
                <a:gd name="T63" fmla="*/ 23 h 34"/>
                <a:gd name="T64" fmla="*/ 5 w 17"/>
                <a:gd name="T65" fmla="*/ 23 h 34"/>
                <a:gd name="T66" fmla="*/ 6 w 17"/>
                <a:gd name="T67" fmla="*/ 23 h 34"/>
                <a:gd name="T68" fmla="*/ 6 w 17"/>
                <a:gd name="T69" fmla="*/ 22 h 34"/>
                <a:gd name="T70" fmla="*/ 6 w 17"/>
                <a:gd name="T71" fmla="*/ 20 h 34"/>
                <a:gd name="T72" fmla="*/ 5 w 17"/>
                <a:gd name="T73" fmla="*/ 19 h 34"/>
                <a:gd name="T74" fmla="*/ 5 w 17"/>
                <a:gd name="T75" fmla="*/ 18 h 34"/>
                <a:gd name="T76" fmla="*/ 5 w 17"/>
                <a:gd name="T77" fmla="*/ 17 h 34"/>
                <a:gd name="T78" fmla="*/ 4 w 17"/>
                <a:gd name="T79" fmla="*/ 12 h 34"/>
                <a:gd name="T80" fmla="*/ 4 w 17"/>
                <a:gd name="T81" fmla="*/ 9 h 34"/>
                <a:gd name="T82" fmla="*/ 5 w 17"/>
                <a:gd name="T83" fmla="*/ 9 h 34"/>
                <a:gd name="T84" fmla="*/ 5 w 17"/>
                <a:gd name="T85" fmla="*/ 8 h 34"/>
                <a:gd name="T86" fmla="*/ 6 w 17"/>
                <a:gd name="T87" fmla="*/ 8 h 34"/>
                <a:gd name="T88" fmla="*/ 7 w 17"/>
                <a:gd name="T89" fmla="*/ 8 h 34"/>
                <a:gd name="T90" fmla="*/ 7 w 17"/>
                <a:gd name="T91" fmla="*/ 7 h 34"/>
                <a:gd name="T92" fmla="*/ 6 w 17"/>
                <a:gd name="T93" fmla="*/ 4 h 34"/>
                <a:gd name="T94" fmla="*/ 6 w 17"/>
                <a:gd name="T95" fmla="*/ 3 h 34"/>
                <a:gd name="T96" fmla="*/ 6 w 17"/>
                <a:gd name="T97" fmla="*/ 2 h 34"/>
                <a:gd name="T98" fmla="*/ 6 w 17"/>
                <a:gd name="T99" fmla="*/ 0 h 34"/>
                <a:gd name="T100" fmla="*/ 6 w 17"/>
                <a:gd name="T101" fmla="*/ 2 h 34"/>
                <a:gd name="T102" fmla="*/ 9 w 17"/>
                <a:gd name="T103" fmla="*/ 2 h 34"/>
                <a:gd name="T104" fmla="*/ 11 w 17"/>
                <a:gd name="T105" fmla="*/ 3 h 34"/>
                <a:gd name="T106" fmla="*/ 14 w 17"/>
                <a:gd name="T107" fmla="*/ 4 h 34"/>
                <a:gd name="T108" fmla="*/ 16 w 17"/>
                <a:gd name="T109" fmla="*/ 5 h 34"/>
                <a:gd name="T110" fmla="*/ 16 w 17"/>
                <a:gd name="T111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" h="34">
                  <a:moveTo>
                    <a:pt x="16" y="7"/>
                  </a:moveTo>
                  <a:lnTo>
                    <a:pt x="16" y="9"/>
                  </a:lnTo>
                  <a:lnTo>
                    <a:pt x="16" y="12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15" y="23"/>
                  </a:lnTo>
                  <a:lnTo>
                    <a:pt x="14" y="23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2" y="23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1" y="28"/>
                  </a:lnTo>
                  <a:lnTo>
                    <a:pt x="10" y="30"/>
                  </a:lnTo>
                  <a:lnTo>
                    <a:pt x="9" y="32"/>
                  </a:lnTo>
                  <a:lnTo>
                    <a:pt x="6" y="33"/>
                  </a:lnTo>
                  <a:lnTo>
                    <a:pt x="4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2" y="24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7"/>
                  </a:lnTo>
                  <a:lnTo>
                    <a:pt x="4" y="12"/>
                  </a:lnTo>
                  <a:lnTo>
                    <a:pt x="4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4" y="4"/>
                  </a:lnTo>
                  <a:lnTo>
                    <a:pt x="16" y="5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23339041-372B-45BF-AD93-1E98080DA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2114" y="4809591"/>
              <a:ext cx="38771" cy="38771"/>
            </a:xfrm>
            <a:custGeom>
              <a:avLst/>
              <a:gdLst>
                <a:gd name="T0" fmla="*/ 22 w 27"/>
                <a:gd name="T1" fmla="*/ 7 h 25"/>
                <a:gd name="T2" fmla="*/ 24 w 27"/>
                <a:gd name="T3" fmla="*/ 8 h 25"/>
                <a:gd name="T4" fmla="*/ 25 w 27"/>
                <a:gd name="T5" fmla="*/ 9 h 25"/>
                <a:gd name="T6" fmla="*/ 26 w 27"/>
                <a:gd name="T7" fmla="*/ 12 h 25"/>
                <a:gd name="T8" fmla="*/ 25 w 27"/>
                <a:gd name="T9" fmla="*/ 14 h 25"/>
                <a:gd name="T10" fmla="*/ 26 w 27"/>
                <a:gd name="T11" fmla="*/ 15 h 25"/>
                <a:gd name="T12" fmla="*/ 27 w 27"/>
                <a:gd name="T13" fmla="*/ 20 h 25"/>
                <a:gd name="T14" fmla="*/ 25 w 27"/>
                <a:gd name="T15" fmla="*/ 20 h 25"/>
                <a:gd name="T16" fmla="*/ 22 w 27"/>
                <a:gd name="T17" fmla="*/ 18 h 25"/>
                <a:gd name="T18" fmla="*/ 21 w 27"/>
                <a:gd name="T19" fmla="*/ 17 h 25"/>
                <a:gd name="T20" fmla="*/ 20 w 27"/>
                <a:gd name="T21" fmla="*/ 19 h 25"/>
                <a:gd name="T22" fmla="*/ 21 w 27"/>
                <a:gd name="T23" fmla="*/ 22 h 25"/>
                <a:gd name="T24" fmla="*/ 22 w 27"/>
                <a:gd name="T25" fmla="*/ 24 h 25"/>
                <a:gd name="T26" fmla="*/ 21 w 27"/>
                <a:gd name="T27" fmla="*/ 25 h 25"/>
                <a:gd name="T28" fmla="*/ 20 w 27"/>
                <a:gd name="T29" fmla="*/ 24 h 25"/>
                <a:gd name="T30" fmla="*/ 17 w 27"/>
                <a:gd name="T31" fmla="*/ 23 h 25"/>
                <a:gd name="T32" fmla="*/ 15 w 27"/>
                <a:gd name="T33" fmla="*/ 24 h 25"/>
                <a:gd name="T34" fmla="*/ 12 w 27"/>
                <a:gd name="T35" fmla="*/ 23 h 25"/>
                <a:gd name="T36" fmla="*/ 11 w 27"/>
                <a:gd name="T37" fmla="*/ 22 h 25"/>
                <a:gd name="T38" fmla="*/ 14 w 27"/>
                <a:gd name="T39" fmla="*/ 20 h 25"/>
                <a:gd name="T40" fmla="*/ 16 w 27"/>
                <a:gd name="T41" fmla="*/ 18 h 25"/>
                <a:gd name="T42" fmla="*/ 17 w 27"/>
                <a:gd name="T43" fmla="*/ 13 h 25"/>
                <a:gd name="T44" fmla="*/ 16 w 27"/>
                <a:gd name="T45" fmla="*/ 10 h 25"/>
                <a:gd name="T46" fmla="*/ 14 w 27"/>
                <a:gd name="T47" fmla="*/ 9 h 25"/>
                <a:gd name="T48" fmla="*/ 11 w 27"/>
                <a:gd name="T49" fmla="*/ 9 h 25"/>
                <a:gd name="T50" fmla="*/ 9 w 27"/>
                <a:gd name="T51" fmla="*/ 8 h 25"/>
                <a:gd name="T52" fmla="*/ 5 w 27"/>
                <a:gd name="T53" fmla="*/ 7 h 25"/>
                <a:gd name="T54" fmla="*/ 0 w 27"/>
                <a:gd name="T55" fmla="*/ 3 h 25"/>
                <a:gd name="T56" fmla="*/ 2 w 27"/>
                <a:gd name="T57" fmla="*/ 2 h 25"/>
                <a:gd name="T58" fmla="*/ 5 w 27"/>
                <a:gd name="T59" fmla="*/ 3 h 25"/>
                <a:gd name="T60" fmla="*/ 9 w 27"/>
                <a:gd name="T61" fmla="*/ 3 h 25"/>
                <a:gd name="T62" fmla="*/ 11 w 27"/>
                <a:gd name="T63" fmla="*/ 4 h 25"/>
                <a:gd name="T64" fmla="*/ 14 w 27"/>
                <a:gd name="T65" fmla="*/ 5 h 25"/>
                <a:gd name="T66" fmla="*/ 16 w 27"/>
                <a:gd name="T67" fmla="*/ 5 h 25"/>
                <a:gd name="T68" fmla="*/ 16 w 27"/>
                <a:gd name="T69" fmla="*/ 3 h 25"/>
                <a:gd name="T70" fmla="*/ 17 w 27"/>
                <a:gd name="T71" fmla="*/ 2 h 25"/>
                <a:gd name="T72" fmla="*/ 19 w 27"/>
                <a:gd name="T73" fmla="*/ 0 h 25"/>
                <a:gd name="T74" fmla="*/ 21 w 27"/>
                <a:gd name="T75" fmla="*/ 0 h 25"/>
                <a:gd name="T76" fmla="*/ 22 w 27"/>
                <a:gd name="T77" fmla="*/ 2 h 25"/>
                <a:gd name="T78" fmla="*/ 22 w 27"/>
                <a:gd name="T79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" h="25">
                  <a:moveTo>
                    <a:pt x="22" y="4"/>
                  </a:moveTo>
                  <a:lnTo>
                    <a:pt x="22" y="7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9"/>
                  </a:lnTo>
                  <a:lnTo>
                    <a:pt x="25" y="9"/>
                  </a:lnTo>
                  <a:lnTo>
                    <a:pt x="26" y="10"/>
                  </a:lnTo>
                  <a:lnTo>
                    <a:pt x="26" y="12"/>
                  </a:lnTo>
                  <a:lnTo>
                    <a:pt x="26" y="13"/>
                  </a:lnTo>
                  <a:lnTo>
                    <a:pt x="25" y="14"/>
                  </a:lnTo>
                  <a:lnTo>
                    <a:pt x="25" y="15"/>
                  </a:lnTo>
                  <a:lnTo>
                    <a:pt x="26" y="15"/>
                  </a:lnTo>
                  <a:lnTo>
                    <a:pt x="27" y="19"/>
                  </a:lnTo>
                  <a:lnTo>
                    <a:pt x="27" y="20"/>
                  </a:lnTo>
                  <a:lnTo>
                    <a:pt x="26" y="20"/>
                  </a:lnTo>
                  <a:lnTo>
                    <a:pt x="25" y="20"/>
                  </a:lnTo>
                  <a:lnTo>
                    <a:pt x="24" y="19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1" y="17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20"/>
                  </a:lnTo>
                  <a:lnTo>
                    <a:pt x="21" y="22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19" y="24"/>
                  </a:lnTo>
                  <a:lnTo>
                    <a:pt x="17" y="23"/>
                  </a:lnTo>
                  <a:lnTo>
                    <a:pt x="16" y="23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2" y="23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12" y="20"/>
                  </a:lnTo>
                  <a:lnTo>
                    <a:pt x="14" y="20"/>
                  </a:lnTo>
                  <a:lnTo>
                    <a:pt x="16" y="19"/>
                  </a:lnTo>
                  <a:lnTo>
                    <a:pt x="16" y="18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16" y="10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9" y="8"/>
                  </a:lnTo>
                  <a:lnTo>
                    <a:pt x="7" y="7"/>
                  </a:lnTo>
                  <a:lnTo>
                    <a:pt x="5" y="7"/>
                  </a:lnTo>
                  <a:lnTo>
                    <a:pt x="1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3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4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2"/>
                  </a:lnTo>
                  <a:lnTo>
                    <a:pt x="22" y="3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ADC5374B-DBD9-43BB-ED47-6AD3B5233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573" y="4798510"/>
              <a:ext cx="22156" cy="27694"/>
            </a:xfrm>
            <a:custGeom>
              <a:avLst/>
              <a:gdLst>
                <a:gd name="T0" fmla="*/ 12 w 15"/>
                <a:gd name="T1" fmla="*/ 18 h 20"/>
                <a:gd name="T2" fmla="*/ 10 w 15"/>
                <a:gd name="T3" fmla="*/ 20 h 20"/>
                <a:gd name="T4" fmla="*/ 7 w 15"/>
                <a:gd name="T5" fmla="*/ 20 h 20"/>
                <a:gd name="T6" fmla="*/ 6 w 15"/>
                <a:gd name="T7" fmla="*/ 20 h 20"/>
                <a:gd name="T8" fmla="*/ 5 w 15"/>
                <a:gd name="T9" fmla="*/ 17 h 20"/>
                <a:gd name="T10" fmla="*/ 4 w 15"/>
                <a:gd name="T11" fmla="*/ 16 h 20"/>
                <a:gd name="T12" fmla="*/ 2 w 15"/>
                <a:gd name="T13" fmla="*/ 15 h 20"/>
                <a:gd name="T14" fmla="*/ 1 w 15"/>
                <a:gd name="T15" fmla="*/ 13 h 20"/>
                <a:gd name="T16" fmla="*/ 0 w 15"/>
                <a:gd name="T17" fmla="*/ 11 h 20"/>
                <a:gd name="T18" fmla="*/ 0 w 15"/>
                <a:gd name="T19" fmla="*/ 8 h 20"/>
                <a:gd name="T20" fmla="*/ 0 w 15"/>
                <a:gd name="T21" fmla="*/ 6 h 20"/>
                <a:gd name="T22" fmla="*/ 0 w 15"/>
                <a:gd name="T23" fmla="*/ 2 h 20"/>
                <a:gd name="T24" fmla="*/ 0 w 15"/>
                <a:gd name="T25" fmla="*/ 1 h 20"/>
                <a:gd name="T26" fmla="*/ 1 w 15"/>
                <a:gd name="T27" fmla="*/ 0 h 20"/>
                <a:gd name="T28" fmla="*/ 2 w 15"/>
                <a:gd name="T29" fmla="*/ 0 h 20"/>
                <a:gd name="T30" fmla="*/ 2 w 15"/>
                <a:gd name="T31" fmla="*/ 2 h 20"/>
                <a:gd name="T32" fmla="*/ 6 w 15"/>
                <a:gd name="T33" fmla="*/ 7 h 20"/>
                <a:gd name="T34" fmla="*/ 7 w 15"/>
                <a:gd name="T35" fmla="*/ 7 h 20"/>
                <a:gd name="T36" fmla="*/ 10 w 15"/>
                <a:gd name="T37" fmla="*/ 8 h 20"/>
                <a:gd name="T38" fmla="*/ 12 w 15"/>
                <a:gd name="T39" fmla="*/ 10 h 20"/>
                <a:gd name="T40" fmla="*/ 14 w 15"/>
                <a:gd name="T41" fmla="*/ 11 h 20"/>
                <a:gd name="T42" fmla="*/ 15 w 15"/>
                <a:gd name="T43" fmla="*/ 13 h 20"/>
                <a:gd name="T44" fmla="*/ 15 w 15"/>
                <a:gd name="T45" fmla="*/ 15 h 20"/>
                <a:gd name="T46" fmla="*/ 15 w 15"/>
                <a:gd name="T47" fmla="*/ 17 h 20"/>
                <a:gd name="T48" fmla="*/ 12 w 15"/>
                <a:gd name="T4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" h="20">
                  <a:moveTo>
                    <a:pt x="12" y="18"/>
                  </a:moveTo>
                  <a:lnTo>
                    <a:pt x="10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6" y="7"/>
                  </a:lnTo>
                  <a:lnTo>
                    <a:pt x="7" y="7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2" y="1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7" name="Freeform 30">
              <a:extLst>
                <a:ext uri="{FF2B5EF4-FFF2-40B4-BE49-F238E27FC236}">
                  <a16:creationId xmlns:a16="http://schemas.microsoft.com/office/drawing/2014/main" id="{5D836050-9DFA-AC64-1706-795840ABF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59" y="4765281"/>
              <a:ext cx="11076" cy="22156"/>
            </a:xfrm>
            <a:custGeom>
              <a:avLst/>
              <a:gdLst>
                <a:gd name="T0" fmla="*/ 5 w 7"/>
                <a:gd name="T1" fmla="*/ 15 h 16"/>
                <a:gd name="T2" fmla="*/ 3 w 7"/>
                <a:gd name="T3" fmla="*/ 16 h 16"/>
                <a:gd name="T4" fmla="*/ 2 w 7"/>
                <a:gd name="T5" fmla="*/ 16 h 16"/>
                <a:gd name="T6" fmla="*/ 1 w 7"/>
                <a:gd name="T7" fmla="*/ 14 h 16"/>
                <a:gd name="T8" fmla="*/ 1 w 7"/>
                <a:gd name="T9" fmla="*/ 11 h 16"/>
                <a:gd name="T10" fmla="*/ 1 w 7"/>
                <a:gd name="T11" fmla="*/ 9 h 16"/>
                <a:gd name="T12" fmla="*/ 0 w 7"/>
                <a:gd name="T13" fmla="*/ 6 h 16"/>
                <a:gd name="T14" fmla="*/ 0 w 7"/>
                <a:gd name="T15" fmla="*/ 4 h 16"/>
                <a:gd name="T16" fmla="*/ 1 w 7"/>
                <a:gd name="T17" fmla="*/ 1 h 16"/>
                <a:gd name="T18" fmla="*/ 1 w 7"/>
                <a:gd name="T19" fmla="*/ 0 h 16"/>
                <a:gd name="T20" fmla="*/ 2 w 7"/>
                <a:gd name="T21" fmla="*/ 1 h 16"/>
                <a:gd name="T22" fmla="*/ 5 w 7"/>
                <a:gd name="T23" fmla="*/ 2 h 16"/>
                <a:gd name="T24" fmla="*/ 6 w 7"/>
                <a:gd name="T25" fmla="*/ 4 h 16"/>
                <a:gd name="T26" fmla="*/ 7 w 7"/>
                <a:gd name="T27" fmla="*/ 5 h 16"/>
                <a:gd name="T28" fmla="*/ 7 w 7"/>
                <a:gd name="T29" fmla="*/ 6 h 16"/>
                <a:gd name="T30" fmla="*/ 7 w 7"/>
                <a:gd name="T31" fmla="*/ 9 h 16"/>
                <a:gd name="T32" fmla="*/ 7 w 7"/>
                <a:gd name="T33" fmla="*/ 11 h 16"/>
                <a:gd name="T34" fmla="*/ 6 w 7"/>
                <a:gd name="T35" fmla="*/ 14 h 16"/>
                <a:gd name="T36" fmla="*/ 5 w 7"/>
                <a:gd name="T3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16">
                  <a:moveTo>
                    <a:pt x="5" y="15"/>
                  </a:moveTo>
                  <a:lnTo>
                    <a:pt x="3" y="16"/>
                  </a:lnTo>
                  <a:lnTo>
                    <a:pt x="2" y="16"/>
                  </a:lnTo>
                  <a:lnTo>
                    <a:pt x="1" y="14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6" y="4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1"/>
                  </a:lnTo>
                  <a:lnTo>
                    <a:pt x="6" y="14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8" name="Freeform 31">
              <a:extLst>
                <a:ext uri="{FF2B5EF4-FFF2-40B4-BE49-F238E27FC236}">
                  <a16:creationId xmlns:a16="http://schemas.microsoft.com/office/drawing/2014/main" id="{75DA3337-B7CF-9E3C-BEE5-2E0537221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421" y="4759743"/>
              <a:ext cx="38771" cy="22156"/>
            </a:xfrm>
            <a:custGeom>
              <a:avLst/>
              <a:gdLst>
                <a:gd name="T0" fmla="*/ 22 w 30"/>
                <a:gd name="T1" fmla="*/ 4 h 16"/>
                <a:gd name="T2" fmla="*/ 24 w 30"/>
                <a:gd name="T3" fmla="*/ 5 h 16"/>
                <a:gd name="T4" fmla="*/ 24 w 30"/>
                <a:gd name="T5" fmla="*/ 7 h 16"/>
                <a:gd name="T6" fmla="*/ 24 w 30"/>
                <a:gd name="T7" fmla="*/ 10 h 16"/>
                <a:gd name="T8" fmla="*/ 27 w 30"/>
                <a:gd name="T9" fmla="*/ 10 h 16"/>
                <a:gd name="T10" fmla="*/ 30 w 30"/>
                <a:gd name="T11" fmla="*/ 10 h 16"/>
                <a:gd name="T12" fmla="*/ 30 w 30"/>
                <a:gd name="T13" fmla="*/ 12 h 16"/>
                <a:gd name="T14" fmla="*/ 27 w 30"/>
                <a:gd name="T15" fmla="*/ 16 h 16"/>
                <a:gd name="T16" fmla="*/ 25 w 30"/>
                <a:gd name="T17" fmla="*/ 14 h 16"/>
                <a:gd name="T18" fmla="*/ 21 w 30"/>
                <a:gd name="T19" fmla="*/ 15 h 16"/>
                <a:gd name="T20" fmla="*/ 19 w 30"/>
                <a:gd name="T21" fmla="*/ 15 h 16"/>
                <a:gd name="T22" fmla="*/ 19 w 30"/>
                <a:gd name="T23" fmla="*/ 12 h 16"/>
                <a:gd name="T24" fmla="*/ 19 w 30"/>
                <a:gd name="T25" fmla="*/ 10 h 16"/>
                <a:gd name="T26" fmla="*/ 16 w 30"/>
                <a:gd name="T27" fmla="*/ 10 h 16"/>
                <a:gd name="T28" fmla="*/ 15 w 30"/>
                <a:gd name="T29" fmla="*/ 11 h 16"/>
                <a:gd name="T30" fmla="*/ 12 w 30"/>
                <a:gd name="T31" fmla="*/ 11 h 16"/>
                <a:gd name="T32" fmla="*/ 10 w 30"/>
                <a:gd name="T33" fmla="*/ 12 h 16"/>
                <a:gd name="T34" fmla="*/ 7 w 30"/>
                <a:gd name="T35" fmla="*/ 14 h 16"/>
                <a:gd name="T36" fmla="*/ 4 w 30"/>
                <a:gd name="T37" fmla="*/ 15 h 16"/>
                <a:gd name="T38" fmla="*/ 2 w 30"/>
                <a:gd name="T39" fmla="*/ 14 h 16"/>
                <a:gd name="T40" fmla="*/ 0 w 30"/>
                <a:gd name="T41" fmla="*/ 12 h 16"/>
                <a:gd name="T42" fmla="*/ 0 w 30"/>
                <a:gd name="T43" fmla="*/ 10 h 16"/>
                <a:gd name="T44" fmla="*/ 1 w 30"/>
                <a:gd name="T45" fmla="*/ 9 h 16"/>
                <a:gd name="T46" fmla="*/ 4 w 30"/>
                <a:gd name="T47" fmla="*/ 10 h 16"/>
                <a:gd name="T48" fmla="*/ 6 w 30"/>
                <a:gd name="T49" fmla="*/ 10 h 16"/>
                <a:gd name="T50" fmla="*/ 7 w 30"/>
                <a:gd name="T51" fmla="*/ 9 h 16"/>
                <a:gd name="T52" fmla="*/ 7 w 30"/>
                <a:gd name="T53" fmla="*/ 6 h 16"/>
                <a:gd name="T54" fmla="*/ 5 w 30"/>
                <a:gd name="T55" fmla="*/ 5 h 16"/>
                <a:gd name="T56" fmla="*/ 5 w 30"/>
                <a:gd name="T57" fmla="*/ 2 h 16"/>
                <a:gd name="T58" fmla="*/ 6 w 30"/>
                <a:gd name="T59" fmla="*/ 1 h 16"/>
                <a:gd name="T60" fmla="*/ 9 w 30"/>
                <a:gd name="T61" fmla="*/ 2 h 16"/>
                <a:gd name="T62" fmla="*/ 10 w 30"/>
                <a:gd name="T63" fmla="*/ 1 h 16"/>
                <a:gd name="T64" fmla="*/ 14 w 30"/>
                <a:gd name="T65" fmla="*/ 1 h 16"/>
                <a:gd name="T66" fmla="*/ 17 w 30"/>
                <a:gd name="T67" fmla="*/ 0 h 16"/>
                <a:gd name="T68" fmla="*/ 19 w 30"/>
                <a:gd name="T69" fmla="*/ 1 h 16"/>
                <a:gd name="T70" fmla="*/ 21 w 30"/>
                <a:gd name="T7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16">
                  <a:moveTo>
                    <a:pt x="21" y="2"/>
                  </a:moveTo>
                  <a:lnTo>
                    <a:pt x="22" y="4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4" y="7"/>
                  </a:lnTo>
                  <a:lnTo>
                    <a:pt x="24" y="9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30" y="10"/>
                  </a:lnTo>
                  <a:lnTo>
                    <a:pt x="30" y="11"/>
                  </a:lnTo>
                  <a:lnTo>
                    <a:pt x="30" y="12"/>
                  </a:lnTo>
                  <a:lnTo>
                    <a:pt x="29" y="15"/>
                  </a:lnTo>
                  <a:lnTo>
                    <a:pt x="27" y="16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2" y="14"/>
                  </a:lnTo>
                  <a:lnTo>
                    <a:pt x="21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7" y="10"/>
                  </a:lnTo>
                  <a:lnTo>
                    <a:pt x="16" y="10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9" y="14"/>
                  </a:lnTo>
                  <a:lnTo>
                    <a:pt x="7" y="14"/>
                  </a:lnTo>
                  <a:lnTo>
                    <a:pt x="6" y="15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7" y="9"/>
                  </a:lnTo>
                  <a:lnTo>
                    <a:pt x="7" y="7"/>
                  </a:lnTo>
                  <a:lnTo>
                    <a:pt x="7" y="6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1"/>
                  </a:lnTo>
                  <a:lnTo>
                    <a:pt x="11" y="1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89" name="Freeform 33">
              <a:extLst>
                <a:ext uri="{FF2B5EF4-FFF2-40B4-BE49-F238E27FC236}">
                  <a16:creationId xmlns:a16="http://schemas.microsoft.com/office/drawing/2014/main" id="{AD87C122-6D36-98A1-5305-4450BA0CA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498" y="4720972"/>
              <a:ext cx="33231" cy="55386"/>
            </a:xfrm>
            <a:custGeom>
              <a:avLst/>
              <a:gdLst>
                <a:gd name="T0" fmla="*/ 13 w 22"/>
                <a:gd name="T1" fmla="*/ 13 h 38"/>
                <a:gd name="T2" fmla="*/ 15 w 22"/>
                <a:gd name="T3" fmla="*/ 18 h 38"/>
                <a:gd name="T4" fmla="*/ 21 w 22"/>
                <a:gd name="T5" fmla="*/ 28 h 38"/>
                <a:gd name="T6" fmla="*/ 22 w 22"/>
                <a:gd name="T7" fmla="*/ 31 h 38"/>
                <a:gd name="T8" fmla="*/ 22 w 22"/>
                <a:gd name="T9" fmla="*/ 32 h 38"/>
                <a:gd name="T10" fmla="*/ 21 w 22"/>
                <a:gd name="T11" fmla="*/ 32 h 38"/>
                <a:gd name="T12" fmla="*/ 21 w 22"/>
                <a:gd name="T13" fmla="*/ 33 h 38"/>
                <a:gd name="T14" fmla="*/ 20 w 22"/>
                <a:gd name="T15" fmla="*/ 35 h 38"/>
                <a:gd name="T16" fmla="*/ 21 w 22"/>
                <a:gd name="T17" fmla="*/ 37 h 38"/>
                <a:gd name="T18" fmla="*/ 20 w 22"/>
                <a:gd name="T19" fmla="*/ 38 h 38"/>
                <a:gd name="T20" fmla="*/ 18 w 22"/>
                <a:gd name="T21" fmla="*/ 38 h 38"/>
                <a:gd name="T22" fmla="*/ 17 w 22"/>
                <a:gd name="T23" fmla="*/ 37 h 38"/>
                <a:gd name="T24" fmla="*/ 16 w 22"/>
                <a:gd name="T25" fmla="*/ 36 h 38"/>
                <a:gd name="T26" fmla="*/ 16 w 22"/>
                <a:gd name="T27" fmla="*/ 33 h 38"/>
                <a:gd name="T28" fmla="*/ 15 w 22"/>
                <a:gd name="T29" fmla="*/ 32 h 38"/>
                <a:gd name="T30" fmla="*/ 13 w 22"/>
                <a:gd name="T31" fmla="*/ 32 h 38"/>
                <a:gd name="T32" fmla="*/ 13 w 22"/>
                <a:gd name="T33" fmla="*/ 31 h 38"/>
                <a:gd name="T34" fmla="*/ 13 w 22"/>
                <a:gd name="T35" fmla="*/ 28 h 38"/>
                <a:gd name="T36" fmla="*/ 13 w 22"/>
                <a:gd name="T37" fmla="*/ 27 h 38"/>
                <a:gd name="T38" fmla="*/ 12 w 22"/>
                <a:gd name="T39" fmla="*/ 26 h 38"/>
                <a:gd name="T40" fmla="*/ 10 w 22"/>
                <a:gd name="T41" fmla="*/ 26 h 38"/>
                <a:gd name="T42" fmla="*/ 7 w 22"/>
                <a:gd name="T43" fmla="*/ 26 h 38"/>
                <a:gd name="T44" fmla="*/ 6 w 22"/>
                <a:gd name="T45" fmla="*/ 25 h 38"/>
                <a:gd name="T46" fmla="*/ 5 w 22"/>
                <a:gd name="T47" fmla="*/ 22 h 38"/>
                <a:gd name="T48" fmla="*/ 5 w 22"/>
                <a:gd name="T49" fmla="*/ 21 h 38"/>
                <a:gd name="T50" fmla="*/ 6 w 22"/>
                <a:gd name="T51" fmla="*/ 21 h 38"/>
                <a:gd name="T52" fmla="*/ 8 w 22"/>
                <a:gd name="T53" fmla="*/ 20 h 38"/>
                <a:gd name="T54" fmla="*/ 10 w 22"/>
                <a:gd name="T55" fmla="*/ 20 h 38"/>
                <a:gd name="T56" fmla="*/ 11 w 22"/>
                <a:gd name="T57" fmla="*/ 18 h 38"/>
                <a:gd name="T58" fmla="*/ 11 w 22"/>
                <a:gd name="T59" fmla="*/ 17 h 38"/>
                <a:gd name="T60" fmla="*/ 10 w 22"/>
                <a:gd name="T61" fmla="*/ 17 h 38"/>
                <a:gd name="T62" fmla="*/ 8 w 22"/>
                <a:gd name="T63" fmla="*/ 17 h 38"/>
                <a:gd name="T64" fmla="*/ 7 w 22"/>
                <a:gd name="T65" fmla="*/ 18 h 38"/>
                <a:gd name="T66" fmla="*/ 6 w 22"/>
                <a:gd name="T67" fmla="*/ 18 h 38"/>
                <a:gd name="T68" fmla="*/ 5 w 22"/>
                <a:gd name="T69" fmla="*/ 18 h 38"/>
                <a:gd name="T70" fmla="*/ 2 w 22"/>
                <a:gd name="T71" fmla="*/ 18 h 38"/>
                <a:gd name="T72" fmla="*/ 1 w 22"/>
                <a:gd name="T73" fmla="*/ 18 h 38"/>
                <a:gd name="T74" fmla="*/ 0 w 22"/>
                <a:gd name="T75" fmla="*/ 16 h 38"/>
                <a:gd name="T76" fmla="*/ 0 w 22"/>
                <a:gd name="T77" fmla="*/ 15 h 38"/>
                <a:gd name="T78" fmla="*/ 0 w 22"/>
                <a:gd name="T79" fmla="*/ 12 h 38"/>
                <a:gd name="T80" fmla="*/ 1 w 22"/>
                <a:gd name="T81" fmla="*/ 10 h 38"/>
                <a:gd name="T82" fmla="*/ 1 w 22"/>
                <a:gd name="T83" fmla="*/ 8 h 38"/>
                <a:gd name="T84" fmla="*/ 3 w 22"/>
                <a:gd name="T85" fmla="*/ 7 h 38"/>
                <a:gd name="T86" fmla="*/ 3 w 22"/>
                <a:gd name="T87" fmla="*/ 6 h 38"/>
                <a:gd name="T88" fmla="*/ 3 w 22"/>
                <a:gd name="T89" fmla="*/ 3 h 38"/>
                <a:gd name="T90" fmla="*/ 2 w 22"/>
                <a:gd name="T91" fmla="*/ 1 h 38"/>
                <a:gd name="T92" fmla="*/ 2 w 22"/>
                <a:gd name="T93" fmla="*/ 0 h 38"/>
                <a:gd name="T94" fmla="*/ 5 w 22"/>
                <a:gd name="T95" fmla="*/ 1 h 38"/>
                <a:gd name="T96" fmla="*/ 7 w 22"/>
                <a:gd name="T97" fmla="*/ 3 h 38"/>
                <a:gd name="T98" fmla="*/ 11 w 22"/>
                <a:gd name="T99" fmla="*/ 8 h 38"/>
                <a:gd name="T100" fmla="*/ 12 w 22"/>
                <a:gd name="T101" fmla="*/ 11 h 38"/>
                <a:gd name="T102" fmla="*/ 13 w 22"/>
                <a:gd name="T103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" h="38">
                  <a:moveTo>
                    <a:pt x="13" y="13"/>
                  </a:moveTo>
                  <a:lnTo>
                    <a:pt x="15" y="18"/>
                  </a:lnTo>
                  <a:lnTo>
                    <a:pt x="21" y="28"/>
                  </a:lnTo>
                  <a:lnTo>
                    <a:pt x="22" y="31"/>
                  </a:lnTo>
                  <a:lnTo>
                    <a:pt x="22" y="32"/>
                  </a:lnTo>
                  <a:lnTo>
                    <a:pt x="21" y="32"/>
                  </a:lnTo>
                  <a:lnTo>
                    <a:pt x="21" y="33"/>
                  </a:lnTo>
                  <a:lnTo>
                    <a:pt x="20" y="35"/>
                  </a:lnTo>
                  <a:lnTo>
                    <a:pt x="21" y="37"/>
                  </a:lnTo>
                  <a:lnTo>
                    <a:pt x="20" y="38"/>
                  </a:lnTo>
                  <a:lnTo>
                    <a:pt x="18" y="38"/>
                  </a:lnTo>
                  <a:lnTo>
                    <a:pt x="17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7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1" y="18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11" y="8"/>
                  </a:lnTo>
                  <a:lnTo>
                    <a:pt x="12" y="11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0" name="Freeform 34">
              <a:extLst>
                <a:ext uri="{FF2B5EF4-FFF2-40B4-BE49-F238E27FC236}">
                  <a16:creationId xmlns:a16="http://schemas.microsoft.com/office/drawing/2014/main" id="{5BF9A3C3-69E2-A16A-18BF-04A8B447D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4267" y="4720972"/>
              <a:ext cx="27694" cy="55386"/>
            </a:xfrm>
            <a:custGeom>
              <a:avLst/>
              <a:gdLst>
                <a:gd name="T0" fmla="*/ 9 w 19"/>
                <a:gd name="T1" fmla="*/ 1 h 38"/>
                <a:gd name="T2" fmla="*/ 12 w 19"/>
                <a:gd name="T3" fmla="*/ 5 h 38"/>
                <a:gd name="T4" fmla="*/ 13 w 19"/>
                <a:gd name="T5" fmla="*/ 8 h 38"/>
                <a:gd name="T6" fmla="*/ 13 w 19"/>
                <a:gd name="T7" fmla="*/ 12 h 38"/>
                <a:gd name="T8" fmla="*/ 14 w 19"/>
                <a:gd name="T9" fmla="*/ 15 h 38"/>
                <a:gd name="T10" fmla="*/ 15 w 19"/>
                <a:gd name="T11" fmla="*/ 16 h 38"/>
                <a:gd name="T12" fmla="*/ 15 w 19"/>
                <a:gd name="T13" fmla="*/ 18 h 38"/>
                <a:gd name="T14" fmla="*/ 17 w 19"/>
                <a:gd name="T15" fmla="*/ 21 h 38"/>
                <a:gd name="T16" fmla="*/ 18 w 19"/>
                <a:gd name="T17" fmla="*/ 22 h 38"/>
                <a:gd name="T18" fmla="*/ 19 w 19"/>
                <a:gd name="T19" fmla="*/ 23 h 38"/>
                <a:gd name="T20" fmla="*/ 19 w 19"/>
                <a:gd name="T21" fmla="*/ 25 h 38"/>
                <a:gd name="T22" fmla="*/ 19 w 19"/>
                <a:gd name="T23" fmla="*/ 27 h 38"/>
                <a:gd name="T24" fmla="*/ 19 w 19"/>
                <a:gd name="T25" fmla="*/ 30 h 38"/>
                <a:gd name="T26" fmla="*/ 19 w 19"/>
                <a:gd name="T27" fmla="*/ 32 h 38"/>
                <a:gd name="T28" fmla="*/ 18 w 19"/>
                <a:gd name="T29" fmla="*/ 35 h 38"/>
                <a:gd name="T30" fmla="*/ 17 w 19"/>
                <a:gd name="T31" fmla="*/ 36 h 38"/>
                <a:gd name="T32" fmla="*/ 15 w 19"/>
                <a:gd name="T33" fmla="*/ 37 h 38"/>
                <a:gd name="T34" fmla="*/ 13 w 19"/>
                <a:gd name="T35" fmla="*/ 38 h 38"/>
                <a:gd name="T36" fmla="*/ 12 w 19"/>
                <a:gd name="T37" fmla="*/ 38 h 38"/>
                <a:gd name="T38" fmla="*/ 10 w 19"/>
                <a:gd name="T39" fmla="*/ 36 h 38"/>
                <a:gd name="T40" fmla="*/ 10 w 19"/>
                <a:gd name="T41" fmla="*/ 33 h 38"/>
                <a:gd name="T42" fmla="*/ 9 w 19"/>
                <a:gd name="T43" fmla="*/ 32 h 38"/>
                <a:gd name="T44" fmla="*/ 8 w 19"/>
                <a:gd name="T45" fmla="*/ 30 h 38"/>
                <a:gd name="T46" fmla="*/ 7 w 19"/>
                <a:gd name="T47" fmla="*/ 28 h 38"/>
                <a:gd name="T48" fmla="*/ 7 w 19"/>
                <a:gd name="T49" fmla="*/ 27 h 38"/>
                <a:gd name="T50" fmla="*/ 5 w 19"/>
                <a:gd name="T51" fmla="*/ 25 h 38"/>
                <a:gd name="T52" fmla="*/ 4 w 19"/>
                <a:gd name="T53" fmla="*/ 23 h 38"/>
                <a:gd name="T54" fmla="*/ 3 w 19"/>
                <a:gd name="T55" fmla="*/ 17 h 38"/>
                <a:gd name="T56" fmla="*/ 2 w 19"/>
                <a:gd name="T57" fmla="*/ 15 h 38"/>
                <a:gd name="T58" fmla="*/ 0 w 19"/>
                <a:gd name="T59" fmla="*/ 12 h 38"/>
                <a:gd name="T60" fmla="*/ 0 w 19"/>
                <a:gd name="T61" fmla="*/ 10 h 38"/>
                <a:gd name="T62" fmla="*/ 2 w 19"/>
                <a:gd name="T63" fmla="*/ 8 h 38"/>
                <a:gd name="T64" fmla="*/ 2 w 19"/>
                <a:gd name="T65" fmla="*/ 6 h 38"/>
                <a:gd name="T66" fmla="*/ 2 w 19"/>
                <a:gd name="T67" fmla="*/ 3 h 38"/>
                <a:gd name="T68" fmla="*/ 2 w 19"/>
                <a:gd name="T69" fmla="*/ 2 h 38"/>
                <a:gd name="T70" fmla="*/ 3 w 19"/>
                <a:gd name="T71" fmla="*/ 1 h 38"/>
                <a:gd name="T72" fmla="*/ 5 w 19"/>
                <a:gd name="T73" fmla="*/ 1 h 38"/>
                <a:gd name="T74" fmla="*/ 7 w 19"/>
                <a:gd name="T75" fmla="*/ 2 h 38"/>
                <a:gd name="T76" fmla="*/ 7 w 19"/>
                <a:gd name="T77" fmla="*/ 3 h 38"/>
                <a:gd name="T78" fmla="*/ 8 w 19"/>
                <a:gd name="T79" fmla="*/ 2 h 38"/>
                <a:gd name="T80" fmla="*/ 8 w 19"/>
                <a:gd name="T81" fmla="*/ 0 h 38"/>
                <a:gd name="T82" fmla="*/ 9 w 19"/>
                <a:gd name="T83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" h="38">
                  <a:moveTo>
                    <a:pt x="9" y="1"/>
                  </a:moveTo>
                  <a:lnTo>
                    <a:pt x="12" y="5"/>
                  </a:lnTo>
                  <a:lnTo>
                    <a:pt x="13" y="8"/>
                  </a:lnTo>
                  <a:lnTo>
                    <a:pt x="13" y="12"/>
                  </a:lnTo>
                  <a:lnTo>
                    <a:pt x="14" y="15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30"/>
                  </a:lnTo>
                  <a:lnTo>
                    <a:pt x="19" y="32"/>
                  </a:lnTo>
                  <a:lnTo>
                    <a:pt x="18" y="35"/>
                  </a:lnTo>
                  <a:lnTo>
                    <a:pt x="17" y="36"/>
                  </a:lnTo>
                  <a:lnTo>
                    <a:pt x="15" y="37"/>
                  </a:lnTo>
                  <a:lnTo>
                    <a:pt x="13" y="38"/>
                  </a:lnTo>
                  <a:lnTo>
                    <a:pt x="12" y="38"/>
                  </a:lnTo>
                  <a:lnTo>
                    <a:pt x="10" y="36"/>
                  </a:lnTo>
                  <a:lnTo>
                    <a:pt x="10" y="33"/>
                  </a:lnTo>
                  <a:lnTo>
                    <a:pt x="9" y="32"/>
                  </a:lnTo>
                  <a:lnTo>
                    <a:pt x="8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4" y="23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3"/>
                  </a:lnTo>
                  <a:lnTo>
                    <a:pt x="2" y="2"/>
                  </a:lnTo>
                  <a:lnTo>
                    <a:pt x="3" y="1"/>
                  </a:lnTo>
                  <a:lnTo>
                    <a:pt x="5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8" y="2"/>
                  </a:lnTo>
                  <a:lnTo>
                    <a:pt x="8" y="0"/>
                  </a:lnTo>
                  <a:lnTo>
                    <a:pt x="9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1" name="Freeform 35">
              <a:extLst>
                <a:ext uri="{FF2B5EF4-FFF2-40B4-BE49-F238E27FC236}">
                  <a16:creationId xmlns:a16="http://schemas.microsoft.com/office/drawing/2014/main" id="{E4F8E79E-A188-6DAB-0CE8-D3D66FE44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5186" y="4715436"/>
              <a:ext cx="27694" cy="66462"/>
            </a:xfrm>
            <a:custGeom>
              <a:avLst/>
              <a:gdLst>
                <a:gd name="T0" fmla="*/ 11 w 20"/>
                <a:gd name="T1" fmla="*/ 2 h 49"/>
                <a:gd name="T2" fmla="*/ 11 w 20"/>
                <a:gd name="T3" fmla="*/ 4 h 49"/>
                <a:gd name="T4" fmla="*/ 10 w 20"/>
                <a:gd name="T5" fmla="*/ 7 h 49"/>
                <a:gd name="T6" fmla="*/ 10 w 20"/>
                <a:gd name="T7" fmla="*/ 8 h 49"/>
                <a:gd name="T8" fmla="*/ 8 w 20"/>
                <a:gd name="T9" fmla="*/ 10 h 49"/>
                <a:gd name="T10" fmla="*/ 8 w 20"/>
                <a:gd name="T11" fmla="*/ 13 h 49"/>
                <a:gd name="T12" fmla="*/ 8 w 20"/>
                <a:gd name="T13" fmla="*/ 17 h 49"/>
                <a:gd name="T14" fmla="*/ 8 w 20"/>
                <a:gd name="T15" fmla="*/ 19 h 49"/>
                <a:gd name="T16" fmla="*/ 10 w 20"/>
                <a:gd name="T17" fmla="*/ 20 h 49"/>
                <a:gd name="T18" fmla="*/ 11 w 20"/>
                <a:gd name="T19" fmla="*/ 22 h 49"/>
                <a:gd name="T20" fmla="*/ 12 w 20"/>
                <a:gd name="T21" fmla="*/ 24 h 49"/>
                <a:gd name="T22" fmla="*/ 13 w 20"/>
                <a:gd name="T23" fmla="*/ 28 h 49"/>
                <a:gd name="T24" fmla="*/ 13 w 20"/>
                <a:gd name="T25" fmla="*/ 30 h 49"/>
                <a:gd name="T26" fmla="*/ 15 w 20"/>
                <a:gd name="T27" fmla="*/ 32 h 49"/>
                <a:gd name="T28" fmla="*/ 16 w 20"/>
                <a:gd name="T29" fmla="*/ 32 h 49"/>
                <a:gd name="T30" fmla="*/ 17 w 20"/>
                <a:gd name="T31" fmla="*/ 32 h 49"/>
                <a:gd name="T32" fmla="*/ 18 w 20"/>
                <a:gd name="T33" fmla="*/ 33 h 49"/>
                <a:gd name="T34" fmla="*/ 18 w 20"/>
                <a:gd name="T35" fmla="*/ 35 h 49"/>
                <a:gd name="T36" fmla="*/ 20 w 20"/>
                <a:gd name="T37" fmla="*/ 37 h 49"/>
                <a:gd name="T38" fmla="*/ 20 w 20"/>
                <a:gd name="T39" fmla="*/ 40 h 49"/>
                <a:gd name="T40" fmla="*/ 18 w 20"/>
                <a:gd name="T41" fmla="*/ 43 h 49"/>
                <a:gd name="T42" fmla="*/ 17 w 20"/>
                <a:gd name="T43" fmla="*/ 45 h 49"/>
                <a:gd name="T44" fmla="*/ 16 w 20"/>
                <a:gd name="T45" fmla="*/ 48 h 49"/>
                <a:gd name="T46" fmla="*/ 16 w 20"/>
                <a:gd name="T47" fmla="*/ 49 h 49"/>
                <a:gd name="T48" fmla="*/ 15 w 20"/>
                <a:gd name="T49" fmla="*/ 49 h 49"/>
                <a:gd name="T50" fmla="*/ 13 w 20"/>
                <a:gd name="T51" fmla="*/ 49 h 49"/>
                <a:gd name="T52" fmla="*/ 11 w 20"/>
                <a:gd name="T53" fmla="*/ 49 h 49"/>
                <a:gd name="T54" fmla="*/ 8 w 20"/>
                <a:gd name="T55" fmla="*/ 49 h 49"/>
                <a:gd name="T56" fmla="*/ 7 w 20"/>
                <a:gd name="T57" fmla="*/ 48 h 49"/>
                <a:gd name="T58" fmla="*/ 7 w 20"/>
                <a:gd name="T59" fmla="*/ 45 h 49"/>
                <a:gd name="T60" fmla="*/ 8 w 20"/>
                <a:gd name="T61" fmla="*/ 43 h 49"/>
                <a:gd name="T62" fmla="*/ 7 w 20"/>
                <a:gd name="T63" fmla="*/ 40 h 49"/>
                <a:gd name="T64" fmla="*/ 6 w 20"/>
                <a:gd name="T65" fmla="*/ 39 h 49"/>
                <a:gd name="T66" fmla="*/ 5 w 20"/>
                <a:gd name="T67" fmla="*/ 38 h 49"/>
                <a:gd name="T68" fmla="*/ 5 w 20"/>
                <a:gd name="T69" fmla="*/ 35 h 49"/>
                <a:gd name="T70" fmla="*/ 5 w 20"/>
                <a:gd name="T71" fmla="*/ 32 h 49"/>
                <a:gd name="T72" fmla="*/ 6 w 20"/>
                <a:gd name="T73" fmla="*/ 29 h 49"/>
                <a:gd name="T74" fmla="*/ 7 w 20"/>
                <a:gd name="T75" fmla="*/ 28 h 49"/>
                <a:gd name="T76" fmla="*/ 7 w 20"/>
                <a:gd name="T77" fmla="*/ 27 h 49"/>
                <a:gd name="T78" fmla="*/ 6 w 20"/>
                <a:gd name="T79" fmla="*/ 25 h 49"/>
                <a:gd name="T80" fmla="*/ 5 w 20"/>
                <a:gd name="T81" fmla="*/ 24 h 49"/>
                <a:gd name="T82" fmla="*/ 5 w 20"/>
                <a:gd name="T83" fmla="*/ 23 h 49"/>
                <a:gd name="T84" fmla="*/ 6 w 20"/>
                <a:gd name="T85" fmla="*/ 22 h 49"/>
                <a:gd name="T86" fmla="*/ 5 w 20"/>
                <a:gd name="T87" fmla="*/ 19 h 49"/>
                <a:gd name="T88" fmla="*/ 3 w 20"/>
                <a:gd name="T89" fmla="*/ 17 h 49"/>
                <a:gd name="T90" fmla="*/ 3 w 20"/>
                <a:gd name="T91" fmla="*/ 15 h 49"/>
                <a:gd name="T92" fmla="*/ 1 w 20"/>
                <a:gd name="T93" fmla="*/ 12 h 49"/>
                <a:gd name="T94" fmla="*/ 1 w 20"/>
                <a:gd name="T95" fmla="*/ 9 h 49"/>
                <a:gd name="T96" fmla="*/ 1 w 20"/>
                <a:gd name="T97" fmla="*/ 7 h 49"/>
                <a:gd name="T98" fmla="*/ 0 w 20"/>
                <a:gd name="T99" fmla="*/ 5 h 49"/>
                <a:gd name="T100" fmla="*/ 0 w 20"/>
                <a:gd name="T101" fmla="*/ 3 h 49"/>
                <a:gd name="T102" fmla="*/ 1 w 20"/>
                <a:gd name="T103" fmla="*/ 2 h 49"/>
                <a:gd name="T104" fmla="*/ 1 w 20"/>
                <a:gd name="T105" fmla="*/ 3 h 49"/>
                <a:gd name="T106" fmla="*/ 5 w 20"/>
                <a:gd name="T107" fmla="*/ 4 h 49"/>
                <a:gd name="T108" fmla="*/ 6 w 20"/>
                <a:gd name="T109" fmla="*/ 3 h 49"/>
                <a:gd name="T110" fmla="*/ 7 w 20"/>
                <a:gd name="T111" fmla="*/ 2 h 49"/>
                <a:gd name="T112" fmla="*/ 10 w 20"/>
                <a:gd name="T113" fmla="*/ 0 h 49"/>
                <a:gd name="T114" fmla="*/ 11 w 20"/>
                <a:gd name="T115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" h="49">
                  <a:moveTo>
                    <a:pt x="11" y="2"/>
                  </a:moveTo>
                  <a:lnTo>
                    <a:pt x="11" y="4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3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1" y="22"/>
                  </a:lnTo>
                  <a:lnTo>
                    <a:pt x="12" y="24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5" y="32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20" y="37"/>
                  </a:lnTo>
                  <a:lnTo>
                    <a:pt x="20" y="40"/>
                  </a:lnTo>
                  <a:lnTo>
                    <a:pt x="18" y="43"/>
                  </a:lnTo>
                  <a:lnTo>
                    <a:pt x="17" y="45"/>
                  </a:lnTo>
                  <a:lnTo>
                    <a:pt x="16" y="48"/>
                  </a:lnTo>
                  <a:lnTo>
                    <a:pt x="16" y="49"/>
                  </a:lnTo>
                  <a:lnTo>
                    <a:pt x="15" y="49"/>
                  </a:lnTo>
                  <a:lnTo>
                    <a:pt x="13" y="49"/>
                  </a:lnTo>
                  <a:lnTo>
                    <a:pt x="11" y="49"/>
                  </a:lnTo>
                  <a:lnTo>
                    <a:pt x="8" y="49"/>
                  </a:lnTo>
                  <a:lnTo>
                    <a:pt x="7" y="48"/>
                  </a:lnTo>
                  <a:lnTo>
                    <a:pt x="7" y="45"/>
                  </a:lnTo>
                  <a:lnTo>
                    <a:pt x="8" y="43"/>
                  </a:lnTo>
                  <a:lnTo>
                    <a:pt x="7" y="40"/>
                  </a:lnTo>
                  <a:lnTo>
                    <a:pt x="6" y="39"/>
                  </a:lnTo>
                  <a:lnTo>
                    <a:pt x="5" y="38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6" y="25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6" y="22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1" y="12"/>
                  </a:lnTo>
                  <a:lnTo>
                    <a:pt x="1" y="9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3"/>
                  </a:lnTo>
                  <a:lnTo>
                    <a:pt x="5" y="4"/>
                  </a:lnTo>
                  <a:lnTo>
                    <a:pt x="6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2" name="Freeform 36">
              <a:extLst>
                <a:ext uri="{FF2B5EF4-FFF2-40B4-BE49-F238E27FC236}">
                  <a16:creationId xmlns:a16="http://schemas.microsoft.com/office/drawing/2014/main" id="{08E8CBA5-40D2-C52B-6FEB-EBA963E1D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9187" y="4643433"/>
              <a:ext cx="22156" cy="22156"/>
            </a:xfrm>
            <a:custGeom>
              <a:avLst/>
              <a:gdLst>
                <a:gd name="T0" fmla="*/ 15 w 15"/>
                <a:gd name="T1" fmla="*/ 5 h 15"/>
                <a:gd name="T2" fmla="*/ 15 w 15"/>
                <a:gd name="T3" fmla="*/ 7 h 15"/>
                <a:gd name="T4" fmla="*/ 15 w 15"/>
                <a:gd name="T5" fmla="*/ 8 h 15"/>
                <a:gd name="T6" fmla="*/ 14 w 15"/>
                <a:gd name="T7" fmla="*/ 8 h 15"/>
                <a:gd name="T8" fmla="*/ 12 w 15"/>
                <a:gd name="T9" fmla="*/ 8 h 15"/>
                <a:gd name="T10" fmla="*/ 11 w 15"/>
                <a:gd name="T11" fmla="*/ 7 h 15"/>
                <a:gd name="T12" fmla="*/ 10 w 15"/>
                <a:gd name="T13" fmla="*/ 7 h 15"/>
                <a:gd name="T14" fmla="*/ 9 w 15"/>
                <a:gd name="T15" fmla="*/ 8 h 15"/>
                <a:gd name="T16" fmla="*/ 7 w 15"/>
                <a:gd name="T17" fmla="*/ 8 h 15"/>
                <a:gd name="T18" fmla="*/ 6 w 15"/>
                <a:gd name="T19" fmla="*/ 8 h 15"/>
                <a:gd name="T20" fmla="*/ 5 w 15"/>
                <a:gd name="T21" fmla="*/ 8 h 15"/>
                <a:gd name="T22" fmla="*/ 5 w 15"/>
                <a:gd name="T23" fmla="*/ 9 h 15"/>
                <a:gd name="T24" fmla="*/ 5 w 15"/>
                <a:gd name="T25" fmla="*/ 10 h 15"/>
                <a:gd name="T26" fmla="*/ 5 w 15"/>
                <a:gd name="T27" fmla="*/ 12 h 15"/>
                <a:gd name="T28" fmla="*/ 4 w 15"/>
                <a:gd name="T29" fmla="*/ 12 h 15"/>
                <a:gd name="T30" fmla="*/ 4 w 15"/>
                <a:gd name="T31" fmla="*/ 14 h 15"/>
                <a:gd name="T32" fmla="*/ 4 w 15"/>
                <a:gd name="T33" fmla="*/ 15 h 15"/>
                <a:gd name="T34" fmla="*/ 2 w 15"/>
                <a:gd name="T35" fmla="*/ 15 h 15"/>
                <a:gd name="T36" fmla="*/ 1 w 15"/>
                <a:gd name="T37" fmla="*/ 15 h 15"/>
                <a:gd name="T38" fmla="*/ 1 w 15"/>
                <a:gd name="T39" fmla="*/ 14 h 15"/>
                <a:gd name="T40" fmla="*/ 1 w 15"/>
                <a:gd name="T41" fmla="*/ 13 h 15"/>
                <a:gd name="T42" fmla="*/ 1 w 15"/>
                <a:gd name="T43" fmla="*/ 12 h 15"/>
                <a:gd name="T44" fmla="*/ 0 w 15"/>
                <a:gd name="T45" fmla="*/ 12 h 15"/>
                <a:gd name="T46" fmla="*/ 0 w 15"/>
                <a:gd name="T47" fmla="*/ 10 h 15"/>
                <a:gd name="T48" fmla="*/ 0 w 15"/>
                <a:gd name="T49" fmla="*/ 9 h 15"/>
                <a:gd name="T50" fmla="*/ 0 w 15"/>
                <a:gd name="T51" fmla="*/ 8 h 15"/>
                <a:gd name="T52" fmla="*/ 1 w 15"/>
                <a:gd name="T53" fmla="*/ 8 h 15"/>
                <a:gd name="T54" fmla="*/ 2 w 15"/>
                <a:gd name="T55" fmla="*/ 7 h 15"/>
                <a:gd name="T56" fmla="*/ 4 w 15"/>
                <a:gd name="T57" fmla="*/ 5 h 15"/>
                <a:gd name="T58" fmla="*/ 5 w 15"/>
                <a:gd name="T59" fmla="*/ 5 h 15"/>
                <a:gd name="T60" fmla="*/ 7 w 15"/>
                <a:gd name="T61" fmla="*/ 4 h 15"/>
                <a:gd name="T62" fmla="*/ 9 w 15"/>
                <a:gd name="T63" fmla="*/ 3 h 15"/>
                <a:gd name="T64" fmla="*/ 10 w 15"/>
                <a:gd name="T65" fmla="*/ 2 h 15"/>
                <a:gd name="T66" fmla="*/ 10 w 15"/>
                <a:gd name="T67" fmla="*/ 0 h 15"/>
                <a:gd name="T68" fmla="*/ 11 w 15"/>
                <a:gd name="T69" fmla="*/ 2 h 15"/>
                <a:gd name="T70" fmla="*/ 12 w 15"/>
                <a:gd name="T71" fmla="*/ 3 h 15"/>
                <a:gd name="T72" fmla="*/ 15 w 15"/>
                <a:gd name="T73" fmla="*/ 4 h 15"/>
                <a:gd name="T74" fmla="*/ 15 w 15"/>
                <a:gd name="T7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15">
                  <a:moveTo>
                    <a:pt x="15" y="5"/>
                  </a:moveTo>
                  <a:lnTo>
                    <a:pt x="15" y="7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0" y="7"/>
                  </a:lnTo>
                  <a:lnTo>
                    <a:pt x="9" y="8"/>
                  </a:lnTo>
                  <a:lnTo>
                    <a:pt x="7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8"/>
                  </a:lnTo>
                  <a:lnTo>
                    <a:pt x="2" y="7"/>
                  </a:lnTo>
                  <a:lnTo>
                    <a:pt x="4" y="5"/>
                  </a:lnTo>
                  <a:lnTo>
                    <a:pt x="5" y="5"/>
                  </a:lnTo>
                  <a:lnTo>
                    <a:pt x="7" y="4"/>
                  </a:lnTo>
                  <a:lnTo>
                    <a:pt x="9" y="3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5" y="4"/>
                  </a:lnTo>
                  <a:lnTo>
                    <a:pt x="15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3" name="Freeform 37">
              <a:extLst>
                <a:ext uri="{FF2B5EF4-FFF2-40B4-BE49-F238E27FC236}">
                  <a16:creationId xmlns:a16="http://schemas.microsoft.com/office/drawing/2014/main" id="{B0B142CF-C7CC-5BA6-4FF1-66A0918E7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2420" y="4626824"/>
              <a:ext cx="38771" cy="60923"/>
            </a:xfrm>
            <a:custGeom>
              <a:avLst/>
              <a:gdLst>
                <a:gd name="T0" fmla="*/ 23 w 28"/>
                <a:gd name="T1" fmla="*/ 1 h 44"/>
                <a:gd name="T2" fmla="*/ 25 w 28"/>
                <a:gd name="T3" fmla="*/ 2 h 44"/>
                <a:gd name="T4" fmla="*/ 26 w 28"/>
                <a:gd name="T5" fmla="*/ 1 h 44"/>
                <a:gd name="T6" fmla="*/ 27 w 28"/>
                <a:gd name="T7" fmla="*/ 2 h 44"/>
                <a:gd name="T8" fmla="*/ 28 w 28"/>
                <a:gd name="T9" fmla="*/ 5 h 44"/>
                <a:gd name="T10" fmla="*/ 26 w 28"/>
                <a:gd name="T11" fmla="*/ 9 h 44"/>
                <a:gd name="T12" fmla="*/ 25 w 28"/>
                <a:gd name="T13" fmla="*/ 14 h 44"/>
                <a:gd name="T14" fmla="*/ 23 w 28"/>
                <a:gd name="T15" fmla="*/ 19 h 44"/>
                <a:gd name="T16" fmla="*/ 22 w 28"/>
                <a:gd name="T17" fmla="*/ 21 h 44"/>
                <a:gd name="T18" fmla="*/ 22 w 28"/>
                <a:gd name="T19" fmla="*/ 24 h 44"/>
                <a:gd name="T20" fmla="*/ 25 w 28"/>
                <a:gd name="T21" fmla="*/ 26 h 44"/>
                <a:gd name="T22" fmla="*/ 25 w 28"/>
                <a:gd name="T23" fmla="*/ 31 h 44"/>
                <a:gd name="T24" fmla="*/ 26 w 28"/>
                <a:gd name="T25" fmla="*/ 34 h 44"/>
                <a:gd name="T26" fmla="*/ 27 w 28"/>
                <a:gd name="T27" fmla="*/ 36 h 44"/>
                <a:gd name="T28" fmla="*/ 27 w 28"/>
                <a:gd name="T29" fmla="*/ 40 h 44"/>
                <a:gd name="T30" fmla="*/ 23 w 28"/>
                <a:gd name="T31" fmla="*/ 41 h 44"/>
                <a:gd name="T32" fmla="*/ 21 w 28"/>
                <a:gd name="T33" fmla="*/ 40 h 44"/>
                <a:gd name="T34" fmla="*/ 20 w 28"/>
                <a:gd name="T35" fmla="*/ 41 h 44"/>
                <a:gd name="T36" fmla="*/ 18 w 28"/>
                <a:gd name="T37" fmla="*/ 44 h 44"/>
                <a:gd name="T38" fmla="*/ 16 w 28"/>
                <a:gd name="T39" fmla="*/ 44 h 44"/>
                <a:gd name="T40" fmla="*/ 15 w 28"/>
                <a:gd name="T41" fmla="*/ 42 h 44"/>
                <a:gd name="T42" fmla="*/ 12 w 28"/>
                <a:gd name="T43" fmla="*/ 42 h 44"/>
                <a:gd name="T44" fmla="*/ 10 w 28"/>
                <a:gd name="T45" fmla="*/ 42 h 44"/>
                <a:gd name="T46" fmla="*/ 7 w 28"/>
                <a:gd name="T47" fmla="*/ 44 h 44"/>
                <a:gd name="T48" fmla="*/ 6 w 28"/>
                <a:gd name="T49" fmla="*/ 42 h 44"/>
                <a:gd name="T50" fmla="*/ 5 w 28"/>
                <a:gd name="T51" fmla="*/ 41 h 44"/>
                <a:gd name="T52" fmla="*/ 2 w 28"/>
                <a:gd name="T53" fmla="*/ 40 h 44"/>
                <a:gd name="T54" fmla="*/ 0 w 28"/>
                <a:gd name="T55" fmla="*/ 37 h 44"/>
                <a:gd name="T56" fmla="*/ 0 w 28"/>
                <a:gd name="T57" fmla="*/ 35 h 44"/>
                <a:gd name="T58" fmla="*/ 0 w 28"/>
                <a:gd name="T59" fmla="*/ 32 h 44"/>
                <a:gd name="T60" fmla="*/ 1 w 28"/>
                <a:gd name="T61" fmla="*/ 29 h 44"/>
                <a:gd name="T62" fmla="*/ 3 w 28"/>
                <a:gd name="T63" fmla="*/ 22 h 44"/>
                <a:gd name="T64" fmla="*/ 3 w 28"/>
                <a:gd name="T65" fmla="*/ 17 h 44"/>
                <a:gd name="T66" fmla="*/ 2 w 28"/>
                <a:gd name="T67" fmla="*/ 17 h 44"/>
                <a:gd name="T68" fmla="*/ 0 w 28"/>
                <a:gd name="T69" fmla="*/ 16 h 44"/>
                <a:gd name="T70" fmla="*/ 1 w 28"/>
                <a:gd name="T71" fmla="*/ 14 h 44"/>
                <a:gd name="T72" fmla="*/ 3 w 28"/>
                <a:gd name="T73" fmla="*/ 12 h 44"/>
                <a:gd name="T74" fmla="*/ 3 w 28"/>
                <a:gd name="T75" fmla="*/ 10 h 44"/>
                <a:gd name="T76" fmla="*/ 2 w 28"/>
                <a:gd name="T77" fmla="*/ 9 h 44"/>
                <a:gd name="T78" fmla="*/ 3 w 28"/>
                <a:gd name="T79" fmla="*/ 7 h 44"/>
                <a:gd name="T80" fmla="*/ 6 w 28"/>
                <a:gd name="T81" fmla="*/ 6 h 44"/>
                <a:gd name="T82" fmla="*/ 8 w 28"/>
                <a:gd name="T83" fmla="*/ 2 h 44"/>
                <a:gd name="T84" fmla="*/ 7 w 28"/>
                <a:gd name="T85" fmla="*/ 1 h 44"/>
                <a:gd name="T86" fmla="*/ 11 w 28"/>
                <a:gd name="T87" fmla="*/ 2 h 44"/>
                <a:gd name="T88" fmla="*/ 12 w 28"/>
                <a:gd name="T89" fmla="*/ 4 h 44"/>
                <a:gd name="T90" fmla="*/ 13 w 28"/>
                <a:gd name="T91" fmla="*/ 2 h 44"/>
                <a:gd name="T92" fmla="*/ 16 w 28"/>
                <a:gd name="T93" fmla="*/ 2 h 44"/>
                <a:gd name="T94" fmla="*/ 17 w 28"/>
                <a:gd name="T95" fmla="*/ 0 h 44"/>
                <a:gd name="T96" fmla="*/ 20 w 28"/>
                <a:gd name="T97" fmla="*/ 1 h 44"/>
                <a:gd name="T98" fmla="*/ 21 w 28"/>
                <a:gd name="T9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" h="44">
                  <a:moveTo>
                    <a:pt x="22" y="0"/>
                  </a:moveTo>
                  <a:lnTo>
                    <a:pt x="23" y="1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27" y="2"/>
                  </a:lnTo>
                  <a:lnTo>
                    <a:pt x="28" y="4"/>
                  </a:lnTo>
                  <a:lnTo>
                    <a:pt x="28" y="5"/>
                  </a:lnTo>
                  <a:lnTo>
                    <a:pt x="26" y="7"/>
                  </a:lnTo>
                  <a:lnTo>
                    <a:pt x="26" y="9"/>
                  </a:lnTo>
                  <a:lnTo>
                    <a:pt x="25" y="12"/>
                  </a:lnTo>
                  <a:lnTo>
                    <a:pt x="25" y="14"/>
                  </a:lnTo>
                  <a:lnTo>
                    <a:pt x="23" y="16"/>
                  </a:lnTo>
                  <a:lnTo>
                    <a:pt x="23" y="19"/>
                  </a:lnTo>
                  <a:lnTo>
                    <a:pt x="23" y="20"/>
                  </a:lnTo>
                  <a:lnTo>
                    <a:pt x="22" y="21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3" y="25"/>
                  </a:lnTo>
                  <a:lnTo>
                    <a:pt x="25" y="26"/>
                  </a:lnTo>
                  <a:lnTo>
                    <a:pt x="25" y="27"/>
                  </a:lnTo>
                  <a:lnTo>
                    <a:pt x="25" y="31"/>
                  </a:lnTo>
                  <a:lnTo>
                    <a:pt x="26" y="32"/>
                  </a:lnTo>
                  <a:lnTo>
                    <a:pt x="26" y="34"/>
                  </a:lnTo>
                  <a:lnTo>
                    <a:pt x="27" y="34"/>
                  </a:lnTo>
                  <a:lnTo>
                    <a:pt x="27" y="36"/>
                  </a:lnTo>
                  <a:lnTo>
                    <a:pt x="27" y="39"/>
                  </a:lnTo>
                  <a:lnTo>
                    <a:pt x="27" y="40"/>
                  </a:lnTo>
                  <a:lnTo>
                    <a:pt x="25" y="41"/>
                  </a:lnTo>
                  <a:lnTo>
                    <a:pt x="23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20" y="40"/>
                  </a:lnTo>
                  <a:lnTo>
                    <a:pt x="20" y="41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7" y="44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2"/>
                  </a:lnTo>
                  <a:lnTo>
                    <a:pt x="13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1" y="29"/>
                  </a:lnTo>
                  <a:lnTo>
                    <a:pt x="2" y="26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3" y="14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1" y="10"/>
                  </a:lnTo>
                  <a:lnTo>
                    <a:pt x="2" y="9"/>
                  </a:lnTo>
                  <a:lnTo>
                    <a:pt x="3" y="9"/>
                  </a:lnTo>
                  <a:lnTo>
                    <a:pt x="3" y="7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4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8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4" name="Freeform 38">
              <a:extLst>
                <a:ext uri="{FF2B5EF4-FFF2-40B4-BE49-F238E27FC236}">
                  <a16:creationId xmlns:a16="http://schemas.microsoft.com/office/drawing/2014/main" id="{30DAB0FA-1106-2739-8E1A-DFE02B894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6726" y="4604667"/>
              <a:ext cx="38771" cy="27694"/>
            </a:xfrm>
            <a:custGeom>
              <a:avLst/>
              <a:gdLst>
                <a:gd name="T0" fmla="*/ 9 w 25"/>
                <a:gd name="T1" fmla="*/ 0 h 16"/>
                <a:gd name="T2" fmla="*/ 10 w 25"/>
                <a:gd name="T3" fmla="*/ 1 h 16"/>
                <a:gd name="T4" fmla="*/ 12 w 25"/>
                <a:gd name="T5" fmla="*/ 4 h 16"/>
                <a:gd name="T6" fmla="*/ 13 w 25"/>
                <a:gd name="T7" fmla="*/ 5 h 16"/>
                <a:gd name="T8" fmla="*/ 14 w 25"/>
                <a:gd name="T9" fmla="*/ 6 h 16"/>
                <a:gd name="T10" fmla="*/ 15 w 25"/>
                <a:gd name="T11" fmla="*/ 6 h 16"/>
                <a:gd name="T12" fmla="*/ 17 w 25"/>
                <a:gd name="T13" fmla="*/ 6 h 16"/>
                <a:gd name="T14" fmla="*/ 18 w 25"/>
                <a:gd name="T15" fmla="*/ 6 h 16"/>
                <a:gd name="T16" fmla="*/ 19 w 25"/>
                <a:gd name="T17" fmla="*/ 5 h 16"/>
                <a:gd name="T18" fmla="*/ 20 w 25"/>
                <a:gd name="T19" fmla="*/ 5 h 16"/>
                <a:gd name="T20" fmla="*/ 22 w 25"/>
                <a:gd name="T21" fmla="*/ 6 h 16"/>
                <a:gd name="T22" fmla="*/ 23 w 25"/>
                <a:gd name="T23" fmla="*/ 6 h 16"/>
                <a:gd name="T24" fmla="*/ 24 w 25"/>
                <a:gd name="T25" fmla="*/ 7 h 16"/>
                <a:gd name="T26" fmla="*/ 25 w 25"/>
                <a:gd name="T27" fmla="*/ 9 h 16"/>
                <a:gd name="T28" fmla="*/ 25 w 25"/>
                <a:gd name="T29" fmla="*/ 10 h 16"/>
                <a:gd name="T30" fmla="*/ 23 w 25"/>
                <a:gd name="T31" fmla="*/ 12 h 16"/>
                <a:gd name="T32" fmla="*/ 22 w 25"/>
                <a:gd name="T33" fmla="*/ 14 h 16"/>
                <a:gd name="T34" fmla="*/ 18 w 25"/>
                <a:gd name="T35" fmla="*/ 15 h 16"/>
                <a:gd name="T36" fmla="*/ 17 w 25"/>
                <a:gd name="T37" fmla="*/ 15 h 16"/>
                <a:gd name="T38" fmla="*/ 15 w 25"/>
                <a:gd name="T39" fmla="*/ 15 h 16"/>
                <a:gd name="T40" fmla="*/ 14 w 25"/>
                <a:gd name="T41" fmla="*/ 16 h 16"/>
                <a:gd name="T42" fmla="*/ 13 w 25"/>
                <a:gd name="T43" fmla="*/ 15 h 16"/>
                <a:gd name="T44" fmla="*/ 12 w 25"/>
                <a:gd name="T45" fmla="*/ 15 h 16"/>
                <a:gd name="T46" fmla="*/ 12 w 25"/>
                <a:gd name="T47" fmla="*/ 14 h 16"/>
                <a:gd name="T48" fmla="*/ 12 w 25"/>
                <a:gd name="T49" fmla="*/ 12 h 16"/>
                <a:gd name="T50" fmla="*/ 12 w 25"/>
                <a:gd name="T51" fmla="*/ 11 h 16"/>
                <a:gd name="T52" fmla="*/ 10 w 25"/>
                <a:gd name="T53" fmla="*/ 11 h 16"/>
                <a:gd name="T54" fmla="*/ 9 w 25"/>
                <a:gd name="T55" fmla="*/ 11 h 16"/>
                <a:gd name="T56" fmla="*/ 8 w 25"/>
                <a:gd name="T57" fmla="*/ 11 h 16"/>
                <a:gd name="T58" fmla="*/ 7 w 25"/>
                <a:gd name="T59" fmla="*/ 11 h 16"/>
                <a:gd name="T60" fmla="*/ 5 w 25"/>
                <a:gd name="T61" fmla="*/ 10 h 16"/>
                <a:gd name="T62" fmla="*/ 4 w 25"/>
                <a:gd name="T63" fmla="*/ 9 h 16"/>
                <a:gd name="T64" fmla="*/ 3 w 25"/>
                <a:gd name="T65" fmla="*/ 7 h 16"/>
                <a:gd name="T66" fmla="*/ 2 w 25"/>
                <a:gd name="T67" fmla="*/ 7 h 16"/>
                <a:gd name="T68" fmla="*/ 0 w 25"/>
                <a:gd name="T69" fmla="*/ 6 h 16"/>
                <a:gd name="T70" fmla="*/ 0 w 25"/>
                <a:gd name="T71" fmla="*/ 5 h 16"/>
                <a:gd name="T72" fmla="*/ 2 w 25"/>
                <a:gd name="T73" fmla="*/ 4 h 16"/>
                <a:gd name="T74" fmla="*/ 3 w 25"/>
                <a:gd name="T75" fmla="*/ 4 h 16"/>
                <a:gd name="T76" fmla="*/ 3 w 25"/>
                <a:gd name="T77" fmla="*/ 2 h 16"/>
                <a:gd name="T78" fmla="*/ 2 w 25"/>
                <a:gd name="T79" fmla="*/ 2 h 16"/>
                <a:gd name="T80" fmla="*/ 2 w 25"/>
                <a:gd name="T81" fmla="*/ 1 h 16"/>
                <a:gd name="T82" fmla="*/ 3 w 25"/>
                <a:gd name="T83" fmla="*/ 1 h 16"/>
                <a:gd name="T84" fmla="*/ 4 w 25"/>
                <a:gd name="T85" fmla="*/ 0 h 16"/>
                <a:gd name="T86" fmla="*/ 4 w 25"/>
                <a:gd name="T87" fmla="*/ 1 h 16"/>
                <a:gd name="T88" fmla="*/ 5 w 25"/>
                <a:gd name="T89" fmla="*/ 1 h 16"/>
                <a:gd name="T90" fmla="*/ 7 w 25"/>
                <a:gd name="T91" fmla="*/ 1 h 16"/>
                <a:gd name="T92" fmla="*/ 7 w 25"/>
                <a:gd name="T93" fmla="*/ 0 h 16"/>
                <a:gd name="T94" fmla="*/ 8 w 25"/>
                <a:gd name="T95" fmla="*/ 0 h 16"/>
                <a:gd name="T96" fmla="*/ 9 w 25"/>
                <a:gd name="T9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6">
                  <a:moveTo>
                    <a:pt x="9" y="0"/>
                  </a:moveTo>
                  <a:lnTo>
                    <a:pt x="10" y="1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4" y="7"/>
                  </a:lnTo>
                  <a:lnTo>
                    <a:pt x="25" y="9"/>
                  </a:lnTo>
                  <a:lnTo>
                    <a:pt x="25" y="10"/>
                  </a:lnTo>
                  <a:lnTo>
                    <a:pt x="23" y="12"/>
                  </a:lnTo>
                  <a:lnTo>
                    <a:pt x="22" y="14"/>
                  </a:lnTo>
                  <a:lnTo>
                    <a:pt x="18" y="15"/>
                  </a:lnTo>
                  <a:lnTo>
                    <a:pt x="17" y="15"/>
                  </a:lnTo>
                  <a:lnTo>
                    <a:pt x="15" y="15"/>
                  </a:lnTo>
                  <a:lnTo>
                    <a:pt x="14" y="16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0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1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5" name="Freeform 39">
              <a:extLst>
                <a:ext uri="{FF2B5EF4-FFF2-40B4-BE49-F238E27FC236}">
                  <a16:creationId xmlns:a16="http://schemas.microsoft.com/office/drawing/2014/main" id="{767DD88D-520C-00FE-A3BD-C7791E2D8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0269" y="3862515"/>
              <a:ext cx="33231" cy="49848"/>
            </a:xfrm>
            <a:custGeom>
              <a:avLst/>
              <a:gdLst>
                <a:gd name="T0" fmla="*/ 13 w 24"/>
                <a:gd name="T1" fmla="*/ 7 h 35"/>
                <a:gd name="T2" fmla="*/ 14 w 24"/>
                <a:gd name="T3" fmla="*/ 5 h 35"/>
                <a:gd name="T4" fmla="*/ 17 w 24"/>
                <a:gd name="T5" fmla="*/ 5 h 35"/>
                <a:gd name="T6" fmla="*/ 17 w 24"/>
                <a:gd name="T7" fmla="*/ 9 h 35"/>
                <a:gd name="T8" fmla="*/ 15 w 24"/>
                <a:gd name="T9" fmla="*/ 12 h 35"/>
                <a:gd name="T10" fmla="*/ 19 w 24"/>
                <a:gd name="T11" fmla="*/ 10 h 35"/>
                <a:gd name="T12" fmla="*/ 22 w 24"/>
                <a:gd name="T13" fmla="*/ 10 h 35"/>
                <a:gd name="T14" fmla="*/ 23 w 24"/>
                <a:gd name="T15" fmla="*/ 12 h 35"/>
                <a:gd name="T16" fmla="*/ 24 w 24"/>
                <a:gd name="T17" fmla="*/ 13 h 35"/>
                <a:gd name="T18" fmla="*/ 23 w 24"/>
                <a:gd name="T19" fmla="*/ 15 h 35"/>
                <a:gd name="T20" fmla="*/ 20 w 24"/>
                <a:gd name="T21" fmla="*/ 18 h 35"/>
                <a:gd name="T22" fmla="*/ 23 w 24"/>
                <a:gd name="T23" fmla="*/ 23 h 35"/>
                <a:gd name="T24" fmla="*/ 22 w 24"/>
                <a:gd name="T25" fmla="*/ 25 h 35"/>
                <a:gd name="T26" fmla="*/ 19 w 24"/>
                <a:gd name="T27" fmla="*/ 24 h 35"/>
                <a:gd name="T28" fmla="*/ 19 w 24"/>
                <a:gd name="T29" fmla="*/ 27 h 35"/>
                <a:gd name="T30" fmla="*/ 18 w 24"/>
                <a:gd name="T31" fmla="*/ 28 h 35"/>
                <a:gd name="T32" fmla="*/ 17 w 24"/>
                <a:gd name="T33" fmla="*/ 30 h 35"/>
                <a:gd name="T34" fmla="*/ 17 w 24"/>
                <a:gd name="T35" fmla="*/ 34 h 35"/>
                <a:gd name="T36" fmla="*/ 15 w 24"/>
                <a:gd name="T37" fmla="*/ 35 h 35"/>
                <a:gd name="T38" fmla="*/ 13 w 24"/>
                <a:gd name="T39" fmla="*/ 33 h 35"/>
                <a:gd name="T40" fmla="*/ 12 w 24"/>
                <a:gd name="T41" fmla="*/ 32 h 35"/>
                <a:gd name="T42" fmla="*/ 9 w 24"/>
                <a:gd name="T43" fmla="*/ 34 h 35"/>
                <a:gd name="T44" fmla="*/ 7 w 24"/>
                <a:gd name="T45" fmla="*/ 33 h 35"/>
                <a:gd name="T46" fmla="*/ 5 w 24"/>
                <a:gd name="T47" fmla="*/ 32 h 35"/>
                <a:gd name="T48" fmla="*/ 7 w 24"/>
                <a:gd name="T49" fmla="*/ 28 h 35"/>
                <a:gd name="T50" fmla="*/ 7 w 24"/>
                <a:gd name="T51" fmla="*/ 25 h 35"/>
                <a:gd name="T52" fmla="*/ 5 w 24"/>
                <a:gd name="T53" fmla="*/ 22 h 35"/>
                <a:gd name="T54" fmla="*/ 5 w 24"/>
                <a:gd name="T55" fmla="*/ 20 h 35"/>
                <a:gd name="T56" fmla="*/ 8 w 24"/>
                <a:gd name="T57" fmla="*/ 18 h 35"/>
                <a:gd name="T58" fmla="*/ 5 w 24"/>
                <a:gd name="T59" fmla="*/ 15 h 35"/>
                <a:gd name="T60" fmla="*/ 4 w 24"/>
                <a:gd name="T61" fmla="*/ 13 h 35"/>
                <a:gd name="T62" fmla="*/ 5 w 24"/>
                <a:gd name="T63" fmla="*/ 10 h 35"/>
                <a:gd name="T64" fmla="*/ 5 w 24"/>
                <a:gd name="T65" fmla="*/ 7 h 35"/>
                <a:gd name="T66" fmla="*/ 4 w 24"/>
                <a:gd name="T67" fmla="*/ 5 h 35"/>
                <a:gd name="T68" fmla="*/ 0 w 24"/>
                <a:gd name="T69" fmla="*/ 3 h 35"/>
                <a:gd name="T70" fmla="*/ 3 w 24"/>
                <a:gd name="T71" fmla="*/ 2 h 35"/>
                <a:gd name="T72" fmla="*/ 7 w 24"/>
                <a:gd name="T73" fmla="*/ 3 h 35"/>
                <a:gd name="T74" fmla="*/ 12 w 24"/>
                <a:gd name="T75" fmla="*/ 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4" h="35">
                  <a:moveTo>
                    <a:pt x="12" y="8"/>
                  </a:moveTo>
                  <a:lnTo>
                    <a:pt x="13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9"/>
                  </a:lnTo>
                  <a:lnTo>
                    <a:pt x="15" y="10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0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4" y="12"/>
                  </a:lnTo>
                  <a:lnTo>
                    <a:pt x="24" y="13"/>
                  </a:lnTo>
                  <a:lnTo>
                    <a:pt x="24" y="14"/>
                  </a:lnTo>
                  <a:lnTo>
                    <a:pt x="23" y="15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2" y="19"/>
                  </a:lnTo>
                  <a:lnTo>
                    <a:pt x="23" y="23"/>
                  </a:lnTo>
                  <a:lnTo>
                    <a:pt x="22" y="24"/>
                  </a:lnTo>
                  <a:lnTo>
                    <a:pt x="22" y="25"/>
                  </a:lnTo>
                  <a:lnTo>
                    <a:pt x="20" y="24"/>
                  </a:lnTo>
                  <a:lnTo>
                    <a:pt x="19" y="24"/>
                  </a:lnTo>
                  <a:lnTo>
                    <a:pt x="20" y="25"/>
                  </a:lnTo>
                  <a:lnTo>
                    <a:pt x="19" y="27"/>
                  </a:lnTo>
                  <a:lnTo>
                    <a:pt x="19" y="28"/>
                  </a:lnTo>
                  <a:lnTo>
                    <a:pt x="18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3"/>
                  </a:lnTo>
                  <a:lnTo>
                    <a:pt x="17" y="34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3" y="34"/>
                  </a:lnTo>
                  <a:lnTo>
                    <a:pt x="13" y="33"/>
                  </a:lnTo>
                  <a:lnTo>
                    <a:pt x="13" y="32"/>
                  </a:lnTo>
                  <a:lnTo>
                    <a:pt x="12" y="32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2"/>
                  </a:lnTo>
                  <a:lnTo>
                    <a:pt x="7" y="29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7" y="19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3"/>
                  </a:lnTo>
                  <a:lnTo>
                    <a:pt x="8" y="4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6" name="Freeform 40">
              <a:extLst>
                <a:ext uri="{FF2B5EF4-FFF2-40B4-BE49-F238E27FC236}">
                  <a16:creationId xmlns:a16="http://schemas.microsoft.com/office/drawing/2014/main" id="{FD055409-E9CE-01C9-43E1-91F376C97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7654" y="3856974"/>
              <a:ext cx="27694" cy="16617"/>
            </a:xfrm>
            <a:custGeom>
              <a:avLst/>
              <a:gdLst>
                <a:gd name="T0" fmla="*/ 13 w 21"/>
                <a:gd name="T1" fmla="*/ 6 h 10"/>
                <a:gd name="T2" fmla="*/ 15 w 21"/>
                <a:gd name="T3" fmla="*/ 7 h 10"/>
                <a:gd name="T4" fmla="*/ 16 w 21"/>
                <a:gd name="T5" fmla="*/ 7 h 10"/>
                <a:gd name="T6" fmla="*/ 16 w 21"/>
                <a:gd name="T7" fmla="*/ 9 h 10"/>
                <a:gd name="T8" fmla="*/ 17 w 21"/>
                <a:gd name="T9" fmla="*/ 9 h 10"/>
                <a:gd name="T10" fmla="*/ 18 w 21"/>
                <a:gd name="T11" fmla="*/ 7 h 10"/>
                <a:gd name="T12" fmla="*/ 21 w 21"/>
                <a:gd name="T13" fmla="*/ 7 h 10"/>
                <a:gd name="T14" fmla="*/ 21 w 21"/>
                <a:gd name="T15" fmla="*/ 9 h 10"/>
                <a:gd name="T16" fmla="*/ 20 w 21"/>
                <a:gd name="T17" fmla="*/ 10 h 10"/>
                <a:gd name="T18" fmla="*/ 18 w 21"/>
                <a:gd name="T19" fmla="*/ 10 h 10"/>
                <a:gd name="T20" fmla="*/ 16 w 21"/>
                <a:gd name="T21" fmla="*/ 10 h 10"/>
                <a:gd name="T22" fmla="*/ 15 w 21"/>
                <a:gd name="T23" fmla="*/ 9 h 10"/>
                <a:gd name="T24" fmla="*/ 13 w 21"/>
                <a:gd name="T25" fmla="*/ 7 h 10"/>
                <a:gd name="T26" fmla="*/ 12 w 21"/>
                <a:gd name="T27" fmla="*/ 9 h 10"/>
                <a:gd name="T28" fmla="*/ 11 w 21"/>
                <a:gd name="T29" fmla="*/ 10 h 10"/>
                <a:gd name="T30" fmla="*/ 10 w 21"/>
                <a:gd name="T31" fmla="*/ 10 h 10"/>
                <a:gd name="T32" fmla="*/ 9 w 21"/>
                <a:gd name="T33" fmla="*/ 10 h 10"/>
                <a:gd name="T34" fmla="*/ 6 w 21"/>
                <a:gd name="T35" fmla="*/ 9 h 10"/>
                <a:gd name="T36" fmla="*/ 4 w 21"/>
                <a:gd name="T37" fmla="*/ 10 h 10"/>
                <a:gd name="T38" fmla="*/ 1 w 21"/>
                <a:gd name="T39" fmla="*/ 10 h 10"/>
                <a:gd name="T40" fmla="*/ 0 w 21"/>
                <a:gd name="T41" fmla="*/ 9 h 10"/>
                <a:gd name="T42" fmla="*/ 0 w 21"/>
                <a:gd name="T43" fmla="*/ 7 h 10"/>
                <a:gd name="T44" fmla="*/ 0 w 21"/>
                <a:gd name="T45" fmla="*/ 6 h 10"/>
                <a:gd name="T46" fmla="*/ 1 w 21"/>
                <a:gd name="T47" fmla="*/ 5 h 10"/>
                <a:gd name="T48" fmla="*/ 2 w 21"/>
                <a:gd name="T49" fmla="*/ 6 h 10"/>
                <a:gd name="T50" fmla="*/ 4 w 21"/>
                <a:gd name="T51" fmla="*/ 6 h 10"/>
                <a:gd name="T52" fmla="*/ 4 w 21"/>
                <a:gd name="T53" fmla="*/ 5 h 10"/>
                <a:gd name="T54" fmla="*/ 5 w 21"/>
                <a:gd name="T55" fmla="*/ 4 h 10"/>
                <a:gd name="T56" fmla="*/ 7 w 21"/>
                <a:gd name="T57" fmla="*/ 0 h 10"/>
                <a:gd name="T58" fmla="*/ 9 w 21"/>
                <a:gd name="T59" fmla="*/ 0 h 10"/>
                <a:gd name="T60" fmla="*/ 10 w 21"/>
                <a:gd name="T61" fmla="*/ 1 h 10"/>
                <a:gd name="T62" fmla="*/ 12 w 21"/>
                <a:gd name="T63" fmla="*/ 4 h 10"/>
                <a:gd name="T64" fmla="*/ 13 w 21"/>
                <a:gd name="T65" fmla="*/ 5 h 10"/>
                <a:gd name="T66" fmla="*/ 13 w 21"/>
                <a:gd name="T6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0">
                  <a:moveTo>
                    <a:pt x="13" y="6"/>
                  </a:moveTo>
                  <a:lnTo>
                    <a:pt x="15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8" y="7"/>
                  </a:lnTo>
                  <a:lnTo>
                    <a:pt x="21" y="7"/>
                  </a:lnTo>
                  <a:lnTo>
                    <a:pt x="21" y="9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0"/>
                  </a:lnTo>
                  <a:lnTo>
                    <a:pt x="15" y="9"/>
                  </a:lnTo>
                  <a:lnTo>
                    <a:pt x="13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6" y="9"/>
                  </a:lnTo>
                  <a:lnTo>
                    <a:pt x="4" y="10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6"/>
                  </a:lnTo>
                  <a:lnTo>
                    <a:pt x="4" y="6"/>
                  </a:lnTo>
                  <a:lnTo>
                    <a:pt x="4" y="5"/>
                  </a:lnTo>
                  <a:lnTo>
                    <a:pt x="5" y="4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7" name="Freeform 41">
              <a:extLst>
                <a:ext uri="{FF2B5EF4-FFF2-40B4-BE49-F238E27FC236}">
                  <a16:creationId xmlns:a16="http://schemas.microsoft.com/office/drawing/2014/main" id="{B73A571F-6966-88F1-5BE3-E38674EE1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1189" y="3829284"/>
              <a:ext cx="33231" cy="38771"/>
            </a:xfrm>
            <a:custGeom>
              <a:avLst/>
              <a:gdLst>
                <a:gd name="T0" fmla="*/ 15 w 21"/>
                <a:gd name="T1" fmla="*/ 2 h 28"/>
                <a:gd name="T2" fmla="*/ 17 w 21"/>
                <a:gd name="T3" fmla="*/ 2 h 28"/>
                <a:gd name="T4" fmla="*/ 19 w 21"/>
                <a:gd name="T5" fmla="*/ 6 h 28"/>
                <a:gd name="T6" fmla="*/ 21 w 21"/>
                <a:gd name="T7" fmla="*/ 6 h 28"/>
                <a:gd name="T8" fmla="*/ 21 w 21"/>
                <a:gd name="T9" fmla="*/ 8 h 28"/>
                <a:gd name="T10" fmla="*/ 20 w 21"/>
                <a:gd name="T11" fmla="*/ 10 h 28"/>
                <a:gd name="T12" fmla="*/ 21 w 21"/>
                <a:gd name="T13" fmla="*/ 12 h 28"/>
                <a:gd name="T14" fmla="*/ 20 w 21"/>
                <a:gd name="T15" fmla="*/ 11 h 28"/>
                <a:gd name="T16" fmla="*/ 19 w 21"/>
                <a:gd name="T17" fmla="*/ 11 h 28"/>
                <a:gd name="T18" fmla="*/ 20 w 21"/>
                <a:gd name="T19" fmla="*/ 12 h 28"/>
                <a:gd name="T20" fmla="*/ 19 w 21"/>
                <a:gd name="T21" fmla="*/ 13 h 28"/>
                <a:gd name="T22" fmla="*/ 17 w 21"/>
                <a:gd name="T23" fmla="*/ 13 h 28"/>
                <a:gd name="T24" fmla="*/ 15 w 21"/>
                <a:gd name="T25" fmla="*/ 15 h 28"/>
                <a:gd name="T26" fmla="*/ 11 w 21"/>
                <a:gd name="T27" fmla="*/ 17 h 28"/>
                <a:gd name="T28" fmla="*/ 11 w 21"/>
                <a:gd name="T29" fmla="*/ 21 h 28"/>
                <a:gd name="T30" fmla="*/ 10 w 21"/>
                <a:gd name="T31" fmla="*/ 23 h 28"/>
                <a:gd name="T32" fmla="*/ 9 w 21"/>
                <a:gd name="T33" fmla="*/ 25 h 28"/>
                <a:gd name="T34" fmla="*/ 9 w 21"/>
                <a:gd name="T35" fmla="*/ 27 h 28"/>
                <a:gd name="T36" fmla="*/ 6 w 21"/>
                <a:gd name="T37" fmla="*/ 28 h 28"/>
                <a:gd name="T38" fmla="*/ 4 w 21"/>
                <a:gd name="T39" fmla="*/ 27 h 28"/>
                <a:gd name="T40" fmla="*/ 2 w 21"/>
                <a:gd name="T41" fmla="*/ 26 h 28"/>
                <a:gd name="T42" fmla="*/ 0 w 21"/>
                <a:gd name="T43" fmla="*/ 26 h 28"/>
                <a:gd name="T44" fmla="*/ 0 w 21"/>
                <a:gd name="T45" fmla="*/ 23 h 28"/>
                <a:gd name="T46" fmla="*/ 2 w 21"/>
                <a:gd name="T47" fmla="*/ 22 h 28"/>
                <a:gd name="T48" fmla="*/ 2 w 21"/>
                <a:gd name="T49" fmla="*/ 18 h 28"/>
                <a:gd name="T50" fmla="*/ 4 w 21"/>
                <a:gd name="T51" fmla="*/ 16 h 28"/>
                <a:gd name="T52" fmla="*/ 2 w 21"/>
                <a:gd name="T53" fmla="*/ 13 h 28"/>
                <a:gd name="T54" fmla="*/ 1 w 21"/>
                <a:gd name="T55" fmla="*/ 12 h 28"/>
                <a:gd name="T56" fmla="*/ 2 w 21"/>
                <a:gd name="T57" fmla="*/ 10 h 28"/>
                <a:gd name="T58" fmla="*/ 4 w 21"/>
                <a:gd name="T59" fmla="*/ 8 h 28"/>
                <a:gd name="T60" fmla="*/ 6 w 21"/>
                <a:gd name="T61" fmla="*/ 5 h 28"/>
                <a:gd name="T62" fmla="*/ 9 w 21"/>
                <a:gd name="T63" fmla="*/ 2 h 28"/>
                <a:gd name="T64" fmla="*/ 11 w 21"/>
                <a:gd name="T65" fmla="*/ 0 h 28"/>
                <a:gd name="T66" fmla="*/ 14 w 21"/>
                <a:gd name="T6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28">
                  <a:moveTo>
                    <a:pt x="14" y="2"/>
                  </a:move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20" y="6"/>
                  </a:lnTo>
                  <a:lnTo>
                    <a:pt x="21" y="6"/>
                  </a:lnTo>
                  <a:lnTo>
                    <a:pt x="21" y="7"/>
                  </a:lnTo>
                  <a:lnTo>
                    <a:pt x="21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1" y="11"/>
                  </a:lnTo>
                  <a:lnTo>
                    <a:pt x="21" y="12"/>
                  </a:lnTo>
                  <a:lnTo>
                    <a:pt x="20" y="12"/>
                  </a:lnTo>
                  <a:lnTo>
                    <a:pt x="20" y="11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2"/>
                  </a:lnTo>
                  <a:lnTo>
                    <a:pt x="20" y="12"/>
                  </a:lnTo>
                  <a:lnTo>
                    <a:pt x="20" y="13"/>
                  </a:lnTo>
                  <a:lnTo>
                    <a:pt x="19" y="13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4" y="16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11" y="22"/>
                  </a:lnTo>
                  <a:lnTo>
                    <a:pt x="10" y="23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9" y="27"/>
                  </a:lnTo>
                  <a:lnTo>
                    <a:pt x="7" y="28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4" y="27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1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1" y="23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7" y="3"/>
                  </a:lnTo>
                  <a:lnTo>
                    <a:pt x="9" y="2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8" name="Freeform 42">
              <a:extLst>
                <a:ext uri="{FF2B5EF4-FFF2-40B4-BE49-F238E27FC236}">
                  <a16:creationId xmlns:a16="http://schemas.microsoft.com/office/drawing/2014/main" id="{E5F6A604-7864-4640-8168-2E4935140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4573" y="3768359"/>
              <a:ext cx="22156" cy="11076"/>
            </a:xfrm>
            <a:custGeom>
              <a:avLst/>
              <a:gdLst>
                <a:gd name="T0" fmla="*/ 5 w 15"/>
                <a:gd name="T1" fmla="*/ 2 h 9"/>
                <a:gd name="T2" fmla="*/ 7 w 15"/>
                <a:gd name="T3" fmla="*/ 2 h 9"/>
                <a:gd name="T4" fmla="*/ 8 w 15"/>
                <a:gd name="T5" fmla="*/ 2 h 9"/>
                <a:gd name="T6" fmla="*/ 8 w 15"/>
                <a:gd name="T7" fmla="*/ 1 h 9"/>
                <a:gd name="T8" fmla="*/ 12 w 15"/>
                <a:gd name="T9" fmla="*/ 2 h 9"/>
                <a:gd name="T10" fmla="*/ 12 w 15"/>
                <a:gd name="T11" fmla="*/ 4 h 9"/>
                <a:gd name="T12" fmla="*/ 13 w 15"/>
                <a:gd name="T13" fmla="*/ 4 h 9"/>
                <a:gd name="T14" fmla="*/ 14 w 15"/>
                <a:gd name="T15" fmla="*/ 4 h 9"/>
                <a:gd name="T16" fmla="*/ 14 w 15"/>
                <a:gd name="T17" fmla="*/ 5 h 9"/>
                <a:gd name="T18" fmla="*/ 14 w 15"/>
                <a:gd name="T19" fmla="*/ 6 h 9"/>
                <a:gd name="T20" fmla="*/ 15 w 15"/>
                <a:gd name="T21" fmla="*/ 7 h 9"/>
                <a:gd name="T22" fmla="*/ 14 w 15"/>
                <a:gd name="T23" fmla="*/ 7 h 9"/>
                <a:gd name="T24" fmla="*/ 14 w 15"/>
                <a:gd name="T25" fmla="*/ 9 h 9"/>
                <a:gd name="T26" fmla="*/ 13 w 15"/>
                <a:gd name="T27" fmla="*/ 7 h 9"/>
                <a:gd name="T28" fmla="*/ 13 w 15"/>
                <a:gd name="T29" fmla="*/ 6 h 9"/>
                <a:gd name="T30" fmla="*/ 12 w 15"/>
                <a:gd name="T31" fmla="*/ 6 h 9"/>
                <a:gd name="T32" fmla="*/ 10 w 15"/>
                <a:gd name="T33" fmla="*/ 6 h 9"/>
                <a:gd name="T34" fmla="*/ 9 w 15"/>
                <a:gd name="T35" fmla="*/ 6 h 9"/>
                <a:gd name="T36" fmla="*/ 7 w 15"/>
                <a:gd name="T37" fmla="*/ 6 h 9"/>
                <a:gd name="T38" fmla="*/ 5 w 15"/>
                <a:gd name="T39" fmla="*/ 6 h 9"/>
                <a:gd name="T40" fmla="*/ 5 w 15"/>
                <a:gd name="T41" fmla="*/ 5 h 9"/>
                <a:gd name="T42" fmla="*/ 4 w 15"/>
                <a:gd name="T43" fmla="*/ 5 h 9"/>
                <a:gd name="T44" fmla="*/ 3 w 15"/>
                <a:gd name="T45" fmla="*/ 5 h 9"/>
                <a:gd name="T46" fmla="*/ 3 w 15"/>
                <a:gd name="T47" fmla="*/ 4 h 9"/>
                <a:gd name="T48" fmla="*/ 2 w 15"/>
                <a:gd name="T49" fmla="*/ 4 h 9"/>
                <a:gd name="T50" fmla="*/ 2 w 15"/>
                <a:gd name="T51" fmla="*/ 2 h 9"/>
                <a:gd name="T52" fmla="*/ 0 w 15"/>
                <a:gd name="T53" fmla="*/ 2 h 9"/>
                <a:gd name="T54" fmla="*/ 0 w 15"/>
                <a:gd name="T55" fmla="*/ 1 h 9"/>
                <a:gd name="T56" fmla="*/ 2 w 15"/>
                <a:gd name="T57" fmla="*/ 0 h 9"/>
                <a:gd name="T58" fmla="*/ 4 w 15"/>
                <a:gd name="T59" fmla="*/ 1 h 9"/>
                <a:gd name="T60" fmla="*/ 5 w 15"/>
                <a:gd name="T6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" h="9">
                  <a:moveTo>
                    <a:pt x="5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99" name="Freeform 43">
              <a:extLst>
                <a:ext uri="{FF2B5EF4-FFF2-40B4-BE49-F238E27FC236}">
                  <a16:creationId xmlns:a16="http://schemas.microsoft.com/office/drawing/2014/main" id="{AB2E5D87-FE08-9C23-9B7A-49E75F433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5804" y="3712973"/>
              <a:ext cx="110770" cy="77539"/>
            </a:xfrm>
            <a:custGeom>
              <a:avLst/>
              <a:gdLst>
                <a:gd name="T0" fmla="*/ 41 w 78"/>
                <a:gd name="T1" fmla="*/ 1 h 54"/>
                <a:gd name="T2" fmla="*/ 45 w 78"/>
                <a:gd name="T3" fmla="*/ 8 h 54"/>
                <a:gd name="T4" fmla="*/ 50 w 78"/>
                <a:gd name="T5" fmla="*/ 1 h 54"/>
                <a:gd name="T6" fmla="*/ 55 w 78"/>
                <a:gd name="T7" fmla="*/ 4 h 54"/>
                <a:gd name="T8" fmla="*/ 62 w 78"/>
                <a:gd name="T9" fmla="*/ 9 h 54"/>
                <a:gd name="T10" fmla="*/ 68 w 78"/>
                <a:gd name="T11" fmla="*/ 9 h 54"/>
                <a:gd name="T12" fmla="*/ 72 w 78"/>
                <a:gd name="T13" fmla="*/ 11 h 54"/>
                <a:gd name="T14" fmla="*/ 78 w 78"/>
                <a:gd name="T15" fmla="*/ 14 h 54"/>
                <a:gd name="T16" fmla="*/ 77 w 78"/>
                <a:gd name="T17" fmla="*/ 20 h 54"/>
                <a:gd name="T18" fmla="*/ 73 w 78"/>
                <a:gd name="T19" fmla="*/ 21 h 54"/>
                <a:gd name="T20" fmla="*/ 70 w 78"/>
                <a:gd name="T21" fmla="*/ 25 h 54"/>
                <a:gd name="T22" fmla="*/ 63 w 78"/>
                <a:gd name="T23" fmla="*/ 21 h 54"/>
                <a:gd name="T24" fmla="*/ 62 w 78"/>
                <a:gd name="T25" fmla="*/ 24 h 54"/>
                <a:gd name="T26" fmla="*/ 65 w 78"/>
                <a:gd name="T27" fmla="*/ 26 h 54"/>
                <a:gd name="T28" fmla="*/ 60 w 78"/>
                <a:gd name="T29" fmla="*/ 29 h 54"/>
                <a:gd name="T30" fmla="*/ 56 w 78"/>
                <a:gd name="T31" fmla="*/ 23 h 54"/>
                <a:gd name="T32" fmla="*/ 52 w 78"/>
                <a:gd name="T33" fmla="*/ 26 h 54"/>
                <a:gd name="T34" fmla="*/ 58 w 78"/>
                <a:gd name="T35" fmla="*/ 26 h 54"/>
                <a:gd name="T36" fmla="*/ 61 w 78"/>
                <a:gd name="T37" fmla="*/ 34 h 54"/>
                <a:gd name="T38" fmla="*/ 58 w 78"/>
                <a:gd name="T39" fmla="*/ 31 h 54"/>
                <a:gd name="T40" fmla="*/ 58 w 78"/>
                <a:gd name="T41" fmla="*/ 33 h 54"/>
                <a:gd name="T42" fmla="*/ 62 w 78"/>
                <a:gd name="T43" fmla="*/ 39 h 54"/>
                <a:gd name="T44" fmla="*/ 65 w 78"/>
                <a:gd name="T45" fmla="*/ 44 h 54"/>
                <a:gd name="T46" fmla="*/ 58 w 78"/>
                <a:gd name="T47" fmla="*/ 36 h 54"/>
                <a:gd name="T48" fmla="*/ 53 w 78"/>
                <a:gd name="T49" fmla="*/ 35 h 54"/>
                <a:gd name="T50" fmla="*/ 50 w 78"/>
                <a:gd name="T51" fmla="*/ 35 h 54"/>
                <a:gd name="T52" fmla="*/ 46 w 78"/>
                <a:gd name="T53" fmla="*/ 31 h 54"/>
                <a:gd name="T54" fmla="*/ 35 w 78"/>
                <a:gd name="T55" fmla="*/ 33 h 54"/>
                <a:gd name="T56" fmla="*/ 23 w 78"/>
                <a:gd name="T57" fmla="*/ 40 h 54"/>
                <a:gd name="T58" fmla="*/ 20 w 78"/>
                <a:gd name="T59" fmla="*/ 45 h 54"/>
                <a:gd name="T60" fmla="*/ 16 w 78"/>
                <a:gd name="T61" fmla="*/ 51 h 54"/>
                <a:gd name="T62" fmla="*/ 12 w 78"/>
                <a:gd name="T63" fmla="*/ 49 h 54"/>
                <a:gd name="T64" fmla="*/ 18 w 78"/>
                <a:gd name="T65" fmla="*/ 40 h 54"/>
                <a:gd name="T66" fmla="*/ 22 w 78"/>
                <a:gd name="T67" fmla="*/ 35 h 54"/>
                <a:gd name="T68" fmla="*/ 16 w 78"/>
                <a:gd name="T69" fmla="*/ 33 h 54"/>
                <a:gd name="T70" fmla="*/ 15 w 78"/>
                <a:gd name="T71" fmla="*/ 26 h 54"/>
                <a:gd name="T72" fmla="*/ 10 w 78"/>
                <a:gd name="T73" fmla="*/ 25 h 54"/>
                <a:gd name="T74" fmla="*/ 5 w 78"/>
                <a:gd name="T75" fmla="*/ 25 h 54"/>
                <a:gd name="T76" fmla="*/ 1 w 78"/>
                <a:gd name="T77" fmla="*/ 20 h 54"/>
                <a:gd name="T78" fmla="*/ 7 w 78"/>
                <a:gd name="T79" fmla="*/ 16 h 54"/>
                <a:gd name="T80" fmla="*/ 0 w 78"/>
                <a:gd name="T81" fmla="*/ 10 h 54"/>
                <a:gd name="T82" fmla="*/ 5 w 78"/>
                <a:gd name="T83" fmla="*/ 10 h 54"/>
                <a:gd name="T84" fmla="*/ 11 w 78"/>
                <a:gd name="T85" fmla="*/ 8 h 54"/>
                <a:gd name="T86" fmla="*/ 16 w 78"/>
                <a:gd name="T87" fmla="*/ 11 h 54"/>
                <a:gd name="T88" fmla="*/ 20 w 78"/>
                <a:gd name="T89" fmla="*/ 11 h 54"/>
                <a:gd name="T90" fmla="*/ 27 w 78"/>
                <a:gd name="T91" fmla="*/ 11 h 54"/>
                <a:gd name="T92" fmla="*/ 37 w 78"/>
                <a:gd name="T93" fmla="*/ 16 h 54"/>
                <a:gd name="T94" fmla="*/ 42 w 78"/>
                <a:gd name="T95" fmla="*/ 15 h 54"/>
                <a:gd name="T96" fmla="*/ 46 w 78"/>
                <a:gd name="T97" fmla="*/ 14 h 54"/>
                <a:gd name="T98" fmla="*/ 47 w 78"/>
                <a:gd name="T99" fmla="*/ 13 h 54"/>
                <a:gd name="T100" fmla="*/ 42 w 78"/>
                <a:gd name="T101" fmla="*/ 11 h 54"/>
                <a:gd name="T102" fmla="*/ 35 w 78"/>
                <a:gd name="T103" fmla="*/ 11 h 54"/>
                <a:gd name="T104" fmla="*/ 31 w 78"/>
                <a:gd name="T105" fmla="*/ 5 h 54"/>
                <a:gd name="T106" fmla="*/ 25 w 78"/>
                <a:gd name="T107" fmla="*/ 3 h 54"/>
                <a:gd name="T108" fmla="*/ 32 w 78"/>
                <a:gd name="T109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54">
                  <a:moveTo>
                    <a:pt x="36" y="1"/>
                  </a:moveTo>
                  <a:lnTo>
                    <a:pt x="37" y="4"/>
                  </a:lnTo>
                  <a:lnTo>
                    <a:pt x="38" y="4"/>
                  </a:lnTo>
                  <a:lnTo>
                    <a:pt x="40" y="3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1" y="6"/>
                  </a:lnTo>
                  <a:lnTo>
                    <a:pt x="42" y="6"/>
                  </a:lnTo>
                  <a:lnTo>
                    <a:pt x="43" y="6"/>
                  </a:lnTo>
                  <a:lnTo>
                    <a:pt x="45" y="8"/>
                  </a:lnTo>
                  <a:lnTo>
                    <a:pt x="47" y="6"/>
                  </a:lnTo>
                  <a:lnTo>
                    <a:pt x="48" y="5"/>
                  </a:lnTo>
                  <a:lnTo>
                    <a:pt x="48" y="4"/>
                  </a:lnTo>
                  <a:lnTo>
                    <a:pt x="48" y="3"/>
                  </a:lnTo>
                  <a:lnTo>
                    <a:pt x="50" y="3"/>
                  </a:lnTo>
                  <a:lnTo>
                    <a:pt x="50" y="1"/>
                  </a:lnTo>
                  <a:lnTo>
                    <a:pt x="51" y="1"/>
                  </a:lnTo>
                  <a:lnTo>
                    <a:pt x="51" y="3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5" y="3"/>
                  </a:lnTo>
                  <a:lnTo>
                    <a:pt x="55" y="4"/>
                  </a:lnTo>
                  <a:lnTo>
                    <a:pt x="56" y="5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3" y="8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8"/>
                  </a:lnTo>
                  <a:lnTo>
                    <a:pt x="67" y="8"/>
                  </a:lnTo>
                  <a:lnTo>
                    <a:pt x="68" y="9"/>
                  </a:lnTo>
                  <a:lnTo>
                    <a:pt x="68" y="10"/>
                  </a:lnTo>
                  <a:lnTo>
                    <a:pt x="70" y="11"/>
                  </a:lnTo>
                  <a:lnTo>
                    <a:pt x="70" y="13"/>
                  </a:lnTo>
                  <a:lnTo>
                    <a:pt x="71" y="13"/>
                  </a:lnTo>
                  <a:lnTo>
                    <a:pt x="72" y="13"/>
                  </a:lnTo>
                  <a:lnTo>
                    <a:pt x="72" y="11"/>
                  </a:lnTo>
                  <a:lnTo>
                    <a:pt x="73" y="11"/>
                  </a:lnTo>
                  <a:lnTo>
                    <a:pt x="73" y="10"/>
                  </a:lnTo>
                  <a:lnTo>
                    <a:pt x="75" y="10"/>
                  </a:lnTo>
                  <a:lnTo>
                    <a:pt x="77" y="11"/>
                  </a:lnTo>
                  <a:lnTo>
                    <a:pt x="78" y="13"/>
                  </a:lnTo>
                  <a:lnTo>
                    <a:pt x="78" y="14"/>
                  </a:lnTo>
                  <a:lnTo>
                    <a:pt x="78" y="15"/>
                  </a:lnTo>
                  <a:lnTo>
                    <a:pt x="77" y="15"/>
                  </a:lnTo>
                  <a:lnTo>
                    <a:pt x="77" y="16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7" y="20"/>
                  </a:lnTo>
                  <a:lnTo>
                    <a:pt x="77" y="21"/>
                  </a:lnTo>
                  <a:lnTo>
                    <a:pt x="76" y="20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20"/>
                  </a:lnTo>
                  <a:lnTo>
                    <a:pt x="73" y="21"/>
                  </a:lnTo>
                  <a:lnTo>
                    <a:pt x="73" y="23"/>
                  </a:lnTo>
                  <a:lnTo>
                    <a:pt x="72" y="23"/>
                  </a:lnTo>
                  <a:lnTo>
                    <a:pt x="71" y="21"/>
                  </a:lnTo>
                  <a:lnTo>
                    <a:pt x="70" y="23"/>
                  </a:lnTo>
                  <a:lnTo>
                    <a:pt x="70" y="24"/>
                  </a:lnTo>
                  <a:lnTo>
                    <a:pt x="70" y="25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7" y="26"/>
                  </a:lnTo>
                  <a:lnTo>
                    <a:pt x="66" y="24"/>
                  </a:lnTo>
                  <a:lnTo>
                    <a:pt x="63" y="23"/>
                  </a:lnTo>
                  <a:lnTo>
                    <a:pt x="63" y="21"/>
                  </a:lnTo>
                  <a:lnTo>
                    <a:pt x="62" y="21"/>
                  </a:lnTo>
                  <a:lnTo>
                    <a:pt x="61" y="21"/>
                  </a:lnTo>
                  <a:lnTo>
                    <a:pt x="60" y="21"/>
                  </a:lnTo>
                  <a:lnTo>
                    <a:pt x="60" y="23"/>
                  </a:lnTo>
                  <a:lnTo>
                    <a:pt x="61" y="23"/>
                  </a:lnTo>
                  <a:lnTo>
                    <a:pt x="62" y="24"/>
                  </a:lnTo>
                  <a:lnTo>
                    <a:pt x="62" y="25"/>
                  </a:lnTo>
                  <a:lnTo>
                    <a:pt x="63" y="25"/>
                  </a:lnTo>
                  <a:lnTo>
                    <a:pt x="65" y="25"/>
                  </a:lnTo>
                  <a:lnTo>
                    <a:pt x="65" y="26"/>
                  </a:lnTo>
                  <a:lnTo>
                    <a:pt x="63" y="26"/>
                  </a:lnTo>
                  <a:lnTo>
                    <a:pt x="65" y="26"/>
                  </a:lnTo>
                  <a:lnTo>
                    <a:pt x="65" y="28"/>
                  </a:lnTo>
                  <a:lnTo>
                    <a:pt x="65" y="29"/>
                  </a:lnTo>
                  <a:lnTo>
                    <a:pt x="63" y="29"/>
                  </a:lnTo>
                  <a:lnTo>
                    <a:pt x="62" y="29"/>
                  </a:lnTo>
                  <a:lnTo>
                    <a:pt x="61" y="29"/>
                  </a:lnTo>
                  <a:lnTo>
                    <a:pt x="60" y="29"/>
                  </a:lnTo>
                  <a:lnTo>
                    <a:pt x="60" y="28"/>
                  </a:lnTo>
                  <a:lnTo>
                    <a:pt x="60" y="26"/>
                  </a:lnTo>
                  <a:lnTo>
                    <a:pt x="58" y="25"/>
                  </a:lnTo>
                  <a:lnTo>
                    <a:pt x="58" y="24"/>
                  </a:lnTo>
                  <a:lnTo>
                    <a:pt x="57" y="24"/>
                  </a:lnTo>
                  <a:lnTo>
                    <a:pt x="56" y="23"/>
                  </a:lnTo>
                  <a:lnTo>
                    <a:pt x="55" y="24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51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5" y="28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6"/>
                  </a:lnTo>
                  <a:lnTo>
                    <a:pt x="58" y="26"/>
                  </a:lnTo>
                  <a:lnTo>
                    <a:pt x="60" y="29"/>
                  </a:lnTo>
                  <a:lnTo>
                    <a:pt x="60" y="30"/>
                  </a:lnTo>
                  <a:lnTo>
                    <a:pt x="61" y="30"/>
                  </a:lnTo>
                  <a:lnTo>
                    <a:pt x="61" y="31"/>
                  </a:lnTo>
                  <a:lnTo>
                    <a:pt x="61" y="33"/>
                  </a:lnTo>
                  <a:lnTo>
                    <a:pt x="61" y="34"/>
                  </a:lnTo>
                  <a:lnTo>
                    <a:pt x="61" y="33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60" y="30"/>
                  </a:lnTo>
                  <a:lnTo>
                    <a:pt x="58" y="30"/>
                  </a:lnTo>
                  <a:lnTo>
                    <a:pt x="58" y="31"/>
                  </a:lnTo>
                  <a:lnTo>
                    <a:pt x="57" y="31"/>
                  </a:lnTo>
                  <a:lnTo>
                    <a:pt x="57" y="30"/>
                  </a:lnTo>
                  <a:lnTo>
                    <a:pt x="56" y="30"/>
                  </a:lnTo>
                  <a:lnTo>
                    <a:pt x="56" y="31"/>
                  </a:lnTo>
                  <a:lnTo>
                    <a:pt x="57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60" y="34"/>
                  </a:lnTo>
                  <a:lnTo>
                    <a:pt x="60" y="35"/>
                  </a:lnTo>
                  <a:lnTo>
                    <a:pt x="61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2" y="40"/>
                  </a:lnTo>
                  <a:lnTo>
                    <a:pt x="63" y="40"/>
                  </a:lnTo>
                  <a:lnTo>
                    <a:pt x="65" y="40"/>
                  </a:lnTo>
                  <a:lnTo>
                    <a:pt x="65" y="41"/>
                  </a:lnTo>
                  <a:lnTo>
                    <a:pt x="66" y="43"/>
                  </a:lnTo>
                  <a:lnTo>
                    <a:pt x="65" y="44"/>
                  </a:lnTo>
                  <a:lnTo>
                    <a:pt x="63" y="44"/>
                  </a:lnTo>
                  <a:lnTo>
                    <a:pt x="62" y="41"/>
                  </a:lnTo>
                  <a:lnTo>
                    <a:pt x="62" y="40"/>
                  </a:lnTo>
                  <a:lnTo>
                    <a:pt x="61" y="40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7" y="35"/>
                  </a:lnTo>
                  <a:lnTo>
                    <a:pt x="56" y="34"/>
                  </a:lnTo>
                  <a:lnTo>
                    <a:pt x="56" y="33"/>
                  </a:lnTo>
                  <a:lnTo>
                    <a:pt x="55" y="33"/>
                  </a:lnTo>
                  <a:lnTo>
                    <a:pt x="53" y="34"/>
                  </a:lnTo>
                  <a:lnTo>
                    <a:pt x="53" y="35"/>
                  </a:lnTo>
                  <a:lnTo>
                    <a:pt x="55" y="36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36"/>
                  </a:lnTo>
                  <a:lnTo>
                    <a:pt x="51" y="35"/>
                  </a:lnTo>
                  <a:lnTo>
                    <a:pt x="50" y="35"/>
                  </a:lnTo>
                  <a:lnTo>
                    <a:pt x="48" y="35"/>
                  </a:lnTo>
                  <a:lnTo>
                    <a:pt x="47" y="35"/>
                  </a:lnTo>
                  <a:lnTo>
                    <a:pt x="47" y="34"/>
                  </a:lnTo>
                  <a:lnTo>
                    <a:pt x="47" y="33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5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2" y="33"/>
                  </a:lnTo>
                  <a:lnTo>
                    <a:pt x="31" y="34"/>
                  </a:lnTo>
                  <a:lnTo>
                    <a:pt x="28" y="35"/>
                  </a:lnTo>
                  <a:lnTo>
                    <a:pt x="26" y="36"/>
                  </a:lnTo>
                  <a:lnTo>
                    <a:pt x="25" y="39"/>
                  </a:lnTo>
                  <a:lnTo>
                    <a:pt x="23" y="40"/>
                  </a:lnTo>
                  <a:lnTo>
                    <a:pt x="23" y="41"/>
                  </a:lnTo>
                  <a:lnTo>
                    <a:pt x="23" y="43"/>
                  </a:lnTo>
                  <a:lnTo>
                    <a:pt x="23" y="45"/>
                  </a:lnTo>
                  <a:lnTo>
                    <a:pt x="22" y="45"/>
                  </a:lnTo>
                  <a:lnTo>
                    <a:pt x="21" y="45"/>
                  </a:lnTo>
                  <a:lnTo>
                    <a:pt x="20" y="45"/>
                  </a:lnTo>
                  <a:lnTo>
                    <a:pt x="20" y="46"/>
                  </a:lnTo>
                  <a:lnTo>
                    <a:pt x="20" y="48"/>
                  </a:lnTo>
                  <a:lnTo>
                    <a:pt x="18" y="49"/>
                  </a:lnTo>
                  <a:lnTo>
                    <a:pt x="17" y="50"/>
                  </a:lnTo>
                  <a:lnTo>
                    <a:pt x="17" y="51"/>
                  </a:lnTo>
                  <a:lnTo>
                    <a:pt x="16" y="51"/>
                  </a:lnTo>
                  <a:lnTo>
                    <a:pt x="15" y="53"/>
                  </a:lnTo>
                  <a:lnTo>
                    <a:pt x="15" y="54"/>
                  </a:lnTo>
                  <a:lnTo>
                    <a:pt x="13" y="54"/>
                  </a:lnTo>
                  <a:lnTo>
                    <a:pt x="12" y="53"/>
                  </a:lnTo>
                  <a:lnTo>
                    <a:pt x="12" y="50"/>
                  </a:lnTo>
                  <a:lnTo>
                    <a:pt x="12" y="49"/>
                  </a:lnTo>
                  <a:lnTo>
                    <a:pt x="12" y="48"/>
                  </a:lnTo>
                  <a:lnTo>
                    <a:pt x="12" y="46"/>
                  </a:lnTo>
                  <a:lnTo>
                    <a:pt x="13" y="43"/>
                  </a:lnTo>
                  <a:lnTo>
                    <a:pt x="15" y="43"/>
                  </a:lnTo>
                  <a:lnTo>
                    <a:pt x="17" y="40"/>
                  </a:lnTo>
                  <a:lnTo>
                    <a:pt x="18" y="40"/>
                  </a:lnTo>
                  <a:lnTo>
                    <a:pt x="20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0" y="34"/>
                  </a:lnTo>
                  <a:lnTo>
                    <a:pt x="17" y="34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3" y="30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4"/>
                  </a:lnTo>
                  <a:lnTo>
                    <a:pt x="5" y="23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2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8"/>
                  </a:lnTo>
                  <a:lnTo>
                    <a:pt x="3" y="9"/>
                  </a:lnTo>
                  <a:lnTo>
                    <a:pt x="5" y="9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2" y="8"/>
                  </a:lnTo>
                  <a:lnTo>
                    <a:pt x="12" y="9"/>
                  </a:lnTo>
                  <a:lnTo>
                    <a:pt x="13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3" y="13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7" y="11"/>
                  </a:lnTo>
                  <a:lnTo>
                    <a:pt x="28" y="11"/>
                  </a:lnTo>
                  <a:lnTo>
                    <a:pt x="30" y="13"/>
                  </a:lnTo>
                  <a:lnTo>
                    <a:pt x="32" y="14"/>
                  </a:lnTo>
                  <a:lnTo>
                    <a:pt x="35" y="15"/>
                  </a:lnTo>
                  <a:lnTo>
                    <a:pt x="36" y="16"/>
                  </a:lnTo>
                  <a:lnTo>
                    <a:pt x="37" y="16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1" y="18"/>
                  </a:lnTo>
                  <a:lnTo>
                    <a:pt x="41" y="16"/>
                  </a:lnTo>
                  <a:lnTo>
                    <a:pt x="42" y="15"/>
                  </a:lnTo>
                  <a:lnTo>
                    <a:pt x="43" y="15"/>
                  </a:lnTo>
                  <a:lnTo>
                    <a:pt x="43" y="16"/>
                  </a:lnTo>
                  <a:lnTo>
                    <a:pt x="45" y="16"/>
                  </a:lnTo>
                  <a:lnTo>
                    <a:pt x="45" y="15"/>
                  </a:lnTo>
                  <a:lnTo>
                    <a:pt x="45" y="14"/>
                  </a:lnTo>
                  <a:lnTo>
                    <a:pt x="46" y="14"/>
                  </a:lnTo>
                  <a:lnTo>
                    <a:pt x="47" y="14"/>
                  </a:lnTo>
                  <a:lnTo>
                    <a:pt x="48" y="15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48" y="13"/>
                  </a:lnTo>
                  <a:lnTo>
                    <a:pt x="47" y="13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0"/>
                  </a:lnTo>
                  <a:lnTo>
                    <a:pt x="42" y="11"/>
                  </a:lnTo>
                  <a:lnTo>
                    <a:pt x="41" y="11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6" y="13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2" y="13"/>
                  </a:lnTo>
                  <a:lnTo>
                    <a:pt x="32" y="10"/>
                  </a:lnTo>
                  <a:lnTo>
                    <a:pt x="31" y="8"/>
                  </a:lnTo>
                  <a:lnTo>
                    <a:pt x="31" y="6"/>
                  </a:lnTo>
                  <a:lnTo>
                    <a:pt x="31" y="5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6" y="4"/>
                  </a:lnTo>
                  <a:lnTo>
                    <a:pt x="25" y="4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7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1" y="1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0" name="Freeform 44">
              <a:extLst>
                <a:ext uri="{FF2B5EF4-FFF2-40B4-BE49-F238E27FC236}">
                  <a16:creationId xmlns:a16="http://schemas.microsoft.com/office/drawing/2014/main" id="{946D8948-475C-2E04-0FB4-1621F6309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0114" y="3613280"/>
              <a:ext cx="1883074" cy="1295999"/>
            </a:xfrm>
            <a:custGeom>
              <a:avLst/>
              <a:gdLst>
                <a:gd name="T0" fmla="*/ 768 w 1359"/>
                <a:gd name="T1" fmla="*/ 27 h 936"/>
                <a:gd name="T2" fmla="*/ 785 w 1359"/>
                <a:gd name="T3" fmla="*/ 116 h 936"/>
                <a:gd name="T4" fmla="*/ 761 w 1359"/>
                <a:gd name="T5" fmla="*/ 174 h 936"/>
                <a:gd name="T6" fmla="*/ 868 w 1359"/>
                <a:gd name="T7" fmla="*/ 215 h 936"/>
                <a:gd name="T8" fmla="*/ 970 w 1359"/>
                <a:gd name="T9" fmla="*/ 260 h 936"/>
                <a:gd name="T10" fmla="*/ 971 w 1359"/>
                <a:gd name="T11" fmla="*/ 201 h 936"/>
                <a:gd name="T12" fmla="*/ 1003 w 1359"/>
                <a:gd name="T13" fmla="*/ 136 h 936"/>
                <a:gd name="T14" fmla="*/ 1033 w 1359"/>
                <a:gd name="T15" fmla="*/ 227 h 936"/>
                <a:gd name="T16" fmla="*/ 1109 w 1359"/>
                <a:gd name="T17" fmla="*/ 342 h 936"/>
                <a:gd name="T18" fmla="*/ 1150 w 1359"/>
                <a:gd name="T19" fmla="*/ 430 h 936"/>
                <a:gd name="T20" fmla="*/ 1135 w 1359"/>
                <a:gd name="T21" fmla="*/ 552 h 936"/>
                <a:gd name="T22" fmla="*/ 1164 w 1359"/>
                <a:gd name="T23" fmla="*/ 640 h 936"/>
                <a:gd name="T24" fmla="*/ 1217 w 1359"/>
                <a:gd name="T25" fmla="*/ 752 h 936"/>
                <a:gd name="T26" fmla="*/ 1307 w 1359"/>
                <a:gd name="T27" fmla="*/ 783 h 936"/>
                <a:gd name="T28" fmla="*/ 1332 w 1359"/>
                <a:gd name="T29" fmla="*/ 805 h 936"/>
                <a:gd name="T30" fmla="*/ 1330 w 1359"/>
                <a:gd name="T31" fmla="*/ 866 h 936"/>
                <a:gd name="T32" fmla="*/ 1327 w 1359"/>
                <a:gd name="T33" fmla="*/ 872 h 936"/>
                <a:gd name="T34" fmla="*/ 1251 w 1359"/>
                <a:gd name="T35" fmla="*/ 878 h 936"/>
                <a:gd name="T36" fmla="*/ 1159 w 1359"/>
                <a:gd name="T37" fmla="*/ 897 h 936"/>
                <a:gd name="T38" fmla="*/ 1058 w 1359"/>
                <a:gd name="T39" fmla="*/ 915 h 936"/>
                <a:gd name="T40" fmla="*/ 1069 w 1359"/>
                <a:gd name="T41" fmla="*/ 838 h 936"/>
                <a:gd name="T42" fmla="*/ 971 w 1359"/>
                <a:gd name="T43" fmla="*/ 773 h 936"/>
                <a:gd name="T44" fmla="*/ 838 w 1359"/>
                <a:gd name="T45" fmla="*/ 786 h 936"/>
                <a:gd name="T46" fmla="*/ 590 w 1359"/>
                <a:gd name="T47" fmla="*/ 806 h 936"/>
                <a:gd name="T48" fmla="*/ 481 w 1359"/>
                <a:gd name="T49" fmla="*/ 925 h 936"/>
                <a:gd name="T50" fmla="*/ 390 w 1359"/>
                <a:gd name="T51" fmla="*/ 885 h 936"/>
                <a:gd name="T52" fmla="*/ 285 w 1359"/>
                <a:gd name="T53" fmla="*/ 867 h 936"/>
                <a:gd name="T54" fmla="*/ 260 w 1359"/>
                <a:gd name="T55" fmla="*/ 797 h 936"/>
                <a:gd name="T56" fmla="*/ 190 w 1359"/>
                <a:gd name="T57" fmla="*/ 832 h 936"/>
                <a:gd name="T58" fmla="*/ 93 w 1359"/>
                <a:gd name="T59" fmla="*/ 777 h 936"/>
                <a:gd name="T60" fmla="*/ 94 w 1359"/>
                <a:gd name="T61" fmla="*/ 722 h 936"/>
                <a:gd name="T62" fmla="*/ 116 w 1359"/>
                <a:gd name="T63" fmla="*/ 631 h 936"/>
                <a:gd name="T64" fmla="*/ 128 w 1359"/>
                <a:gd name="T65" fmla="*/ 476 h 936"/>
                <a:gd name="T66" fmla="*/ 45 w 1359"/>
                <a:gd name="T67" fmla="*/ 413 h 936"/>
                <a:gd name="T68" fmla="*/ 60 w 1359"/>
                <a:gd name="T69" fmla="*/ 343 h 936"/>
                <a:gd name="T70" fmla="*/ 65 w 1359"/>
                <a:gd name="T71" fmla="*/ 266 h 936"/>
                <a:gd name="T72" fmla="*/ 24 w 1359"/>
                <a:gd name="T73" fmla="*/ 202 h 936"/>
                <a:gd name="T74" fmla="*/ 23 w 1359"/>
                <a:gd name="T75" fmla="*/ 126 h 936"/>
                <a:gd name="T76" fmla="*/ 119 w 1359"/>
                <a:gd name="T77" fmla="*/ 72 h 936"/>
                <a:gd name="T78" fmla="*/ 155 w 1359"/>
                <a:gd name="T79" fmla="*/ 94 h 936"/>
                <a:gd name="T80" fmla="*/ 251 w 1359"/>
                <a:gd name="T81" fmla="*/ 67 h 936"/>
                <a:gd name="T82" fmla="*/ 341 w 1359"/>
                <a:gd name="T83" fmla="*/ 30 h 936"/>
                <a:gd name="T84" fmla="*/ 389 w 1359"/>
                <a:gd name="T85" fmla="*/ 91 h 936"/>
                <a:gd name="T86" fmla="*/ 350 w 1359"/>
                <a:gd name="T87" fmla="*/ 117 h 936"/>
                <a:gd name="T88" fmla="*/ 345 w 1359"/>
                <a:gd name="T89" fmla="*/ 179 h 936"/>
                <a:gd name="T90" fmla="*/ 346 w 1359"/>
                <a:gd name="T91" fmla="*/ 240 h 936"/>
                <a:gd name="T92" fmla="*/ 321 w 1359"/>
                <a:gd name="T93" fmla="*/ 323 h 936"/>
                <a:gd name="T94" fmla="*/ 343 w 1359"/>
                <a:gd name="T95" fmla="*/ 402 h 936"/>
                <a:gd name="T96" fmla="*/ 383 w 1359"/>
                <a:gd name="T97" fmla="*/ 463 h 936"/>
                <a:gd name="T98" fmla="*/ 426 w 1359"/>
                <a:gd name="T99" fmla="*/ 393 h 936"/>
                <a:gd name="T100" fmla="*/ 458 w 1359"/>
                <a:gd name="T101" fmla="*/ 317 h 936"/>
                <a:gd name="T102" fmla="*/ 439 w 1359"/>
                <a:gd name="T103" fmla="*/ 237 h 936"/>
                <a:gd name="T104" fmla="*/ 504 w 1359"/>
                <a:gd name="T105" fmla="*/ 181 h 936"/>
                <a:gd name="T106" fmla="*/ 559 w 1359"/>
                <a:gd name="T107" fmla="*/ 184 h 936"/>
                <a:gd name="T108" fmla="*/ 541 w 1359"/>
                <a:gd name="T109" fmla="*/ 255 h 936"/>
                <a:gd name="T110" fmla="*/ 526 w 1359"/>
                <a:gd name="T111" fmla="*/ 312 h 936"/>
                <a:gd name="T112" fmla="*/ 554 w 1359"/>
                <a:gd name="T113" fmla="*/ 353 h 936"/>
                <a:gd name="T114" fmla="*/ 598 w 1359"/>
                <a:gd name="T115" fmla="*/ 336 h 936"/>
                <a:gd name="T116" fmla="*/ 593 w 1359"/>
                <a:gd name="T117" fmla="*/ 240 h 936"/>
                <a:gd name="T118" fmla="*/ 609 w 1359"/>
                <a:gd name="T119" fmla="*/ 240 h 936"/>
                <a:gd name="T120" fmla="*/ 636 w 1359"/>
                <a:gd name="T121" fmla="*/ 157 h 936"/>
                <a:gd name="T122" fmla="*/ 696 w 1359"/>
                <a:gd name="T123" fmla="*/ 65 h 936"/>
                <a:gd name="T124" fmla="*/ 654 w 1359"/>
                <a:gd name="T125" fmla="*/ 36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59" h="936">
                  <a:moveTo>
                    <a:pt x="708" y="0"/>
                  </a:moveTo>
                  <a:lnTo>
                    <a:pt x="710" y="0"/>
                  </a:lnTo>
                  <a:lnTo>
                    <a:pt x="711" y="1"/>
                  </a:lnTo>
                  <a:lnTo>
                    <a:pt x="713" y="2"/>
                  </a:lnTo>
                  <a:lnTo>
                    <a:pt x="714" y="4"/>
                  </a:lnTo>
                  <a:lnTo>
                    <a:pt x="716" y="4"/>
                  </a:lnTo>
                  <a:lnTo>
                    <a:pt x="718" y="4"/>
                  </a:lnTo>
                  <a:lnTo>
                    <a:pt x="719" y="5"/>
                  </a:lnTo>
                  <a:lnTo>
                    <a:pt x="720" y="6"/>
                  </a:lnTo>
                  <a:lnTo>
                    <a:pt x="724" y="9"/>
                  </a:lnTo>
                  <a:lnTo>
                    <a:pt x="728" y="9"/>
                  </a:lnTo>
                  <a:lnTo>
                    <a:pt x="729" y="9"/>
                  </a:lnTo>
                  <a:lnTo>
                    <a:pt x="730" y="10"/>
                  </a:lnTo>
                  <a:lnTo>
                    <a:pt x="731" y="10"/>
                  </a:lnTo>
                  <a:lnTo>
                    <a:pt x="731" y="11"/>
                  </a:lnTo>
                  <a:lnTo>
                    <a:pt x="733" y="11"/>
                  </a:lnTo>
                  <a:lnTo>
                    <a:pt x="734" y="12"/>
                  </a:lnTo>
                  <a:lnTo>
                    <a:pt x="736" y="14"/>
                  </a:lnTo>
                  <a:lnTo>
                    <a:pt x="739" y="14"/>
                  </a:lnTo>
                  <a:lnTo>
                    <a:pt x="741" y="14"/>
                  </a:lnTo>
                  <a:lnTo>
                    <a:pt x="743" y="15"/>
                  </a:lnTo>
                  <a:lnTo>
                    <a:pt x="743" y="16"/>
                  </a:lnTo>
                  <a:lnTo>
                    <a:pt x="744" y="17"/>
                  </a:lnTo>
                  <a:lnTo>
                    <a:pt x="746" y="17"/>
                  </a:lnTo>
                  <a:lnTo>
                    <a:pt x="748" y="17"/>
                  </a:lnTo>
                  <a:lnTo>
                    <a:pt x="749" y="17"/>
                  </a:lnTo>
                  <a:lnTo>
                    <a:pt x="750" y="19"/>
                  </a:lnTo>
                  <a:lnTo>
                    <a:pt x="753" y="19"/>
                  </a:lnTo>
                  <a:lnTo>
                    <a:pt x="754" y="19"/>
                  </a:lnTo>
                  <a:lnTo>
                    <a:pt x="755" y="16"/>
                  </a:lnTo>
                  <a:lnTo>
                    <a:pt x="756" y="15"/>
                  </a:lnTo>
                  <a:lnTo>
                    <a:pt x="758" y="15"/>
                  </a:lnTo>
                  <a:lnTo>
                    <a:pt x="759" y="16"/>
                  </a:lnTo>
                  <a:lnTo>
                    <a:pt x="759" y="17"/>
                  </a:lnTo>
                  <a:lnTo>
                    <a:pt x="758" y="19"/>
                  </a:lnTo>
                  <a:lnTo>
                    <a:pt x="756" y="19"/>
                  </a:lnTo>
                  <a:lnTo>
                    <a:pt x="756" y="20"/>
                  </a:lnTo>
                  <a:lnTo>
                    <a:pt x="756" y="21"/>
                  </a:lnTo>
                  <a:lnTo>
                    <a:pt x="759" y="21"/>
                  </a:lnTo>
                  <a:lnTo>
                    <a:pt x="760" y="22"/>
                  </a:lnTo>
                  <a:lnTo>
                    <a:pt x="761" y="21"/>
                  </a:lnTo>
                  <a:lnTo>
                    <a:pt x="763" y="21"/>
                  </a:lnTo>
                  <a:lnTo>
                    <a:pt x="766" y="25"/>
                  </a:lnTo>
                  <a:lnTo>
                    <a:pt x="768" y="26"/>
                  </a:lnTo>
                  <a:lnTo>
                    <a:pt x="768" y="27"/>
                  </a:lnTo>
                  <a:lnTo>
                    <a:pt x="770" y="27"/>
                  </a:lnTo>
                  <a:lnTo>
                    <a:pt x="771" y="30"/>
                  </a:lnTo>
                  <a:lnTo>
                    <a:pt x="771" y="31"/>
                  </a:lnTo>
                  <a:lnTo>
                    <a:pt x="773" y="32"/>
                  </a:lnTo>
                  <a:lnTo>
                    <a:pt x="774" y="32"/>
                  </a:lnTo>
                  <a:lnTo>
                    <a:pt x="775" y="34"/>
                  </a:lnTo>
                  <a:lnTo>
                    <a:pt x="775" y="35"/>
                  </a:lnTo>
                  <a:lnTo>
                    <a:pt x="778" y="36"/>
                  </a:lnTo>
                  <a:lnTo>
                    <a:pt x="780" y="40"/>
                  </a:lnTo>
                  <a:lnTo>
                    <a:pt x="783" y="44"/>
                  </a:lnTo>
                  <a:lnTo>
                    <a:pt x="784" y="45"/>
                  </a:lnTo>
                  <a:lnTo>
                    <a:pt x="785" y="47"/>
                  </a:lnTo>
                  <a:lnTo>
                    <a:pt x="788" y="50"/>
                  </a:lnTo>
                  <a:lnTo>
                    <a:pt x="789" y="51"/>
                  </a:lnTo>
                  <a:lnTo>
                    <a:pt x="791" y="54"/>
                  </a:lnTo>
                  <a:lnTo>
                    <a:pt x="794" y="57"/>
                  </a:lnTo>
                  <a:lnTo>
                    <a:pt x="794" y="59"/>
                  </a:lnTo>
                  <a:lnTo>
                    <a:pt x="793" y="60"/>
                  </a:lnTo>
                  <a:lnTo>
                    <a:pt x="791" y="61"/>
                  </a:lnTo>
                  <a:lnTo>
                    <a:pt x="790" y="61"/>
                  </a:lnTo>
                  <a:lnTo>
                    <a:pt x="789" y="64"/>
                  </a:lnTo>
                  <a:lnTo>
                    <a:pt x="786" y="66"/>
                  </a:lnTo>
                  <a:lnTo>
                    <a:pt x="786" y="67"/>
                  </a:lnTo>
                  <a:lnTo>
                    <a:pt x="789" y="74"/>
                  </a:lnTo>
                  <a:lnTo>
                    <a:pt x="791" y="76"/>
                  </a:lnTo>
                  <a:lnTo>
                    <a:pt x="791" y="77"/>
                  </a:lnTo>
                  <a:lnTo>
                    <a:pt x="790" y="80"/>
                  </a:lnTo>
                  <a:lnTo>
                    <a:pt x="790" y="81"/>
                  </a:lnTo>
                  <a:lnTo>
                    <a:pt x="789" y="82"/>
                  </a:lnTo>
                  <a:lnTo>
                    <a:pt x="789" y="85"/>
                  </a:lnTo>
                  <a:lnTo>
                    <a:pt x="790" y="87"/>
                  </a:lnTo>
                  <a:lnTo>
                    <a:pt x="791" y="89"/>
                  </a:lnTo>
                  <a:lnTo>
                    <a:pt x="794" y="92"/>
                  </a:lnTo>
                  <a:lnTo>
                    <a:pt x="794" y="94"/>
                  </a:lnTo>
                  <a:lnTo>
                    <a:pt x="795" y="95"/>
                  </a:lnTo>
                  <a:lnTo>
                    <a:pt x="795" y="97"/>
                  </a:lnTo>
                  <a:lnTo>
                    <a:pt x="795" y="100"/>
                  </a:lnTo>
                  <a:lnTo>
                    <a:pt x="794" y="101"/>
                  </a:lnTo>
                  <a:lnTo>
                    <a:pt x="794" y="104"/>
                  </a:lnTo>
                  <a:lnTo>
                    <a:pt x="793" y="107"/>
                  </a:lnTo>
                  <a:lnTo>
                    <a:pt x="791" y="111"/>
                  </a:lnTo>
                  <a:lnTo>
                    <a:pt x="790" y="111"/>
                  </a:lnTo>
                  <a:lnTo>
                    <a:pt x="789" y="112"/>
                  </a:lnTo>
                  <a:lnTo>
                    <a:pt x="786" y="115"/>
                  </a:lnTo>
                  <a:lnTo>
                    <a:pt x="785" y="116"/>
                  </a:lnTo>
                  <a:lnTo>
                    <a:pt x="783" y="121"/>
                  </a:lnTo>
                  <a:lnTo>
                    <a:pt x="779" y="126"/>
                  </a:lnTo>
                  <a:lnTo>
                    <a:pt x="776" y="126"/>
                  </a:lnTo>
                  <a:lnTo>
                    <a:pt x="775" y="126"/>
                  </a:lnTo>
                  <a:lnTo>
                    <a:pt x="774" y="127"/>
                  </a:lnTo>
                  <a:lnTo>
                    <a:pt x="773" y="127"/>
                  </a:lnTo>
                  <a:lnTo>
                    <a:pt x="770" y="127"/>
                  </a:lnTo>
                  <a:lnTo>
                    <a:pt x="765" y="130"/>
                  </a:lnTo>
                  <a:lnTo>
                    <a:pt x="764" y="130"/>
                  </a:lnTo>
                  <a:lnTo>
                    <a:pt x="763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3" y="135"/>
                  </a:lnTo>
                  <a:lnTo>
                    <a:pt x="761" y="137"/>
                  </a:lnTo>
                  <a:lnTo>
                    <a:pt x="761" y="139"/>
                  </a:lnTo>
                  <a:lnTo>
                    <a:pt x="761" y="141"/>
                  </a:lnTo>
                  <a:lnTo>
                    <a:pt x="760" y="142"/>
                  </a:lnTo>
                  <a:lnTo>
                    <a:pt x="760" y="144"/>
                  </a:lnTo>
                  <a:lnTo>
                    <a:pt x="761" y="145"/>
                  </a:lnTo>
                  <a:lnTo>
                    <a:pt x="761" y="149"/>
                  </a:lnTo>
                  <a:lnTo>
                    <a:pt x="760" y="150"/>
                  </a:lnTo>
                  <a:lnTo>
                    <a:pt x="759" y="150"/>
                  </a:lnTo>
                  <a:lnTo>
                    <a:pt x="758" y="149"/>
                  </a:lnTo>
                  <a:lnTo>
                    <a:pt x="756" y="147"/>
                  </a:lnTo>
                  <a:lnTo>
                    <a:pt x="756" y="145"/>
                  </a:lnTo>
                  <a:lnTo>
                    <a:pt x="756" y="144"/>
                  </a:lnTo>
                  <a:lnTo>
                    <a:pt x="756" y="142"/>
                  </a:lnTo>
                  <a:lnTo>
                    <a:pt x="755" y="142"/>
                  </a:lnTo>
                  <a:lnTo>
                    <a:pt x="754" y="145"/>
                  </a:lnTo>
                  <a:lnTo>
                    <a:pt x="754" y="146"/>
                  </a:lnTo>
                  <a:lnTo>
                    <a:pt x="753" y="147"/>
                  </a:lnTo>
                  <a:lnTo>
                    <a:pt x="751" y="149"/>
                  </a:lnTo>
                  <a:lnTo>
                    <a:pt x="751" y="151"/>
                  </a:lnTo>
                  <a:lnTo>
                    <a:pt x="751" y="152"/>
                  </a:lnTo>
                  <a:lnTo>
                    <a:pt x="751" y="154"/>
                  </a:lnTo>
                  <a:lnTo>
                    <a:pt x="753" y="156"/>
                  </a:lnTo>
                  <a:lnTo>
                    <a:pt x="755" y="162"/>
                  </a:lnTo>
                  <a:lnTo>
                    <a:pt x="755" y="164"/>
                  </a:lnTo>
                  <a:lnTo>
                    <a:pt x="755" y="165"/>
                  </a:lnTo>
                  <a:lnTo>
                    <a:pt x="758" y="167"/>
                  </a:lnTo>
                  <a:lnTo>
                    <a:pt x="759" y="169"/>
                  </a:lnTo>
                  <a:lnTo>
                    <a:pt x="760" y="170"/>
                  </a:lnTo>
                  <a:lnTo>
                    <a:pt x="760" y="171"/>
                  </a:lnTo>
                  <a:lnTo>
                    <a:pt x="761" y="172"/>
                  </a:lnTo>
                  <a:lnTo>
                    <a:pt x="761" y="174"/>
                  </a:lnTo>
                  <a:lnTo>
                    <a:pt x="764" y="175"/>
                  </a:lnTo>
                  <a:lnTo>
                    <a:pt x="764" y="176"/>
                  </a:lnTo>
                  <a:lnTo>
                    <a:pt x="764" y="177"/>
                  </a:lnTo>
                  <a:lnTo>
                    <a:pt x="764" y="179"/>
                  </a:lnTo>
                  <a:lnTo>
                    <a:pt x="765" y="180"/>
                  </a:lnTo>
                  <a:lnTo>
                    <a:pt x="766" y="180"/>
                  </a:lnTo>
                  <a:lnTo>
                    <a:pt x="768" y="181"/>
                  </a:lnTo>
                  <a:lnTo>
                    <a:pt x="769" y="181"/>
                  </a:lnTo>
                  <a:lnTo>
                    <a:pt x="770" y="180"/>
                  </a:lnTo>
                  <a:lnTo>
                    <a:pt x="771" y="180"/>
                  </a:lnTo>
                  <a:lnTo>
                    <a:pt x="770" y="179"/>
                  </a:lnTo>
                  <a:lnTo>
                    <a:pt x="768" y="177"/>
                  </a:lnTo>
                  <a:lnTo>
                    <a:pt x="766" y="175"/>
                  </a:lnTo>
                  <a:lnTo>
                    <a:pt x="766" y="170"/>
                  </a:lnTo>
                  <a:lnTo>
                    <a:pt x="764" y="161"/>
                  </a:lnTo>
                  <a:lnTo>
                    <a:pt x="763" y="156"/>
                  </a:lnTo>
                  <a:lnTo>
                    <a:pt x="764" y="156"/>
                  </a:lnTo>
                  <a:lnTo>
                    <a:pt x="765" y="156"/>
                  </a:lnTo>
                  <a:lnTo>
                    <a:pt x="768" y="162"/>
                  </a:lnTo>
                  <a:lnTo>
                    <a:pt x="768" y="164"/>
                  </a:lnTo>
                  <a:lnTo>
                    <a:pt x="768" y="167"/>
                  </a:lnTo>
                  <a:lnTo>
                    <a:pt x="769" y="169"/>
                  </a:lnTo>
                  <a:lnTo>
                    <a:pt x="769" y="170"/>
                  </a:lnTo>
                  <a:lnTo>
                    <a:pt x="769" y="171"/>
                  </a:lnTo>
                  <a:lnTo>
                    <a:pt x="769" y="172"/>
                  </a:lnTo>
                  <a:lnTo>
                    <a:pt x="771" y="175"/>
                  </a:lnTo>
                  <a:lnTo>
                    <a:pt x="774" y="176"/>
                  </a:lnTo>
                  <a:lnTo>
                    <a:pt x="774" y="177"/>
                  </a:lnTo>
                  <a:lnTo>
                    <a:pt x="775" y="179"/>
                  </a:lnTo>
                  <a:lnTo>
                    <a:pt x="776" y="180"/>
                  </a:lnTo>
                  <a:lnTo>
                    <a:pt x="778" y="180"/>
                  </a:lnTo>
                  <a:lnTo>
                    <a:pt x="779" y="181"/>
                  </a:lnTo>
                  <a:lnTo>
                    <a:pt x="781" y="184"/>
                  </a:lnTo>
                  <a:lnTo>
                    <a:pt x="783" y="184"/>
                  </a:lnTo>
                  <a:lnTo>
                    <a:pt x="784" y="184"/>
                  </a:lnTo>
                  <a:lnTo>
                    <a:pt x="785" y="184"/>
                  </a:lnTo>
                  <a:lnTo>
                    <a:pt x="788" y="186"/>
                  </a:lnTo>
                  <a:lnTo>
                    <a:pt x="795" y="186"/>
                  </a:lnTo>
                  <a:lnTo>
                    <a:pt x="820" y="205"/>
                  </a:lnTo>
                  <a:lnTo>
                    <a:pt x="828" y="207"/>
                  </a:lnTo>
                  <a:lnTo>
                    <a:pt x="835" y="210"/>
                  </a:lnTo>
                  <a:lnTo>
                    <a:pt x="841" y="215"/>
                  </a:lnTo>
                  <a:lnTo>
                    <a:pt x="845" y="220"/>
                  </a:lnTo>
                  <a:lnTo>
                    <a:pt x="865" y="216"/>
                  </a:lnTo>
                  <a:lnTo>
                    <a:pt x="868" y="215"/>
                  </a:lnTo>
                  <a:lnTo>
                    <a:pt x="874" y="240"/>
                  </a:lnTo>
                  <a:lnTo>
                    <a:pt x="899" y="235"/>
                  </a:lnTo>
                  <a:lnTo>
                    <a:pt x="919" y="224"/>
                  </a:lnTo>
                  <a:lnTo>
                    <a:pt x="920" y="224"/>
                  </a:lnTo>
                  <a:lnTo>
                    <a:pt x="923" y="229"/>
                  </a:lnTo>
                  <a:lnTo>
                    <a:pt x="904" y="240"/>
                  </a:lnTo>
                  <a:lnTo>
                    <a:pt x="869" y="246"/>
                  </a:lnTo>
                  <a:lnTo>
                    <a:pt x="865" y="227"/>
                  </a:lnTo>
                  <a:lnTo>
                    <a:pt x="865" y="226"/>
                  </a:lnTo>
                  <a:lnTo>
                    <a:pt x="863" y="224"/>
                  </a:lnTo>
                  <a:lnTo>
                    <a:pt x="850" y="226"/>
                  </a:lnTo>
                  <a:lnTo>
                    <a:pt x="851" y="239"/>
                  </a:lnTo>
                  <a:lnTo>
                    <a:pt x="849" y="240"/>
                  </a:lnTo>
                  <a:lnTo>
                    <a:pt x="848" y="230"/>
                  </a:lnTo>
                  <a:lnTo>
                    <a:pt x="835" y="231"/>
                  </a:lnTo>
                  <a:lnTo>
                    <a:pt x="838" y="242"/>
                  </a:lnTo>
                  <a:lnTo>
                    <a:pt x="844" y="241"/>
                  </a:lnTo>
                  <a:lnTo>
                    <a:pt x="845" y="246"/>
                  </a:lnTo>
                  <a:lnTo>
                    <a:pt x="863" y="242"/>
                  </a:lnTo>
                  <a:lnTo>
                    <a:pt x="864" y="244"/>
                  </a:lnTo>
                  <a:lnTo>
                    <a:pt x="864" y="246"/>
                  </a:lnTo>
                  <a:lnTo>
                    <a:pt x="838" y="250"/>
                  </a:lnTo>
                  <a:lnTo>
                    <a:pt x="836" y="252"/>
                  </a:lnTo>
                  <a:lnTo>
                    <a:pt x="835" y="253"/>
                  </a:lnTo>
                  <a:lnTo>
                    <a:pt x="834" y="253"/>
                  </a:lnTo>
                  <a:lnTo>
                    <a:pt x="831" y="253"/>
                  </a:lnTo>
                  <a:lnTo>
                    <a:pt x="830" y="253"/>
                  </a:lnTo>
                  <a:lnTo>
                    <a:pt x="829" y="255"/>
                  </a:lnTo>
                  <a:lnTo>
                    <a:pt x="828" y="256"/>
                  </a:lnTo>
                  <a:lnTo>
                    <a:pt x="828" y="261"/>
                  </a:lnTo>
                  <a:lnTo>
                    <a:pt x="828" y="263"/>
                  </a:lnTo>
                  <a:lnTo>
                    <a:pt x="829" y="268"/>
                  </a:lnTo>
                  <a:lnTo>
                    <a:pt x="830" y="273"/>
                  </a:lnTo>
                  <a:lnTo>
                    <a:pt x="831" y="280"/>
                  </a:lnTo>
                  <a:lnTo>
                    <a:pt x="836" y="290"/>
                  </a:lnTo>
                  <a:lnTo>
                    <a:pt x="855" y="298"/>
                  </a:lnTo>
                  <a:lnTo>
                    <a:pt x="869" y="303"/>
                  </a:lnTo>
                  <a:lnTo>
                    <a:pt x="889" y="307"/>
                  </a:lnTo>
                  <a:lnTo>
                    <a:pt x="895" y="306"/>
                  </a:lnTo>
                  <a:lnTo>
                    <a:pt x="916" y="305"/>
                  </a:lnTo>
                  <a:lnTo>
                    <a:pt x="944" y="297"/>
                  </a:lnTo>
                  <a:lnTo>
                    <a:pt x="949" y="296"/>
                  </a:lnTo>
                  <a:lnTo>
                    <a:pt x="956" y="288"/>
                  </a:lnTo>
                  <a:lnTo>
                    <a:pt x="964" y="270"/>
                  </a:lnTo>
                  <a:lnTo>
                    <a:pt x="970" y="260"/>
                  </a:lnTo>
                  <a:lnTo>
                    <a:pt x="968" y="250"/>
                  </a:lnTo>
                  <a:lnTo>
                    <a:pt x="966" y="237"/>
                  </a:lnTo>
                  <a:lnTo>
                    <a:pt x="953" y="236"/>
                  </a:lnTo>
                  <a:lnTo>
                    <a:pt x="940" y="235"/>
                  </a:lnTo>
                  <a:lnTo>
                    <a:pt x="931" y="234"/>
                  </a:lnTo>
                  <a:lnTo>
                    <a:pt x="931" y="229"/>
                  </a:lnTo>
                  <a:lnTo>
                    <a:pt x="933" y="229"/>
                  </a:lnTo>
                  <a:lnTo>
                    <a:pt x="933" y="231"/>
                  </a:lnTo>
                  <a:lnTo>
                    <a:pt x="951" y="234"/>
                  </a:lnTo>
                  <a:lnTo>
                    <a:pt x="951" y="231"/>
                  </a:lnTo>
                  <a:lnTo>
                    <a:pt x="955" y="231"/>
                  </a:lnTo>
                  <a:lnTo>
                    <a:pt x="956" y="226"/>
                  </a:lnTo>
                  <a:lnTo>
                    <a:pt x="944" y="224"/>
                  </a:lnTo>
                  <a:lnTo>
                    <a:pt x="935" y="225"/>
                  </a:lnTo>
                  <a:lnTo>
                    <a:pt x="935" y="226"/>
                  </a:lnTo>
                  <a:lnTo>
                    <a:pt x="934" y="226"/>
                  </a:lnTo>
                  <a:lnTo>
                    <a:pt x="933" y="224"/>
                  </a:lnTo>
                  <a:lnTo>
                    <a:pt x="933" y="222"/>
                  </a:lnTo>
                  <a:lnTo>
                    <a:pt x="941" y="221"/>
                  </a:lnTo>
                  <a:lnTo>
                    <a:pt x="943" y="216"/>
                  </a:lnTo>
                  <a:lnTo>
                    <a:pt x="940" y="216"/>
                  </a:lnTo>
                  <a:lnTo>
                    <a:pt x="938" y="216"/>
                  </a:lnTo>
                  <a:lnTo>
                    <a:pt x="938" y="214"/>
                  </a:lnTo>
                  <a:lnTo>
                    <a:pt x="944" y="214"/>
                  </a:lnTo>
                  <a:lnTo>
                    <a:pt x="945" y="212"/>
                  </a:lnTo>
                  <a:lnTo>
                    <a:pt x="948" y="212"/>
                  </a:lnTo>
                  <a:lnTo>
                    <a:pt x="945" y="221"/>
                  </a:lnTo>
                  <a:lnTo>
                    <a:pt x="966" y="224"/>
                  </a:lnTo>
                  <a:lnTo>
                    <a:pt x="971" y="219"/>
                  </a:lnTo>
                  <a:lnTo>
                    <a:pt x="974" y="216"/>
                  </a:lnTo>
                  <a:lnTo>
                    <a:pt x="976" y="212"/>
                  </a:lnTo>
                  <a:lnTo>
                    <a:pt x="978" y="211"/>
                  </a:lnTo>
                  <a:lnTo>
                    <a:pt x="975" y="210"/>
                  </a:lnTo>
                  <a:lnTo>
                    <a:pt x="975" y="206"/>
                  </a:lnTo>
                  <a:lnTo>
                    <a:pt x="971" y="207"/>
                  </a:lnTo>
                  <a:lnTo>
                    <a:pt x="971" y="209"/>
                  </a:lnTo>
                  <a:lnTo>
                    <a:pt x="970" y="205"/>
                  </a:lnTo>
                  <a:lnTo>
                    <a:pt x="964" y="207"/>
                  </a:lnTo>
                  <a:lnTo>
                    <a:pt x="960" y="207"/>
                  </a:lnTo>
                  <a:lnTo>
                    <a:pt x="958" y="207"/>
                  </a:lnTo>
                  <a:lnTo>
                    <a:pt x="956" y="207"/>
                  </a:lnTo>
                  <a:lnTo>
                    <a:pt x="956" y="205"/>
                  </a:lnTo>
                  <a:lnTo>
                    <a:pt x="959" y="205"/>
                  </a:lnTo>
                  <a:lnTo>
                    <a:pt x="961" y="205"/>
                  </a:lnTo>
                  <a:lnTo>
                    <a:pt x="971" y="201"/>
                  </a:lnTo>
                  <a:lnTo>
                    <a:pt x="968" y="191"/>
                  </a:lnTo>
                  <a:lnTo>
                    <a:pt x="966" y="191"/>
                  </a:lnTo>
                  <a:lnTo>
                    <a:pt x="964" y="190"/>
                  </a:lnTo>
                  <a:lnTo>
                    <a:pt x="955" y="187"/>
                  </a:lnTo>
                  <a:lnTo>
                    <a:pt x="954" y="190"/>
                  </a:lnTo>
                  <a:lnTo>
                    <a:pt x="949" y="207"/>
                  </a:lnTo>
                  <a:lnTo>
                    <a:pt x="945" y="206"/>
                  </a:lnTo>
                  <a:lnTo>
                    <a:pt x="949" y="189"/>
                  </a:lnTo>
                  <a:lnTo>
                    <a:pt x="950" y="184"/>
                  </a:lnTo>
                  <a:lnTo>
                    <a:pt x="951" y="182"/>
                  </a:lnTo>
                  <a:lnTo>
                    <a:pt x="968" y="169"/>
                  </a:lnTo>
                  <a:lnTo>
                    <a:pt x="961" y="154"/>
                  </a:lnTo>
                  <a:lnTo>
                    <a:pt x="951" y="146"/>
                  </a:lnTo>
                  <a:lnTo>
                    <a:pt x="953" y="145"/>
                  </a:lnTo>
                  <a:lnTo>
                    <a:pt x="954" y="146"/>
                  </a:lnTo>
                  <a:lnTo>
                    <a:pt x="955" y="146"/>
                  </a:lnTo>
                  <a:lnTo>
                    <a:pt x="955" y="145"/>
                  </a:lnTo>
                  <a:lnTo>
                    <a:pt x="956" y="146"/>
                  </a:lnTo>
                  <a:lnTo>
                    <a:pt x="956" y="145"/>
                  </a:lnTo>
                  <a:lnTo>
                    <a:pt x="958" y="144"/>
                  </a:lnTo>
                  <a:lnTo>
                    <a:pt x="959" y="145"/>
                  </a:lnTo>
                  <a:lnTo>
                    <a:pt x="959" y="144"/>
                  </a:lnTo>
                  <a:lnTo>
                    <a:pt x="960" y="144"/>
                  </a:lnTo>
                  <a:lnTo>
                    <a:pt x="961" y="142"/>
                  </a:lnTo>
                  <a:lnTo>
                    <a:pt x="963" y="141"/>
                  </a:lnTo>
                  <a:lnTo>
                    <a:pt x="964" y="141"/>
                  </a:lnTo>
                  <a:lnTo>
                    <a:pt x="964" y="137"/>
                  </a:lnTo>
                  <a:lnTo>
                    <a:pt x="966" y="136"/>
                  </a:lnTo>
                  <a:lnTo>
                    <a:pt x="966" y="135"/>
                  </a:lnTo>
                  <a:lnTo>
                    <a:pt x="968" y="132"/>
                  </a:lnTo>
                  <a:lnTo>
                    <a:pt x="968" y="131"/>
                  </a:lnTo>
                  <a:lnTo>
                    <a:pt x="968" y="129"/>
                  </a:lnTo>
                  <a:lnTo>
                    <a:pt x="970" y="129"/>
                  </a:lnTo>
                  <a:lnTo>
                    <a:pt x="971" y="131"/>
                  </a:lnTo>
                  <a:lnTo>
                    <a:pt x="975" y="132"/>
                  </a:lnTo>
                  <a:lnTo>
                    <a:pt x="980" y="132"/>
                  </a:lnTo>
                  <a:lnTo>
                    <a:pt x="985" y="134"/>
                  </a:lnTo>
                  <a:lnTo>
                    <a:pt x="986" y="134"/>
                  </a:lnTo>
                  <a:lnTo>
                    <a:pt x="990" y="134"/>
                  </a:lnTo>
                  <a:lnTo>
                    <a:pt x="993" y="132"/>
                  </a:lnTo>
                  <a:lnTo>
                    <a:pt x="995" y="134"/>
                  </a:lnTo>
                  <a:lnTo>
                    <a:pt x="998" y="134"/>
                  </a:lnTo>
                  <a:lnTo>
                    <a:pt x="999" y="135"/>
                  </a:lnTo>
                  <a:lnTo>
                    <a:pt x="1000" y="135"/>
                  </a:lnTo>
                  <a:lnTo>
                    <a:pt x="1003" y="136"/>
                  </a:lnTo>
                  <a:lnTo>
                    <a:pt x="1006" y="136"/>
                  </a:lnTo>
                  <a:lnTo>
                    <a:pt x="1010" y="139"/>
                  </a:lnTo>
                  <a:lnTo>
                    <a:pt x="1010" y="140"/>
                  </a:lnTo>
                  <a:lnTo>
                    <a:pt x="1010" y="141"/>
                  </a:lnTo>
                  <a:lnTo>
                    <a:pt x="1010" y="142"/>
                  </a:lnTo>
                  <a:lnTo>
                    <a:pt x="1010" y="144"/>
                  </a:lnTo>
                  <a:lnTo>
                    <a:pt x="1010" y="145"/>
                  </a:lnTo>
                  <a:lnTo>
                    <a:pt x="1010" y="146"/>
                  </a:lnTo>
                  <a:lnTo>
                    <a:pt x="1010" y="147"/>
                  </a:lnTo>
                  <a:lnTo>
                    <a:pt x="1010" y="149"/>
                  </a:lnTo>
                  <a:lnTo>
                    <a:pt x="1010" y="150"/>
                  </a:lnTo>
                  <a:lnTo>
                    <a:pt x="1010" y="152"/>
                  </a:lnTo>
                  <a:lnTo>
                    <a:pt x="1009" y="155"/>
                  </a:lnTo>
                  <a:lnTo>
                    <a:pt x="1009" y="156"/>
                  </a:lnTo>
                  <a:lnTo>
                    <a:pt x="1006" y="156"/>
                  </a:lnTo>
                  <a:lnTo>
                    <a:pt x="1005" y="156"/>
                  </a:lnTo>
                  <a:lnTo>
                    <a:pt x="1005" y="157"/>
                  </a:lnTo>
                  <a:lnTo>
                    <a:pt x="1005" y="159"/>
                  </a:lnTo>
                  <a:lnTo>
                    <a:pt x="1006" y="160"/>
                  </a:lnTo>
                  <a:lnTo>
                    <a:pt x="1006" y="161"/>
                  </a:lnTo>
                  <a:lnTo>
                    <a:pt x="1006" y="164"/>
                  </a:lnTo>
                  <a:lnTo>
                    <a:pt x="1006" y="165"/>
                  </a:lnTo>
                  <a:lnTo>
                    <a:pt x="1005" y="167"/>
                  </a:lnTo>
                  <a:lnTo>
                    <a:pt x="1004" y="169"/>
                  </a:lnTo>
                  <a:lnTo>
                    <a:pt x="1003" y="170"/>
                  </a:lnTo>
                  <a:lnTo>
                    <a:pt x="1001" y="171"/>
                  </a:lnTo>
                  <a:lnTo>
                    <a:pt x="1003" y="175"/>
                  </a:lnTo>
                  <a:lnTo>
                    <a:pt x="1004" y="180"/>
                  </a:lnTo>
                  <a:lnTo>
                    <a:pt x="1005" y="181"/>
                  </a:lnTo>
                  <a:lnTo>
                    <a:pt x="1005" y="182"/>
                  </a:lnTo>
                  <a:lnTo>
                    <a:pt x="1006" y="186"/>
                  </a:lnTo>
                  <a:lnTo>
                    <a:pt x="1009" y="190"/>
                  </a:lnTo>
                  <a:lnTo>
                    <a:pt x="1011" y="192"/>
                  </a:lnTo>
                  <a:lnTo>
                    <a:pt x="1014" y="197"/>
                  </a:lnTo>
                  <a:lnTo>
                    <a:pt x="1016" y="201"/>
                  </a:lnTo>
                  <a:lnTo>
                    <a:pt x="1019" y="205"/>
                  </a:lnTo>
                  <a:lnTo>
                    <a:pt x="1020" y="206"/>
                  </a:lnTo>
                  <a:lnTo>
                    <a:pt x="1020" y="209"/>
                  </a:lnTo>
                  <a:lnTo>
                    <a:pt x="1020" y="210"/>
                  </a:lnTo>
                  <a:lnTo>
                    <a:pt x="1021" y="212"/>
                  </a:lnTo>
                  <a:lnTo>
                    <a:pt x="1024" y="215"/>
                  </a:lnTo>
                  <a:lnTo>
                    <a:pt x="1026" y="220"/>
                  </a:lnTo>
                  <a:lnTo>
                    <a:pt x="1028" y="224"/>
                  </a:lnTo>
                  <a:lnTo>
                    <a:pt x="1030" y="225"/>
                  </a:lnTo>
                  <a:lnTo>
                    <a:pt x="1033" y="227"/>
                  </a:lnTo>
                  <a:lnTo>
                    <a:pt x="1033" y="229"/>
                  </a:lnTo>
                  <a:lnTo>
                    <a:pt x="1035" y="231"/>
                  </a:lnTo>
                  <a:lnTo>
                    <a:pt x="1038" y="231"/>
                  </a:lnTo>
                  <a:lnTo>
                    <a:pt x="1040" y="234"/>
                  </a:lnTo>
                  <a:lnTo>
                    <a:pt x="1041" y="235"/>
                  </a:lnTo>
                  <a:lnTo>
                    <a:pt x="1041" y="236"/>
                  </a:lnTo>
                  <a:lnTo>
                    <a:pt x="1044" y="237"/>
                  </a:lnTo>
                  <a:lnTo>
                    <a:pt x="1049" y="241"/>
                  </a:lnTo>
                  <a:lnTo>
                    <a:pt x="1053" y="244"/>
                  </a:lnTo>
                  <a:lnTo>
                    <a:pt x="1058" y="247"/>
                  </a:lnTo>
                  <a:lnTo>
                    <a:pt x="1059" y="248"/>
                  </a:lnTo>
                  <a:lnTo>
                    <a:pt x="1060" y="250"/>
                  </a:lnTo>
                  <a:lnTo>
                    <a:pt x="1063" y="253"/>
                  </a:lnTo>
                  <a:lnTo>
                    <a:pt x="1065" y="256"/>
                  </a:lnTo>
                  <a:lnTo>
                    <a:pt x="1066" y="257"/>
                  </a:lnTo>
                  <a:lnTo>
                    <a:pt x="1066" y="258"/>
                  </a:lnTo>
                  <a:lnTo>
                    <a:pt x="1066" y="261"/>
                  </a:lnTo>
                  <a:lnTo>
                    <a:pt x="1068" y="263"/>
                  </a:lnTo>
                  <a:lnTo>
                    <a:pt x="1069" y="266"/>
                  </a:lnTo>
                  <a:lnTo>
                    <a:pt x="1069" y="267"/>
                  </a:lnTo>
                  <a:lnTo>
                    <a:pt x="1070" y="268"/>
                  </a:lnTo>
                  <a:lnTo>
                    <a:pt x="1070" y="271"/>
                  </a:lnTo>
                  <a:lnTo>
                    <a:pt x="1070" y="272"/>
                  </a:lnTo>
                  <a:lnTo>
                    <a:pt x="1073" y="277"/>
                  </a:lnTo>
                  <a:lnTo>
                    <a:pt x="1074" y="280"/>
                  </a:lnTo>
                  <a:lnTo>
                    <a:pt x="1076" y="285"/>
                  </a:lnTo>
                  <a:lnTo>
                    <a:pt x="1078" y="288"/>
                  </a:lnTo>
                  <a:lnTo>
                    <a:pt x="1081" y="293"/>
                  </a:lnTo>
                  <a:lnTo>
                    <a:pt x="1084" y="297"/>
                  </a:lnTo>
                  <a:lnTo>
                    <a:pt x="1085" y="300"/>
                  </a:lnTo>
                  <a:lnTo>
                    <a:pt x="1085" y="301"/>
                  </a:lnTo>
                  <a:lnTo>
                    <a:pt x="1086" y="303"/>
                  </a:lnTo>
                  <a:lnTo>
                    <a:pt x="1086" y="306"/>
                  </a:lnTo>
                  <a:lnTo>
                    <a:pt x="1088" y="308"/>
                  </a:lnTo>
                  <a:lnTo>
                    <a:pt x="1090" y="311"/>
                  </a:lnTo>
                  <a:lnTo>
                    <a:pt x="1094" y="316"/>
                  </a:lnTo>
                  <a:lnTo>
                    <a:pt x="1096" y="320"/>
                  </a:lnTo>
                  <a:lnTo>
                    <a:pt x="1098" y="322"/>
                  </a:lnTo>
                  <a:lnTo>
                    <a:pt x="1099" y="325"/>
                  </a:lnTo>
                  <a:lnTo>
                    <a:pt x="1099" y="326"/>
                  </a:lnTo>
                  <a:lnTo>
                    <a:pt x="1101" y="331"/>
                  </a:lnTo>
                  <a:lnTo>
                    <a:pt x="1103" y="333"/>
                  </a:lnTo>
                  <a:lnTo>
                    <a:pt x="1104" y="336"/>
                  </a:lnTo>
                  <a:lnTo>
                    <a:pt x="1107" y="340"/>
                  </a:lnTo>
                  <a:lnTo>
                    <a:pt x="1109" y="342"/>
                  </a:lnTo>
                  <a:lnTo>
                    <a:pt x="1112" y="350"/>
                  </a:lnTo>
                  <a:lnTo>
                    <a:pt x="1114" y="353"/>
                  </a:lnTo>
                  <a:lnTo>
                    <a:pt x="1114" y="355"/>
                  </a:lnTo>
                  <a:lnTo>
                    <a:pt x="1115" y="358"/>
                  </a:lnTo>
                  <a:lnTo>
                    <a:pt x="1117" y="363"/>
                  </a:lnTo>
                  <a:lnTo>
                    <a:pt x="1121" y="368"/>
                  </a:lnTo>
                  <a:lnTo>
                    <a:pt x="1122" y="371"/>
                  </a:lnTo>
                  <a:lnTo>
                    <a:pt x="1122" y="372"/>
                  </a:lnTo>
                  <a:lnTo>
                    <a:pt x="1122" y="373"/>
                  </a:lnTo>
                  <a:lnTo>
                    <a:pt x="1124" y="376"/>
                  </a:lnTo>
                  <a:lnTo>
                    <a:pt x="1125" y="377"/>
                  </a:lnTo>
                  <a:lnTo>
                    <a:pt x="1125" y="378"/>
                  </a:lnTo>
                  <a:lnTo>
                    <a:pt x="1126" y="378"/>
                  </a:lnTo>
                  <a:lnTo>
                    <a:pt x="1127" y="381"/>
                  </a:lnTo>
                  <a:lnTo>
                    <a:pt x="1129" y="382"/>
                  </a:lnTo>
                  <a:lnTo>
                    <a:pt x="1130" y="383"/>
                  </a:lnTo>
                  <a:lnTo>
                    <a:pt x="1130" y="387"/>
                  </a:lnTo>
                  <a:lnTo>
                    <a:pt x="1131" y="388"/>
                  </a:lnTo>
                  <a:lnTo>
                    <a:pt x="1132" y="391"/>
                  </a:lnTo>
                  <a:lnTo>
                    <a:pt x="1135" y="393"/>
                  </a:lnTo>
                  <a:lnTo>
                    <a:pt x="1141" y="401"/>
                  </a:lnTo>
                  <a:lnTo>
                    <a:pt x="1145" y="405"/>
                  </a:lnTo>
                  <a:lnTo>
                    <a:pt x="1146" y="406"/>
                  </a:lnTo>
                  <a:lnTo>
                    <a:pt x="1149" y="407"/>
                  </a:lnTo>
                  <a:lnTo>
                    <a:pt x="1151" y="410"/>
                  </a:lnTo>
                  <a:lnTo>
                    <a:pt x="1152" y="410"/>
                  </a:lnTo>
                  <a:lnTo>
                    <a:pt x="1154" y="408"/>
                  </a:lnTo>
                  <a:lnTo>
                    <a:pt x="1155" y="410"/>
                  </a:lnTo>
                  <a:lnTo>
                    <a:pt x="1159" y="411"/>
                  </a:lnTo>
                  <a:lnTo>
                    <a:pt x="1160" y="411"/>
                  </a:lnTo>
                  <a:lnTo>
                    <a:pt x="1162" y="411"/>
                  </a:lnTo>
                  <a:lnTo>
                    <a:pt x="1164" y="412"/>
                  </a:lnTo>
                  <a:lnTo>
                    <a:pt x="1164" y="413"/>
                  </a:lnTo>
                  <a:lnTo>
                    <a:pt x="1162" y="415"/>
                  </a:lnTo>
                  <a:lnTo>
                    <a:pt x="1161" y="415"/>
                  </a:lnTo>
                  <a:lnTo>
                    <a:pt x="1160" y="416"/>
                  </a:lnTo>
                  <a:lnTo>
                    <a:pt x="1159" y="416"/>
                  </a:lnTo>
                  <a:lnTo>
                    <a:pt x="1157" y="417"/>
                  </a:lnTo>
                  <a:lnTo>
                    <a:pt x="1156" y="418"/>
                  </a:lnTo>
                  <a:lnTo>
                    <a:pt x="1154" y="421"/>
                  </a:lnTo>
                  <a:lnTo>
                    <a:pt x="1152" y="422"/>
                  </a:lnTo>
                  <a:lnTo>
                    <a:pt x="1151" y="425"/>
                  </a:lnTo>
                  <a:lnTo>
                    <a:pt x="1151" y="426"/>
                  </a:lnTo>
                  <a:lnTo>
                    <a:pt x="1150" y="427"/>
                  </a:lnTo>
                  <a:lnTo>
                    <a:pt x="1150" y="430"/>
                  </a:lnTo>
                  <a:lnTo>
                    <a:pt x="1151" y="433"/>
                  </a:lnTo>
                  <a:lnTo>
                    <a:pt x="1150" y="435"/>
                  </a:lnTo>
                  <a:lnTo>
                    <a:pt x="1149" y="436"/>
                  </a:lnTo>
                  <a:lnTo>
                    <a:pt x="1145" y="440"/>
                  </a:lnTo>
                  <a:lnTo>
                    <a:pt x="1142" y="441"/>
                  </a:lnTo>
                  <a:lnTo>
                    <a:pt x="1141" y="442"/>
                  </a:lnTo>
                  <a:lnTo>
                    <a:pt x="1142" y="443"/>
                  </a:lnTo>
                  <a:lnTo>
                    <a:pt x="1142" y="446"/>
                  </a:lnTo>
                  <a:lnTo>
                    <a:pt x="1144" y="448"/>
                  </a:lnTo>
                  <a:lnTo>
                    <a:pt x="1144" y="450"/>
                  </a:lnTo>
                  <a:lnTo>
                    <a:pt x="1144" y="455"/>
                  </a:lnTo>
                  <a:lnTo>
                    <a:pt x="1142" y="461"/>
                  </a:lnTo>
                  <a:lnTo>
                    <a:pt x="1142" y="466"/>
                  </a:lnTo>
                  <a:lnTo>
                    <a:pt x="1141" y="471"/>
                  </a:lnTo>
                  <a:lnTo>
                    <a:pt x="1141" y="476"/>
                  </a:lnTo>
                  <a:lnTo>
                    <a:pt x="1146" y="487"/>
                  </a:lnTo>
                  <a:lnTo>
                    <a:pt x="1147" y="497"/>
                  </a:lnTo>
                  <a:lnTo>
                    <a:pt x="1152" y="500"/>
                  </a:lnTo>
                  <a:lnTo>
                    <a:pt x="1159" y="520"/>
                  </a:lnTo>
                  <a:lnTo>
                    <a:pt x="1159" y="525"/>
                  </a:lnTo>
                  <a:lnTo>
                    <a:pt x="1164" y="528"/>
                  </a:lnTo>
                  <a:lnTo>
                    <a:pt x="1162" y="532"/>
                  </a:lnTo>
                  <a:lnTo>
                    <a:pt x="1160" y="532"/>
                  </a:lnTo>
                  <a:lnTo>
                    <a:pt x="1157" y="527"/>
                  </a:lnTo>
                  <a:lnTo>
                    <a:pt x="1155" y="525"/>
                  </a:lnTo>
                  <a:lnTo>
                    <a:pt x="1150" y="503"/>
                  </a:lnTo>
                  <a:lnTo>
                    <a:pt x="1136" y="502"/>
                  </a:lnTo>
                  <a:lnTo>
                    <a:pt x="1135" y="511"/>
                  </a:lnTo>
                  <a:lnTo>
                    <a:pt x="1147" y="512"/>
                  </a:lnTo>
                  <a:lnTo>
                    <a:pt x="1149" y="515"/>
                  </a:lnTo>
                  <a:lnTo>
                    <a:pt x="1134" y="512"/>
                  </a:lnTo>
                  <a:lnTo>
                    <a:pt x="1134" y="513"/>
                  </a:lnTo>
                  <a:lnTo>
                    <a:pt x="1135" y="527"/>
                  </a:lnTo>
                  <a:lnTo>
                    <a:pt x="1149" y="523"/>
                  </a:lnTo>
                  <a:lnTo>
                    <a:pt x="1150" y="526"/>
                  </a:lnTo>
                  <a:lnTo>
                    <a:pt x="1139" y="528"/>
                  </a:lnTo>
                  <a:lnTo>
                    <a:pt x="1140" y="531"/>
                  </a:lnTo>
                  <a:lnTo>
                    <a:pt x="1152" y="526"/>
                  </a:lnTo>
                  <a:lnTo>
                    <a:pt x="1154" y="530"/>
                  </a:lnTo>
                  <a:lnTo>
                    <a:pt x="1140" y="535"/>
                  </a:lnTo>
                  <a:lnTo>
                    <a:pt x="1141" y="545"/>
                  </a:lnTo>
                  <a:lnTo>
                    <a:pt x="1139" y="547"/>
                  </a:lnTo>
                  <a:lnTo>
                    <a:pt x="1139" y="550"/>
                  </a:lnTo>
                  <a:lnTo>
                    <a:pt x="1137" y="552"/>
                  </a:lnTo>
                  <a:lnTo>
                    <a:pt x="1135" y="552"/>
                  </a:lnTo>
                  <a:lnTo>
                    <a:pt x="1135" y="551"/>
                  </a:lnTo>
                  <a:lnTo>
                    <a:pt x="1134" y="551"/>
                  </a:lnTo>
                  <a:lnTo>
                    <a:pt x="1132" y="550"/>
                  </a:lnTo>
                  <a:lnTo>
                    <a:pt x="1131" y="551"/>
                  </a:lnTo>
                  <a:lnTo>
                    <a:pt x="1129" y="552"/>
                  </a:lnTo>
                  <a:lnTo>
                    <a:pt x="1127" y="553"/>
                  </a:lnTo>
                  <a:lnTo>
                    <a:pt x="1125" y="556"/>
                  </a:lnTo>
                  <a:lnTo>
                    <a:pt x="1125" y="560"/>
                  </a:lnTo>
                  <a:lnTo>
                    <a:pt x="1125" y="562"/>
                  </a:lnTo>
                  <a:lnTo>
                    <a:pt x="1125" y="565"/>
                  </a:lnTo>
                  <a:lnTo>
                    <a:pt x="1126" y="567"/>
                  </a:lnTo>
                  <a:lnTo>
                    <a:pt x="1126" y="571"/>
                  </a:lnTo>
                  <a:lnTo>
                    <a:pt x="1127" y="573"/>
                  </a:lnTo>
                  <a:lnTo>
                    <a:pt x="1127" y="575"/>
                  </a:lnTo>
                  <a:lnTo>
                    <a:pt x="1129" y="576"/>
                  </a:lnTo>
                  <a:lnTo>
                    <a:pt x="1130" y="578"/>
                  </a:lnTo>
                  <a:lnTo>
                    <a:pt x="1131" y="581"/>
                  </a:lnTo>
                  <a:lnTo>
                    <a:pt x="1131" y="582"/>
                  </a:lnTo>
                  <a:lnTo>
                    <a:pt x="1134" y="587"/>
                  </a:lnTo>
                  <a:lnTo>
                    <a:pt x="1137" y="591"/>
                  </a:lnTo>
                  <a:lnTo>
                    <a:pt x="1140" y="595"/>
                  </a:lnTo>
                  <a:lnTo>
                    <a:pt x="1145" y="597"/>
                  </a:lnTo>
                  <a:lnTo>
                    <a:pt x="1149" y="600"/>
                  </a:lnTo>
                  <a:lnTo>
                    <a:pt x="1154" y="603"/>
                  </a:lnTo>
                  <a:lnTo>
                    <a:pt x="1155" y="605"/>
                  </a:lnTo>
                  <a:lnTo>
                    <a:pt x="1155" y="608"/>
                  </a:lnTo>
                  <a:lnTo>
                    <a:pt x="1155" y="611"/>
                  </a:lnTo>
                  <a:lnTo>
                    <a:pt x="1154" y="612"/>
                  </a:lnTo>
                  <a:lnTo>
                    <a:pt x="1154" y="615"/>
                  </a:lnTo>
                  <a:lnTo>
                    <a:pt x="1154" y="617"/>
                  </a:lnTo>
                  <a:lnTo>
                    <a:pt x="1155" y="621"/>
                  </a:lnTo>
                  <a:lnTo>
                    <a:pt x="1156" y="625"/>
                  </a:lnTo>
                  <a:lnTo>
                    <a:pt x="1159" y="628"/>
                  </a:lnTo>
                  <a:lnTo>
                    <a:pt x="1160" y="631"/>
                  </a:lnTo>
                  <a:lnTo>
                    <a:pt x="1162" y="632"/>
                  </a:lnTo>
                  <a:lnTo>
                    <a:pt x="1164" y="633"/>
                  </a:lnTo>
                  <a:lnTo>
                    <a:pt x="1167" y="632"/>
                  </a:lnTo>
                  <a:lnTo>
                    <a:pt x="1169" y="632"/>
                  </a:lnTo>
                  <a:lnTo>
                    <a:pt x="1170" y="633"/>
                  </a:lnTo>
                  <a:lnTo>
                    <a:pt x="1170" y="635"/>
                  </a:lnTo>
                  <a:lnTo>
                    <a:pt x="1169" y="635"/>
                  </a:lnTo>
                  <a:lnTo>
                    <a:pt x="1167" y="636"/>
                  </a:lnTo>
                  <a:lnTo>
                    <a:pt x="1166" y="636"/>
                  </a:lnTo>
                  <a:lnTo>
                    <a:pt x="1164" y="638"/>
                  </a:lnTo>
                  <a:lnTo>
                    <a:pt x="1164" y="640"/>
                  </a:lnTo>
                  <a:lnTo>
                    <a:pt x="1164" y="642"/>
                  </a:lnTo>
                  <a:lnTo>
                    <a:pt x="1165" y="645"/>
                  </a:lnTo>
                  <a:lnTo>
                    <a:pt x="1165" y="646"/>
                  </a:lnTo>
                  <a:lnTo>
                    <a:pt x="1166" y="647"/>
                  </a:lnTo>
                  <a:lnTo>
                    <a:pt x="1166" y="650"/>
                  </a:lnTo>
                  <a:lnTo>
                    <a:pt x="1166" y="657"/>
                  </a:lnTo>
                  <a:lnTo>
                    <a:pt x="1166" y="660"/>
                  </a:lnTo>
                  <a:lnTo>
                    <a:pt x="1166" y="663"/>
                  </a:lnTo>
                  <a:lnTo>
                    <a:pt x="1166" y="668"/>
                  </a:lnTo>
                  <a:lnTo>
                    <a:pt x="1164" y="672"/>
                  </a:lnTo>
                  <a:lnTo>
                    <a:pt x="1164" y="675"/>
                  </a:lnTo>
                  <a:lnTo>
                    <a:pt x="1165" y="676"/>
                  </a:lnTo>
                  <a:lnTo>
                    <a:pt x="1165" y="681"/>
                  </a:lnTo>
                  <a:lnTo>
                    <a:pt x="1166" y="687"/>
                  </a:lnTo>
                  <a:lnTo>
                    <a:pt x="1167" y="692"/>
                  </a:lnTo>
                  <a:lnTo>
                    <a:pt x="1169" y="696"/>
                  </a:lnTo>
                  <a:lnTo>
                    <a:pt x="1169" y="698"/>
                  </a:lnTo>
                  <a:lnTo>
                    <a:pt x="1170" y="702"/>
                  </a:lnTo>
                  <a:lnTo>
                    <a:pt x="1170" y="703"/>
                  </a:lnTo>
                  <a:lnTo>
                    <a:pt x="1172" y="706"/>
                  </a:lnTo>
                  <a:lnTo>
                    <a:pt x="1175" y="711"/>
                  </a:lnTo>
                  <a:lnTo>
                    <a:pt x="1177" y="715"/>
                  </a:lnTo>
                  <a:lnTo>
                    <a:pt x="1180" y="716"/>
                  </a:lnTo>
                  <a:lnTo>
                    <a:pt x="1181" y="717"/>
                  </a:lnTo>
                  <a:lnTo>
                    <a:pt x="1186" y="722"/>
                  </a:lnTo>
                  <a:lnTo>
                    <a:pt x="1190" y="726"/>
                  </a:lnTo>
                  <a:lnTo>
                    <a:pt x="1192" y="726"/>
                  </a:lnTo>
                  <a:lnTo>
                    <a:pt x="1194" y="727"/>
                  </a:lnTo>
                  <a:lnTo>
                    <a:pt x="1195" y="728"/>
                  </a:lnTo>
                  <a:lnTo>
                    <a:pt x="1195" y="730"/>
                  </a:lnTo>
                  <a:lnTo>
                    <a:pt x="1195" y="731"/>
                  </a:lnTo>
                  <a:lnTo>
                    <a:pt x="1196" y="731"/>
                  </a:lnTo>
                  <a:lnTo>
                    <a:pt x="1199" y="733"/>
                  </a:lnTo>
                  <a:lnTo>
                    <a:pt x="1205" y="738"/>
                  </a:lnTo>
                  <a:lnTo>
                    <a:pt x="1206" y="741"/>
                  </a:lnTo>
                  <a:lnTo>
                    <a:pt x="1207" y="742"/>
                  </a:lnTo>
                  <a:lnTo>
                    <a:pt x="1210" y="742"/>
                  </a:lnTo>
                  <a:lnTo>
                    <a:pt x="1210" y="743"/>
                  </a:lnTo>
                  <a:lnTo>
                    <a:pt x="1210" y="745"/>
                  </a:lnTo>
                  <a:lnTo>
                    <a:pt x="1211" y="745"/>
                  </a:lnTo>
                  <a:lnTo>
                    <a:pt x="1211" y="746"/>
                  </a:lnTo>
                  <a:lnTo>
                    <a:pt x="1212" y="746"/>
                  </a:lnTo>
                  <a:lnTo>
                    <a:pt x="1212" y="747"/>
                  </a:lnTo>
                  <a:lnTo>
                    <a:pt x="1215" y="748"/>
                  </a:lnTo>
                  <a:lnTo>
                    <a:pt x="1217" y="752"/>
                  </a:lnTo>
                  <a:lnTo>
                    <a:pt x="1220" y="755"/>
                  </a:lnTo>
                  <a:lnTo>
                    <a:pt x="1224" y="758"/>
                  </a:lnTo>
                  <a:lnTo>
                    <a:pt x="1227" y="761"/>
                  </a:lnTo>
                  <a:lnTo>
                    <a:pt x="1231" y="762"/>
                  </a:lnTo>
                  <a:lnTo>
                    <a:pt x="1241" y="766"/>
                  </a:lnTo>
                  <a:lnTo>
                    <a:pt x="1245" y="767"/>
                  </a:lnTo>
                  <a:lnTo>
                    <a:pt x="1247" y="768"/>
                  </a:lnTo>
                  <a:lnTo>
                    <a:pt x="1249" y="768"/>
                  </a:lnTo>
                  <a:lnTo>
                    <a:pt x="1252" y="767"/>
                  </a:lnTo>
                  <a:lnTo>
                    <a:pt x="1254" y="767"/>
                  </a:lnTo>
                  <a:lnTo>
                    <a:pt x="1255" y="768"/>
                  </a:lnTo>
                  <a:lnTo>
                    <a:pt x="1256" y="770"/>
                  </a:lnTo>
                  <a:lnTo>
                    <a:pt x="1259" y="770"/>
                  </a:lnTo>
                  <a:lnTo>
                    <a:pt x="1262" y="771"/>
                  </a:lnTo>
                  <a:lnTo>
                    <a:pt x="1265" y="772"/>
                  </a:lnTo>
                  <a:lnTo>
                    <a:pt x="1267" y="771"/>
                  </a:lnTo>
                  <a:lnTo>
                    <a:pt x="1270" y="771"/>
                  </a:lnTo>
                  <a:lnTo>
                    <a:pt x="1271" y="770"/>
                  </a:lnTo>
                  <a:lnTo>
                    <a:pt x="1272" y="770"/>
                  </a:lnTo>
                  <a:lnTo>
                    <a:pt x="1274" y="768"/>
                  </a:lnTo>
                  <a:lnTo>
                    <a:pt x="1275" y="767"/>
                  </a:lnTo>
                  <a:lnTo>
                    <a:pt x="1275" y="768"/>
                  </a:lnTo>
                  <a:lnTo>
                    <a:pt x="1276" y="770"/>
                  </a:lnTo>
                  <a:lnTo>
                    <a:pt x="1277" y="770"/>
                  </a:lnTo>
                  <a:lnTo>
                    <a:pt x="1277" y="771"/>
                  </a:lnTo>
                  <a:lnTo>
                    <a:pt x="1279" y="772"/>
                  </a:lnTo>
                  <a:lnTo>
                    <a:pt x="1280" y="772"/>
                  </a:lnTo>
                  <a:lnTo>
                    <a:pt x="1280" y="773"/>
                  </a:lnTo>
                  <a:lnTo>
                    <a:pt x="1281" y="775"/>
                  </a:lnTo>
                  <a:lnTo>
                    <a:pt x="1282" y="775"/>
                  </a:lnTo>
                  <a:lnTo>
                    <a:pt x="1284" y="775"/>
                  </a:lnTo>
                  <a:lnTo>
                    <a:pt x="1286" y="777"/>
                  </a:lnTo>
                  <a:lnTo>
                    <a:pt x="1289" y="778"/>
                  </a:lnTo>
                  <a:lnTo>
                    <a:pt x="1290" y="780"/>
                  </a:lnTo>
                  <a:lnTo>
                    <a:pt x="1291" y="780"/>
                  </a:lnTo>
                  <a:lnTo>
                    <a:pt x="1294" y="780"/>
                  </a:lnTo>
                  <a:lnTo>
                    <a:pt x="1296" y="780"/>
                  </a:lnTo>
                  <a:lnTo>
                    <a:pt x="1299" y="781"/>
                  </a:lnTo>
                  <a:lnTo>
                    <a:pt x="1300" y="783"/>
                  </a:lnTo>
                  <a:lnTo>
                    <a:pt x="1301" y="785"/>
                  </a:lnTo>
                  <a:lnTo>
                    <a:pt x="1302" y="785"/>
                  </a:lnTo>
                  <a:lnTo>
                    <a:pt x="1305" y="785"/>
                  </a:lnTo>
                  <a:lnTo>
                    <a:pt x="1306" y="785"/>
                  </a:lnTo>
                  <a:lnTo>
                    <a:pt x="1307" y="785"/>
                  </a:lnTo>
                  <a:lnTo>
                    <a:pt x="1307" y="783"/>
                  </a:lnTo>
                  <a:lnTo>
                    <a:pt x="1309" y="783"/>
                  </a:lnTo>
                  <a:lnTo>
                    <a:pt x="1310" y="783"/>
                  </a:lnTo>
                  <a:lnTo>
                    <a:pt x="1310" y="782"/>
                  </a:lnTo>
                  <a:lnTo>
                    <a:pt x="1309" y="780"/>
                  </a:lnTo>
                  <a:lnTo>
                    <a:pt x="1307" y="778"/>
                  </a:lnTo>
                  <a:lnTo>
                    <a:pt x="1309" y="777"/>
                  </a:lnTo>
                  <a:lnTo>
                    <a:pt x="1310" y="778"/>
                  </a:lnTo>
                  <a:lnTo>
                    <a:pt x="1310" y="780"/>
                  </a:lnTo>
                  <a:lnTo>
                    <a:pt x="1311" y="780"/>
                  </a:lnTo>
                  <a:lnTo>
                    <a:pt x="1312" y="778"/>
                  </a:lnTo>
                  <a:lnTo>
                    <a:pt x="1314" y="780"/>
                  </a:lnTo>
                  <a:lnTo>
                    <a:pt x="1315" y="781"/>
                  </a:lnTo>
                  <a:lnTo>
                    <a:pt x="1315" y="782"/>
                  </a:lnTo>
                  <a:lnTo>
                    <a:pt x="1316" y="782"/>
                  </a:lnTo>
                  <a:lnTo>
                    <a:pt x="1317" y="782"/>
                  </a:lnTo>
                  <a:lnTo>
                    <a:pt x="1319" y="782"/>
                  </a:lnTo>
                  <a:lnTo>
                    <a:pt x="1319" y="783"/>
                  </a:lnTo>
                  <a:lnTo>
                    <a:pt x="1319" y="785"/>
                  </a:lnTo>
                  <a:lnTo>
                    <a:pt x="1320" y="786"/>
                  </a:lnTo>
                  <a:lnTo>
                    <a:pt x="1321" y="786"/>
                  </a:lnTo>
                  <a:lnTo>
                    <a:pt x="1322" y="785"/>
                  </a:lnTo>
                  <a:lnTo>
                    <a:pt x="1324" y="785"/>
                  </a:lnTo>
                  <a:lnTo>
                    <a:pt x="1325" y="783"/>
                  </a:lnTo>
                  <a:lnTo>
                    <a:pt x="1325" y="785"/>
                  </a:lnTo>
                  <a:lnTo>
                    <a:pt x="1326" y="786"/>
                  </a:lnTo>
                  <a:lnTo>
                    <a:pt x="1327" y="787"/>
                  </a:lnTo>
                  <a:lnTo>
                    <a:pt x="1329" y="787"/>
                  </a:lnTo>
                  <a:lnTo>
                    <a:pt x="1332" y="787"/>
                  </a:lnTo>
                  <a:lnTo>
                    <a:pt x="1334" y="787"/>
                  </a:lnTo>
                  <a:lnTo>
                    <a:pt x="1334" y="788"/>
                  </a:lnTo>
                  <a:lnTo>
                    <a:pt x="1334" y="791"/>
                  </a:lnTo>
                  <a:lnTo>
                    <a:pt x="1335" y="792"/>
                  </a:lnTo>
                  <a:lnTo>
                    <a:pt x="1336" y="793"/>
                  </a:lnTo>
                  <a:lnTo>
                    <a:pt x="1336" y="795"/>
                  </a:lnTo>
                  <a:lnTo>
                    <a:pt x="1334" y="797"/>
                  </a:lnTo>
                  <a:lnTo>
                    <a:pt x="1332" y="798"/>
                  </a:lnTo>
                  <a:lnTo>
                    <a:pt x="1331" y="800"/>
                  </a:lnTo>
                  <a:lnTo>
                    <a:pt x="1331" y="801"/>
                  </a:lnTo>
                  <a:lnTo>
                    <a:pt x="1331" y="802"/>
                  </a:lnTo>
                  <a:lnTo>
                    <a:pt x="1332" y="802"/>
                  </a:lnTo>
                  <a:lnTo>
                    <a:pt x="1334" y="801"/>
                  </a:lnTo>
                  <a:lnTo>
                    <a:pt x="1336" y="801"/>
                  </a:lnTo>
                  <a:lnTo>
                    <a:pt x="1336" y="802"/>
                  </a:lnTo>
                  <a:lnTo>
                    <a:pt x="1335" y="803"/>
                  </a:lnTo>
                  <a:lnTo>
                    <a:pt x="1332" y="805"/>
                  </a:lnTo>
                  <a:lnTo>
                    <a:pt x="1329" y="807"/>
                  </a:lnTo>
                  <a:lnTo>
                    <a:pt x="1325" y="808"/>
                  </a:lnTo>
                  <a:lnTo>
                    <a:pt x="1324" y="810"/>
                  </a:lnTo>
                  <a:lnTo>
                    <a:pt x="1320" y="810"/>
                  </a:lnTo>
                  <a:lnTo>
                    <a:pt x="1317" y="808"/>
                  </a:lnTo>
                  <a:lnTo>
                    <a:pt x="1319" y="807"/>
                  </a:lnTo>
                  <a:lnTo>
                    <a:pt x="1320" y="806"/>
                  </a:lnTo>
                  <a:lnTo>
                    <a:pt x="1320" y="803"/>
                  </a:lnTo>
                  <a:lnTo>
                    <a:pt x="1319" y="803"/>
                  </a:lnTo>
                  <a:lnTo>
                    <a:pt x="1320" y="801"/>
                  </a:lnTo>
                  <a:lnTo>
                    <a:pt x="1320" y="800"/>
                  </a:lnTo>
                  <a:lnTo>
                    <a:pt x="1319" y="800"/>
                  </a:lnTo>
                  <a:lnTo>
                    <a:pt x="1317" y="801"/>
                  </a:lnTo>
                  <a:lnTo>
                    <a:pt x="1315" y="803"/>
                  </a:lnTo>
                  <a:lnTo>
                    <a:pt x="1312" y="805"/>
                  </a:lnTo>
                  <a:lnTo>
                    <a:pt x="1312" y="807"/>
                  </a:lnTo>
                  <a:lnTo>
                    <a:pt x="1310" y="811"/>
                  </a:lnTo>
                  <a:lnTo>
                    <a:pt x="1310" y="813"/>
                  </a:lnTo>
                  <a:lnTo>
                    <a:pt x="1310" y="817"/>
                  </a:lnTo>
                  <a:lnTo>
                    <a:pt x="1312" y="821"/>
                  </a:lnTo>
                  <a:lnTo>
                    <a:pt x="1312" y="823"/>
                  </a:lnTo>
                  <a:lnTo>
                    <a:pt x="1315" y="826"/>
                  </a:lnTo>
                  <a:lnTo>
                    <a:pt x="1316" y="831"/>
                  </a:lnTo>
                  <a:lnTo>
                    <a:pt x="1319" y="836"/>
                  </a:lnTo>
                  <a:lnTo>
                    <a:pt x="1320" y="838"/>
                  </a:lnTo>
                  <a:lnTo>
                    <a:pt x="1321" y="840"/>
                  </a:lnTo>
                  <a:lnTo>
                    <a:pt x="1322" y="840"/>
                  </a:lnTo>
                  <a:lnTo>
                    <a:pt x="1324" y="840"/>
                  </a:lnTo>
                  <a:lnTo>
                    <a:pt x="1325" y="838"/>
                  </a:lnTo>
                  <a:lnTo>
                    <a:pt x="1326" y="838"/>
                  </a:lnTo>
                  <a:lnTo>
                    <a:pt x="1332" y="846"/>
                  </a:lnTo>
                  <a:lnTo>
                    <a:pt x="1332" y="848"/>
                  </a:lnTo>
                  <a:lnTo>
                    <a:pt x="1331" y="850"/>
                  </a:lnTo>
                  <a:lnTo>
                    <a:pt x="1327" y="851"/>
                  </a:lnTo>
                  <a:lnTo>
                    <a:pt x="1326" y="851"/>
                  </a:lnTo>
                  <a:lnTo>
                    <a:pt x="1325" y="851"/>
                  </a:lnTo>
                  <a:lnTo>
                    <a:pt x="1325" y="853"/>
                  </a:lnTo>
                  <a:lnTo>
                    <a:pt x="1326" y="856"/>
                  </a:lnTo>
                  <a:lnTo>
                    <a:pt x="1327" y="860"/>
                  </a:lnTo>
                  <a:lnTo>
                    <a:pt x="1327" y="861"/>
                  </a:lnTo>
                  <a:lnTo>
                    <a:pt x="1327" y="862"/>
                  </a:lnTo>
                  <a:lnTo>
                    <a:pt x="1329" y="863"/>
                  </a:lnTo>
                  <a:lnTo>
                    <a:pt x="1330" y="863"/>
                  </a:lnTo>
                  <a:lnTo>
                    <a:pt x="1331" y="865"/>
                  </a:lnTo>
                  <a:lnTo>
                    <a:pt x="1330" y="866"/>
                  </a:lnTo>
                  <a:lnTo>
                    <a:pt x="1331" y="866"/>
                  </a:lnTo>
                  <a:lnTo>
                    <a:pt x="1332" y="867"/>
                  </a:lnTo>
                  <a:lnTo>
                    <a:pt x="1334" y="868"/>
                  </a:lnTo>
                  <a:lnTo>
                    <a:pt x="1334" y="870"/>
                  </a:lnTo>
                  <a:lnTo>
                    <a:pt x="1334" y="872"/>
                  </a:lnTo>
                  <a:lnTo>
                    <a:pt x="1335" y="873"/>
                  </a:lnTo>
                  <a:lnTo>
                    <a:pt x="1336" y="877"/>
                  </a:lnTo>
                  <a:lnTo>
                    <a:pt x="1337" y="880"/>
                  </a:lnTo>
                  <a:lnTo>
                    <a:pt x="1340" y="881"/>
                  </a:lnTo>
                  <a:lnTo>
                    <a:pt x="1344" y="883"/>
                  </a:lnTo>
                  <a:lnTo>
                    <a:pt x="1345" y="883"/>
                  </a:lnTo>
                  <a:lnTo>
                    <a:pt x="1346" y="883"/>
                  </a:lnTo>
                  <a:lnTo>
                    <a:pt x="1347" y="883"/>
                  </a:lnTo>
                  <a:lnTo>
                    <a:pt x="1347" y="882"/>
                  </a:lnTo>
                  <a:lnTo>
                    <a:pt x="1349" y="881"/>
                  </a:lnTo>
                  <a:lnTo>
                    <a:pt x="1352" y="883"/>
                  </a:lnTo>
                  <a:lnTo>
                    <a:pt x="1352" y="886"/>
                  </a:lnTo>
                  <a:lnTo>
                    <a:pt x="1354" y="887"/>
                  </a:lnTo>
                  <a:lnTo>
                    <a:pt x="1355" y="888"/>
                  </a:lnTo>
                  <a:lnTo>
                    <a:pt x="1356" y="890"/>
                  </a:lnTo>
                  <a:lnTo>
                    <a:pt x="1357" y="890"/>
                  </a:lnTo>
                  <a:lnTo>
                    <a:pt x="1359" y="891"/>
                  </a:lnTo>
                  <a:lnTo>
                    <a:pt x="1357" y="892"/>
                  </a:lnTo>
                  <a:lnTo>
                    <a:pt x="1355" y="893"/>
                  </a:lnTo>
                  <a:lnTo>
                    <a:pt x="1352" y="893"/>
                  </a:lnTo>
                  <a:lnTo>
                    <a:pt x="1351" y="892"/>
                  </a:lnTo>
                  <a:lnTo>
                    <a:pt x="1350" y="893"/>
                  </a:lnTo>
                  <a:lnTo>
                    <a:pt x="1349" y="893"/>
                  </a:lnTo>
                  <a:lnTo>
                    <a:pt x="1347" y="893"/>
                  </a:lnTo>
                  <a:lnTo>
                    <a:pt x="1345" y="892"/>
                  </a:lnTo>
                  <a:lnTo>
                    <a:pt x="1344" y="891"/>
                  </a:lnTo>
                  <a:lnTo>
                    <a:pt x="1344" y="890"/>
                  </a:lnTo>
                  <a:lnTo>
                    <a:pt x="1344" y="887"/>
                  </a:lnTo>
                  <a:lnTo>
                    <a:pt x="1342" y="886"/>
                  </a:lnTo>
                  <a:lnTo>
                    <a:pt x="1341" y="885"/>
                  </a:lnTo>
                  <a:lnTo>
                    <a:pt x="1340" y="886"/>
                  </a:lnTo>
                  <a:lnTo>
                    <a:pt x="1337" y="886"/>
                  </a:lnTo>
                  <a:lnTo>
                    <a:pt x="1335" y="885"/>
                  </a:lnTo>
                  <a:lnTo>
                    <a:pt x="1335" y="883"/>
                  </a:lnTo>
                  <a:lnTo>
                    <a:pt x="1335" y="882"/>
                  </a:lnTo>
                  <a:lnTo>
                    <a:pt x="1334" y="881"/>
                  </a:lnTo>
                  <a:lnTo>
                    <a:pt x="1332" y="878"/>
                  </a:lnTo>
                  <a:lnTo>
                    <a:pt x="1331" y="877"/>
                  </a:lnTo>
                  <a:lnTo>
                    <a:pt x="1330" y="875"/>
                  </a:lnTo>
                  <a:lnTo>
                    <a:pt x="1327" y="872"/>
                  </a:lnTo>
                  <a:lnTo>
                    <a:pt x="1325" y="871"/>
                  </a:lnTo>
                  <a:lnTo>
                    <a:pt x="1324" y="871"/>
                  </a:lnTo>
                  <a:lnTo>
                    <a:pt x="1321" y="871"/>
                  </a:lnTo>
                  <a:lnTo>
                    <a:pt x="1320" y="871"/>
                  </a:lnTo>
                  <a:lnTo>
                    <a:pt x="1316" y="873"/>
                  </a:lnTo>
                  <a:lnTo>
                    <a:pt x="1312" y="875"/>
                  </a:lnTo>
                  <a:lnTo>
                    <a:pt x="1310" y="875"/>
                  </a:lnTo>
                  <a:lnTo>
                    <a:pt x="1306" y="875"/>
                  </a:lnTo>
                  <a:lnTo>
                    <a:pt x="1304" y="875"/>
                  </a:lnTo>
                  <a:lnTo>
                    <a:pt x="1302" y="876"/>
                  </a:lnTo>
                  <a:lnTo>
                    <a:pt x="1305" y="880"/>
                  </a:lnTo>
                  <a:lnTo>
                    <a:pt x="1302" y="881"/>
                  </a:lnTo>
                  <a:lnTo>
                    <a:pt x="1300" y="881"/>
                  </a:lnTo>
                  <a:lnTo>
                    <a:pt x="1296" y="883"/>
                  </a:lnTo>
                  <a:lnTo>
                    <a:pt x="1294" y="883"/>
                  </a:lnTo>
                  <a:lnTo>
                    <a:pt x="1292" y="882"/>
                  </a:lnTo>
                  <a:lnTo>
                    <a:pt x="1291" y="881"/>
                  </a:lnTo>
                  <a:lnTo>
                    <a:pt x="1290" y="881"/>
                  </a:lnTo>
                  <a:lnTo>
                    <a:pt x="1289" y="881"/>
                  </a:lnTo>
                  <a:lnTo>
                    <a:pt x="1287" y="881"/>
                  </a:lnTo>
                  <a:lnTo>
                    <a:pt x="1286" y="881"/>
                  </a:lnTo>
                  <a:lnTo>
                    <a:pt x="1287" y="880"/>
                  </a:lnTo>
                  <a:lnTo>
                    <a:pt x="1290" y="880"/>
                  </a:lnTo>
                  <a:lnTo>
                    <a:pt x="1290" y="878"/>
                  </a:lnTo>
                  <a:lnTo>
                    <a:pt x="1289" y="878"/>
                  </a:lnTo>
                  <a:lnTo>
                    <a:pt x="1287" y="877"/>
                  </a:lnTo>
                  <a:lnTo>
                    <a:pt x="1285" y="878"/>
                  </a:lnTo>
                  <a:lnTo>
                    <a:pt x="1281" y="880"/>
                  </a:lnTo>
                  <a:lnTo>
                    <a:pt x="1279" y="881"/>
                  </a:lnTo>
                  <a:lnTo>
                    <a:pt x="1274" y="882"/>
                  </a:lnTo>
                  <a:lnTo>
                    <a:pt x="1270" y="883"/>
                  </a:lnTo>
                  <a:lnTo>
                    <a:pt x="1269" y="885"/>
                  </a:lnTo>
                  <a:lnTo>
                    <a:pt x="1270" y="886"/>
                  </a:lnTo>
                  <a:lnTo>
                    <a:pt x="1270" y="887"/>
                  </a:lnTo>
                  <a:lnTo>
                    <a:pt x="1269" y="887"/>
                  </a:lnTo>
                  <a:lnTo>
                    <a:pt x="1267" y="886"/>
                  </a:lnTo>
                  <a:lnTo>
                    <a:pt x="1266" y="885"/>
                  </a:lnTo>
                  <a:lnTo>
                    <a:pt x="1265" y="883"/>
                  </a:lnTo>
                  <a:lnTo>
                    <a:pt x="1262" y="882"/>
                  </a:lnTo>
                  <a:lnTo>
                    <a:pt x="1257" y="880"/>
                  </a:lnTo>
                  <a:lnTo>
                    <a:pt x="1256" y="880"/>
                  </a:lnTo>
                  <a:lnTo>
                    <a:pt x="1255" y="880"/>
                  </a:lnTo>
                  <a:lnTo>
                    <a:pt x="1255" y="881"/>
                  </a:lnTo>
                  <a:lnTo>
                    <a:pt x="1252" y="881"/>
                  </a:lnTo>
                  <a:lnTo>
                    <a:pt x="1251" y="878"/>
                  </a:lnTo>
                  <a:lnTo>
                    <a:pt x="1249" y="877"/>
                  </a:lnTo>
                  <a:lnTo>
                    <a:pt x="1245" y="877"/>
                  </a:lnTo>
                  <a:lnTo>
                    <a:pt x="1242" y="878"/>
                  </a:lnTo>
                  <a:lnTo>
                    <a:pt x="1237" y="881"/>
                  </a:lnTo>
                  <a:lnTo>
                    <a:pt x="1234" y="883"/>
                  </a:lnTo>
                  <a:lnTo>
                    <a:pt x="1231" y="886"/>
                  </a:lnTo>
                  <a:lnTo>
                    <a:pt x="1227" y="890"/>
                  </a:lnTo>
                  <a:lnTo>
                    <a:pt x="1227" y="892"/>
                  </a:lnTo>
                  <a:lnTo>
                    <a:pt x="1226" y="893"/>
                  </a:lnTo>
                  <a:lnTo>
                    <a:pt x="1227" y="895"/>
                  </a:lnTo>
                  <a:lnTo>
                    <a:pt x="1226" y="895"/>
                  </a:lnTo>
                  <a:lnTo>
                    <a:pt x="1225" y="895"/>
                  </a:lnTo>
                  <a:lnTo>
                    <a:pt x="1224" y="893"/>
                  </a:lnTo>
                  <a:lnTo>
                    <a:pt x="1224" y="895"/>
                  </a:lnTo>
                  <a:lnTo>
                    <a:pt x="1222" y="896"/>
                  </a:lnTo>
                  <a:lnTo>
                    <a:pt x="1222" y="897"/>
                  </a:lnTo>
                  <a:lnTo>
                    <a:pt x="1222" y="900"/>
                  </a:lnTo>
                  <a:lnTo>
                    <a:pt x="1220" y="900"/>
                  </a:lnTo>
                  <a:lnTo>
                    <a:pt x="1220" y="898"/>
                  </a:lnTo>
                  <a:lnTo>
                    <a:pt x="1219" y="898"/>
                  </a:lnTo>
                  <a:lnTo>
                    <a:pt x="1217" y="898"/>
                  </a:lnTo>
                  <a:lnTo>
                    <a:pt x="1216" y="900"/>
                  </a:lnTo>
                  <a:lnTo>
                    <a:pt x="1214" y="901"/>
                  </a:lnTo>
                  <a:lnTo>
                    <a:pt x="1212" y="902"/>
                  </a:lnTo>
                  <a:lnTo>
                    <a:pt x="1207" y="905"/>
                  </a:lnTo>
                  <a:lnTo>
                    <a:pt x="1204" y="906"/>
                  </a:lnTo>
                  <a:lnTo>
                    <a:pt x="1202" y="906"/>
                  </a:lnTo>
                  <a:lnTo>
                    <a:pt x="1201" y="906"/>
                  </a:lnTo>
                  <a:lnTo>
                    <a:pt x="1200" y="908"/>
                  </a:lnTo>
                  <a:lnTo>
                    <a:pt x="1199" y="908"/>
                  </a:lnTo>
                  <a:lnTo>
                    <a:pt x="1199" y="910"/>
                  </a:lnTo>
                  <a:lnTo>
                    <a:pt x="1197" y="908"/>
                  </a:lnTo>
                  <a:lnTo>
                    <a:pt x="1197" y="906"/>
                  </a:lnTo>
                  <a:lnTo>
                    <a:pt x="1196" y="906"/>
                  </a:lnTo>
                  <a:lnTo>
                    <a:pt x="1194" y="905"/>
                  </a:lnTo>
                  <a:lnTo>
                    <a:pt x="1191" y="905"/>
                  </a:lnTo>
                  <a:lnTo>
                    <a:pt x="1189" y="902"/>
                  </a:lnTo>
                  <a:lnTo>
                    <a:pt x="1186" y="901"/>
                  </a:lnTo>
                  <a:lnTo>
                    <a:pt x="1184" y="900"/>
                  </a:lnTo>
                  <a:lnTo>
                    <a:pt x="1181" y="900"/>
                  </a:lnTo>
                  <a:lnTo>
                    <a:pt x="1177" y="898"/>
                  </a:lnTo>
                  <a:lnTo>
                    <a:pt x="1175" y="897"/>
                  </a:lnTo>
                  <a:lnTo>
                    <a:pt x="1170" y="896"/>
                  </a:lnTo>
                  <a:lnTo>
                    <a:pt x="1164" y="897"/>
                  </a:lnTo>
                  <a:lnTo>
                    <a:pt x="1159" y="897"/>
                  </a:lnTo>
                  <a:lnTo>
                    <a:pt x="1155" y="898"/>
                  </a:lnTo>
                  <a:lnTo>
                    <a:pt x="1152" y="898"/>
                  </a:lnTo>
                  <a:lnTo>
                    <a:pt x="1151" y="900"/>
                  </a:lnTo>
                  <a:lnTo>
                    <a:pt x="1146" y="903"/>
                  </a:lnTo>
                  <a:lnTo>
                    <a:pt x="1142" y="907"/>
                  </a:lnTo>
                  <a:lnTo>
                    <a:pt x="1141" y="908"/>
                  </a:lnTo>
                  <a:lnTo>
                    <a:pt x="1141" y="910"/>
                  </a:lnTo>
                  <a:lnTo>
                    <a:pt x="1140" y="911"/>
                  </a:lnTo>
                  <a:lnTo>
                    <a:pt x="1140" y="912"/>
                  </a:lnTo>
                  <a:lnTo>
                    <a:pt x="1140" y="913"/>
                  </a:lnTo>
                  <a:lnTo>
                    <a:pt x="1140" y="915"/>
                  </a:lnTo>
                  <a:lnTo>
                    <a:pt x="1137" y="917"/>
                  </a:lnTo>
                  <a:lnTo>
                    <a:pt x="1136" y="920"/>
                  </a:lnTo>
                  <a:lnTo>
                    <a:pt x="1132" y="922"/>
                  </a:lnTo>
                  <a:lnTo>
                    <a:pt x="1131" y="922"/>
                  </a:lnTo>
                  <a:lnTo>
                    <a:pt x="1130" y="923"/>
                  </a:lnTo>
                  <a:lnTo>
                    <a:pt x="1127" y="923"/>
                  </a:lnTo>
                  <a:lnTo>
                    <a:pt x="1124" y="922"/>
                  </a:lnTo>
                  <a:lnTo>
                    <a:pt x="1121" y="921"/>
                  </a:lnTo>
                  <a:lnTo>
                    <a:pt x="1120" y="921"/>
                  </a:lnTo>
                  <a:lnTo>
                    <a:pt x="1119" y="922"/>
                  </a:lnTo>
                  <a:lnTo>
                    <a:pt x="1116" y="922"/>
                  </a:lnTo>
                  <a:lnTo>
                    <a:pt x="1110" y="925"/>
                  </a:lnTo>
                  <a:lnTo>
                    <a:pt x="1105" y="927"/>
                  </a:lnTo>
                  <a:lnTo>
                    <a:pt x="1098" y="931"/>
                  </a:lnTo>
                  <a:lnTo>
                    <a:pt x="1095" y="931"/>
                  </a:lnTo>
                  <a:lnTo>
                    <a:pt x="1094" y="931"/>
                  </a:lnTo>
                  <a:lnTo>
                    <a:pt x="1093" y="930"/>
                  </a:lnTo>
                  <a:lnTo>
                    <a:pt x="1091" y="928"/>
                  </a:lnTo>
                  <a:lnTo>
                    <a:pt x="1089" y="926"/>
                  </a:lnTo>
                  <a:lnTo>
                    <a:pt x="1088" y="925"/>
                  </a:lnTo>
                  <a:lnTo>
                    <a:pt x="1085" y="923"/>
                  </a:lnTo>
                  <a:lnTo>
                    <a:pt x="1083" y="922"/>
                  </a:lnTo>
                  <a:lnTo>
                    <a:pt x="1081" y="921"/>
                  </a:lnTo>
                  <a:lnTo>
                    <a:pt x="1080" y="921"/>
                  </a:lnTo>
                  <a:lnTo>
                    <a:pt x="1079" y="922"/>
                  </a:lnTo>
                  <a:lnTo>
                    <a:pt x="1078" y="922"/>
                  </a:lnTo>
                  <a:lnTo>
                    <a:pt x="1076" y="921"/>
                  </a:lnTo>
                  <a:lnTo>
                    <a:pt x="1075" y="920"/>
                  </a:lnTo>
                  <a:lnTo>
                    <a:pt x="1071" y="920"/>
                  </a:lnTo>
                  <a:lnTo>
                    <a:pt x="1070" y="920"/>
                  </a:lnTo>
                  <a:lnTo>
                    <a:pt x="1065" y="920"/>
                  </a:lnTo>
                  <a:lnTo>
                    <a:pt x="1063" y="918"/>
                  </a:lnTo>
                  <a:lnTo>
                    <a:pt x="1059" y="916"/>
                  </a:lnTo>
                  <a:lnTo>
                    <a:pt x="1058" y="915"/>
                  </a:lnTo>
                  <a:lnTo>
                    <a:pt x="1058" y="913"/>
                  </a:lnTo>
                  <a:lnTo>
                    <a:pt x="1058" y="911"/>
                  </a:lnTo>
                  <a:lnTo>
                    <a:pt x="1058" y="905"/>
                  </a:lnTo>
                  <a:lnTo>
                    <a:pt x="1058" y="902"/>
                  </a:lnTo>
                  <a:lnTo>
                    <a:pt x="1056" y="897"/>
                  </a:lnTo>
                  <a:lnTo>
                    <a:pt x="1055" y="895"/>
                  </a:lnTo>
                  <a:lnTo>
                    <a:pt x="1054" y="893"/>
                  </a:lnTo>
                  <a:lnTo>
                    <a:pt x="1051" y="891"/>
                  </a:lnTo>
                  <a:lnTo>
                    <a:pt x="1049" y="890"/>
                  </a:lnTo>
                  <a:lnTo>
                    <a:pt x="1045" y="887"/>
                  </a:lnTo>
                  <a:lnTo>
                    <a:pt x="1044" y="885"/>
                  </a:lnTo>
                  <a:lnTo>
                    <a:pt x="1041" y="881"/>
                  </a:lnTo>
                  <a:lnTo>
                    <a:pt x="1041" y="878"/>
                  </a:lnTo>
                  <a:lnTo>
                    <a:pt x="1041" y="876"/>
                  </a:lnTo>
                  <a:lnTo>
                    <a:pt x="1044" y="875"/>
                  </a:lnTo>
                  <a:lnTo>
                    <a:pt x="1045" y="875"/>
                  </a:lnTo>
                  <a:lnTo>
                    <a:pt x="1046" y="872"/>
                  </a:lnTo>
                  <a:lnTo>
                    <a:pt x="1048" y="872"/>
                  </a:lnTo>
                  <a:lnTo>
                    <a:pt x="1049" y="871"/>
                  </a:lnTo>
                  <a:lnTo>
                    <a:pt x="1050" y="871"/>
                  </a:lnTo>
                  <a:lnTo>
                    <a:pt x="1051" y="870"/>
                  </a:lnTo>
                  <a:lnTo>
                    <a:pt x="1053" y="868"/>
                  </a:lnTo>
                  <a:lnTo>
                    <a:pt x="1054" y="865"/>
                  </a:lnTo>
                  <a:lnTo>
                    <a:pt x="1054" y="862"/>
                  </a:lnTo>
                  <a:lnTo>
                    <a:pt x="1054" y="861"/>
                  </a:lnTo>
                  <a:lnTo>
                    <a:pt x="1044" y="827"/>
                  </a:lnTo>
                  <a:lnTo>
                    <a:pt x="1036" y="825"/>
                  </a:lnTo>
                  <a:lnTo>
                    <a:pt x="1006" y="823"/>
                  </a:lnTo>
                  <a:lnTo>
                    <a:pt x="1008" y="822"/>
                  </a:lnTo>
                  <a:lnTo>
                    <a:pt x="1036" y="821"/>
                  </a:lnTo>
                  <a:lnTo>
                    <a:pt x="1044" y="825"/>
                  </a:lnTo>
                  <a:lnTo>
                    <a:pt x="1045" y="826"/>
                  </a:lnTo>
                  <a:lnTo>
                    <a:pt x="1053" y="823"/>
                  </a:lnTo>
                  <a:lnTo>
                    <a:pt x="1053" y="825"/>
                  </a:lnTo>
                  <a:lnTo>
                    <a:pt x="1048" y="827"/>
                  </a:lnTo>
                  <a:lnTo>
                    <a:pt x="1055" y="850"/>
                  </a:lnTo>
                  <a:lnTo>
                    <a:pt x="1058" y="850"/>
                  </a:lnTo>
                  <a:lnTo>
                    <a:pt x="1064" y="850"/>
                  </a:lnTo>
                  <a:lnTo>
                    <a:pt x="1063" y="841"/>
                  </a:lnTo>
                  <a:lnTo>
                    <a:pt x="1065" y="841"/>
                  </a:lnTo>
                  <a:lnTo>
                    <a:pt x="1066" y="847"/>
                  </a:lnTo>
                  <a:lnTo>
                    <a:pt x="1081" y="842"/>
                  </a:lnTo>
                  <a:lnTo>
                    <a:pt x="1079" y="837"/>
                  </a:lnTo>
                  <a:lnTo>
                    <a:pt x="1070" y="840"/>
                  </a:lnTo>
                  <a:lnTo>
                    <a:pt x="1069" y="838"/>
                  </a:lnTo>
                  <a:lnTo>
                    <a:pt x="1079" y="835"/>
                  </a:lnTo>
                  <a:lnTo>
                    <a:pt x="1076" y="825"/>
                  </a:lnTo>
                  <a:lnTo>
                    <a:pt x="1063" y="827"/>
                  </a:lnTo>
                  <a:lnTo>
                    <a:pt x="1064" y="836"/>
                  </a:lnTo>
                  <a:lnTo>
                    <a:pt x="1063" y="836"/>
                  </a:lnTo>
                  <a:lnTo>
                    <a:pt x="1059" y="820"/>
                  </a:lnTo>
                  <a:lnTo>
                    <a:pt x="1074" y="817"/>
                  </a:lnTo>
                  <a:lnTo>
                    <a:pt x="1074" y="816"/>
                  </a:lnTo>
                  <a:lnTo>
                    <a:pt x="1073" y="816"/>
                  </a:lnTo>
                  <a:lnTo>
                    <a:pt x="1068" y="797"/>
                  </a:lnTo>
                  <a:lnTo>
                    <a:pt x="1060" y="793"/>
                  </a:lnTo>
                  <a:lnTo>
                    <a:pt x="1049" y="788"/>
                  </a:lnTo>
                  <a:lnTo>
                    <a:pt x="1048" y="798"/>
                  </a:lnTo>
                  <a:lnTo>
                    <a:pt x="1045" y="812"/>
                  </a:lnTo>
                  <a:lnTo>
                    <a:pt x="1040" y="811"/>
                  </a:lnTo>
                  <a:lnTo>
                    <a:pt x="1040" y="808"/>
                  </a:lnTo>
                  <a:lnTo>
                    <a:pt x="1043" y="792"/>
                  </a:lnTo>
                  <a:lnTo>
                    <a:pt x="1043" y="788"/>
                  </a:lnTo>
                  <a:lnTo>
                    <a:pt x="1036" y="788"/>
                  </a:lnTo>
                  <a:lnTo>
                    <a:pt x="1033" y="788"/>
                  </a:lnTo>
                  <a:lnTo>
                    <a:pt x="1029" y="788"/>
                  </a:lnTo>
                  <a:lnTo>
                    <a:pt x="1026" y="788"/>
                  </a:lnTo>
                  <a:lnTo>
                    <a:pt x="1021" y="788"/>
                  </a:lnTo>
                  <a:lnTo>
                    <a:pt x="1021" y="803"/>
                  </a:lnTo>
                  <a:lnTo>
                    <a:pt x="1006" y="802"/>
                  </a:lnTo>
                  <a:lnTo>
                    <a:pt x="1006" y="796"/>
                  </a:lnTo>
                  <a:lnTo>
                    <a:pt x="1006" y="793"/>
                  </a:lnTo>
                  <a:lnTo>
                    <a:pt x="1006" y="791"/>
                  </a:lnTo>
                  <a:lnTo>
                    <a:pt x="1006" y="788"/>
                  </a:lnTo>
                  <a:lnTo>
                    <a:pt x="1008" y="785"/>
                  </a:lnTo>
                  <a:lnTo>
                    <a:pt x="1008" y="782"/>
                  </a:lnTo>
                  <a:lnTo>
                    <a:pt x="1008" y="780"/>
                  </a:lnTo>
                  <a:lnTo>
                    <a:pt x="1008" y="778"/>
                  </a:lnTo>
                  <a:lnTo>
                    <a:pt x="1008" y="775"/>
                  </a:lnTo>
                  <a:lnTo>
                    <a:pt x="1008" y="773"/>
                  </a:lnTo>
                  <a:lnTo>
                    <a:pt x="1008" y="771"/>
                  </a:lnTo>
                  <a:lnTo>
                    <a:pt x="1004" y="770"/>
                  </a:lnTo>
                  <a:lnTo>
                    <a:pt x="1001" y="770"/>
                  </a:lnTo>
                  <a:lnTo>
                    <a:pt x="999" y="770"/>
                  </a:lnTo>
                  <a:lnTo>
                    <a:pt x="996" y="770"/>
                  </a:lnTo>
                  <a:lnTo>
                    <a:pt x="994" y="771"/>
                  </a:lnTo>
                  <a:lnTo>
                    <a:pt x="989" y="771"/>
                  </a:lnTo>
                  <a:lnTo>
                    <a:pt x="981" y="771"/>
                  </a:lnTo>
                  <a:lnTo>
                    <a:pt x="978" y="772"/>
                  </a:lnTo>
                  <a:lnTo>
                    <a:pt x="971" y="773"/>
                  </a:lnTo>
                  <a:lnTo>
                    <a:pt x="971" y="777"/>
                  </a:lnTo>
                  <a:lnTo>
                    <a:pt x="970" y="777"/>
                  </a:lnTo>
                  <a:lnTo>
                    <a:pt x="969" y="763"/>
                  </a:lnTo>
                  <a:lnTo>
                    <a:pt x="968" y="763"/>
                  </a:lnTo>
                  <a:lnTo>
                    <a:pt x="968" y="760"/>
                  </a:lnTo>
                  <a:lnTo>
                    <a:pt x="958" y="761"/>
                  </a:lnTo>
                  <a:lnTo>
                    <a:pt x="958" y="770"/>
                  </a:lnTo>
                  <a:lnTo>
                    <a:pt x="955" y="768"/>
                  </a:lnTo>
                  <a:lnTo>
                    <a:pt x="955" y="760"/>
                  </a:lnTo>
                  <a:lnTo>
                    <a:pt x="954" y="760"/>
                  </a:lnTo>
                  <a:lnTo>
                    <a:pt x="951" y="761"/>
                  </a:lnTo>
                  <a:lnTo>
                    <a:pt x="943" y="762"/>
                  </a:lnTo>
                  <a:lnTo>
                    <a:pt x="943" y="775"/>
                  </a:lnTo>
                  <a:lnTo>
                    <a:pt x="955" y="777"/>
                  </a:lnTo>
                  <a:lnTo>
                    <a:pt x="955" y="773"/>
                  </a:lnTo>
                  <a:lnTo>
                    <a:pt x="958" y="773"/>
                  </a:lnTo>
                  <a:lnTo>
                    <a:pt x="958" y="778"/>
                  </a:lnTo>
                  <a:lnTo>
                    <a:pt x="970" y="781"/>
                  </a:lnTo>
                  <a:lnTo>
                    <a:pt x="974" y="781"/>
                  </a:lnTo>
                  <a:lnTo>
                    <a:pt x="974" y="782"/>
                  </a:lnTo>
                  <a:lnTo>
                    <a:pt x="955" y="780"/>
                  </a:lnTo>
                  <a:lnTo>
                    <a:pt x="951" y="778"/>
                  </a:lnTo>
                  <a:lnTo>
                    <a:pt x="953" y="783"/>
                  </a:lnTo>
                  <a:lnTo>
                    <a:pt x="956" y="788"/>
                  </a:lnTo>
                  <a:lnTo>
                    <a:pt x="963" y="795"/>
                  </a:lnTo>
                  <a:lnTo>
                    <a:pt x="963" y="796"/>
                  </a:lnTo>
                  <a:lnTo>
                    <a:pt x="955" y="793"/>
                  </a:lnTo>
                  <a:lnTo>
                    <a:pt x="953" y="796"/>
                  </a:lnTo>
                  <a:lnTo>
                    <a:pt x="953" y="807"/>
                  </a:lnTo>
                  <a:lnTo>
                    <a:pt x="951" y="823"/>
                  </a:lnTo>
                  <a:lnTo>
                    <a:pt x="973" y="845"/>
                  </a:lnTo>
                  <a:lnTo>
                    <a:pt x="980" y="837"/>
                  </a:lnTo>
                  <a:lnTo>
                    <a:pt x="991" y="837"/>
                  </a:lnTo>
                  <a:lnTo>
                    <a:pt x="993" y="841"/>
                  </a:lnTo>
                  <a:lnTo>
                    <a:pt x="981" y="842"/>
                  </a:lnTo>
                  <a:lnTo>
                    <a:pt x="973" y="850"/>
                  </a:lnTo>
                  <a:lnTo>
                    <a:pt x="934" y="813"/>
                  </a:lnTo>
                  <a:lnTo>
                    <a:pt x="929" y="771"/>
                  </a:lnTo>
                  <a:lnTo>
                    <a:pt x="889" y="788"/>
                  </a:lnTo>
                  <a:lnTo>
                    <a:pt x="870" y="791"/>
                  </a:lnTo>
                  <a:lnTo>
                    <a:pt x="860" y="787"/>
                  </a:lnTo>
                  <a:lnTo>
                    <a:pt x="855" y="787"/>
                  </a:lnTo>
                  <a:lnTo>
                    <a:pt x="848" y="786"/>
                  </a:lnTo>
                  <a:lnTo>
                    <a:pt x="845" y="786"/>
                  </a:lnTo>
                  <a:lnTo>
                    <a:pt x="838" y="786"/>
                  </a:lnTo>
                  <a:lnTo>
                    <a:pt x="823" y="785"/>
                  </a:lnTo>
                  <a:lnTo>
                    <a:pt x="815" y="785"/>
                  </a:lnTo>
                  <a:lnTo>
                    <a:pt x="811" y="786"/>
                  </a:lnTo>
                  <a:lnTo>
                    <a:pt x="809" y="786"/>
                  </a:lnTo>
                  <a:lnTo>
                    <a:pt x="808" y="786"/>
                  </a:lnTo>
                  <a:lnTo>
                    <a:pt x="803" y="786"/>
                  </a:lnTo>
                  <a:lnTo>
                    <a:pt x="800" y="786"/>
                  </a:lnTo>
                  <a:lnTo>
                    <a:pt x="798" y="785"/>
                  </a:lnTo>
                  <a:lnTo>
                    <a:pt x="794" y="785"/>
                  </a:lnTo>
                  <a:lnTo>
                    <a:pt x="793" y="785"/>
                  </a:lnTo>
                  <a:lnTo>
                    <a:pt x="790" y="783"/>
                  </a:lnTo>
                  <a:lnTo>
                    <a:pt x="786" y="783"/>
                  </a:lnTo>
                  <a:lnTo>
                    <a:pt x="781" y="782"/>
                  </a:lnTo>
                  <a:lnTo>
                    <a:pt x="774" y="781"/>
                  </a:lnTo>
                  <a:lnTo>
                    <a:pt x="770" y="781"/>
                  </a:lnTo>
                  <a:lnTo>
                    <a:pt x="765" y="781"/>
                  </a:lnTo>
                  <a:lnTo>
                    <a:pt x="760" y="780"/>
                  </a:lnTo>
                  <a:lnTo>
                    <a:pt x="754" y="780"/>
                  </a:lnTo>
                  <a:lnTo>
                    <a:pt x="746" y="781"/>
                  </a:lnTo>
                  <a:lnTo>
                    <a:pt x="744" y="781"/>
                  </a:lnTo>
                  <a:lnTo>
                    <a:pt x="743" y="781"/>
                  </a:lnTo>
                  <a:lnTo>
                    <a:pt x="740" y="781"/>
                  </a:lnTo>
                  <a:lnTo>
                    <a:pt x="735" y="781"/>
                  </a:lnTo>
                  <a:lnTo>
                    <a:pt x="731" y="782"/>
                  </a:lnTo>
                  <a:lnTo>
                    <a:pt x="728" y="783"/>
                  </a:lnTo>
                  <a:lnTo>
                    <a:pt x="720" y="783"/>
                  </a:lnTo>
                  <a:lnTo>
                    <a:pt x="716" y="783"/>
                  </a:lnTo>
                  <a:lnTo>
                    <a:pt x="711" y="783"/>
                  </a:lnTo>
                  <a:lnTo>
                    <a:pt x="695" y="783"/>
                  </a:lnTo>
                  <a:lnTo>
                    <a:pt x="684" y="785"/>
                  </a:lnTo>
                  <a:lnTo>
                    <a:pt x="673" y="785"/>
                  </a:lnTo>
                  <a:lnTo>
                    <a:pt x="668" y="785"/>
                  </a:lnTo>
                  <a:lnTo>
                    <a:pt x="658" y="785"/>
                  </a:lnTo>
                  <a:lnTo>
                    <a:pt x="648" y="785"/>
                  </a:lnTo>
                  <a:lnTo>
                    <a:pt x="643" y="785"/>
                  </a:lnTo>
                  <a:lnTo>
                    <a:pt x="638" y="785"/>
                  </a:lnTo>
                  <a:lnTo>
                    <a:pt x="634" y="786"/>
                  </a:lnTo>
                  <a:lnTo>
                    <a:pt x="630" y="786"/>
                  </a:lnTo>
                  <a:lnTo>
                    <a:pt x="625" y="788"/>
                  </a:lnTo>
                  <a:lnTo>
                    <a:pt x="619" y="791"/>
                  </a:lnTo>
                  <a:lnTo>
                    <a:pt x="611" y="795"/>
                  </a:lnTo>
                  <a:lnTo>
                    <a:pt x="605" y="797"/>
                  </a:lnTo>
                  <a:lnTo>
                    <a:pt x="600" y="800"/>
                  </a:lnTo>
                  <a:lnTo>
                    <a:pt x="595" y="803"/>
                  </a:lnTo>
                  <a:lnTo>
                    <a:pt x="590" y="806"/>
                  </a:lnTo>
                  <a:lnTo>
                    <a:pt x="584" y="810"/>
                  </a:lnTo>
                  <a:lnTo>
                    <a:pt x="579" y="812"/>
                  </a:lnTo>
                  <a:lnTo>
                    <a:pt x="575" y="816"/>
                  </a:lnTo>
                  <a:lnTo>
                    <a:pt x="568" y="821"/>
                  </a:lnTo>
                  <a:lnTo>
                    <a:pt x="564" y="823"/>
                  </a:lnTo>
                  <a:lnTo>
                    <a:pt x="561" y="826"/>
                  </a:lnTo>
                  <a:lnTo>
                    <a:pt x="560" y="827"/>
                  </a:lnTo>
                  <a:lnTo>
                    <a:pt x="556" y="831"/>
                  </a:lnTo>
                  <a:lnTo>
                    <a:pt x="550" y="838"/>
                  </a:lnTo>
                  <a:lnTo>
                    <a:pt x="546" y="841"/>
                  </a:lnTo>
                  <a:lnTo>
                    <a:pt x="545" y="843"/>
                  </a:lnTo>
                  <a:lnTo>
                    <a:pt x="543" y="847"/>
                  </a:lnTo>
                  <a:lnTo>
                    <a:pt x="540" y="848"/>
                  </a:lnTo>
                  <a:lnTo>
                    <a:pt x="539" y="852"/>
                  </a:lnTo>
                  <a:lnTo>
                    <a:pt x="536" y="856"/>
                  </a:lnTo>
                  <a:lnTo>
                    <a:pt x="533" y="861"/>
                  </a:lnTo>
                  <a:lnTo>
                    <a:pt x="529" y="868"/>
                  </a:lnTo>
                  <a:lnTo>
                    <a:pt x="525" y="876"/>
                  </a:lnTo>
                  <a:lnTo>
                    <a:pt x="523" y="883"/>
                  </a:lnTo>
                  <a:lnTo>
                    <a:pt x="521" y="890"/>
                  </a:lnTo>
                  <a:lnTo>
                    <a:pt x="521" y="896"/>
                  </a:lnTo>
                  <a:lnTo>
                    <a:pt x="521" y="900"/>
                  </a:lnTo>
                  <a:lnTo>
                    <a:pt x="521" y="903"/>
                  </a:lnTo>
                  <a:lnTo>
                    <a:pt x="521" y="906"/>
                  </a:lnTo>
                  <a:lnTo>
                    <a:pt x="521" y="907"/>
                  </a:lnTo>
                  <a:lnTo>
                    <a:pt x="524" y="908"/>
                  </a:lnTo>
                  <a:lnTo>
                    <a:pt x="529" y="912"/>
                  </a:lnTo>
                  <a:lnTo>
                    <a:pt x="536" y="915"/>
                  </a:lnTo>
                  <a:lnTo>
                    <a:pt x="545" y="918"/>
                  </a:lnTo>
                  <a:lnTo>
                    <a:pt x="556" y="922"/>
                  </a:lnTo>
                  <a:lnTo>
                    <a:pt x="555" y="925"/>
                  </a:lnTo>
                  <a:lnTo>
                    <a:pt x="543" y="920"/>
                  </a:lnTo>
                  <a:lnTo>
                    <a:pt x="530" y="915"/>
                  </a:lnTo>
                  <a:lnTo>
                    <a:pt x="514" y="907"/>
                  </a:lnTo>
                  <a:lnTo>
                    <a:pt x="510" y="906"/>
                  </a:lnTo>
                  <a:lnTo>
                    <a:pt x="509" y="906"/>
                  </a:lnTo>
                  <a:lnTo>
                    <a:pt x="508" y="907"/>
                  </a:lnTo>
                  <a:lnTo>
                    <a:pt x="504" y="908"/>
                  </a:lnTo>
                  <a:lnTo>
                    <a:pt x="500" y="911"/>
                  </a:lnTo>
                  <a:lnTo>
                    <a:pt x="498" y="912"/>
                  </a:lnTo>
                  <a:lnTo>
                    <a:pt x="496" y="913"/>
                  </a:lnTo>
                  <a:lnTo>
                    <a:pt x="490" y="917"/>
                  </a:lnTo>
                  <a:lnTo>
                    <a:pt x="484" y="922"/>
                  </a:lnTo>
                  <a:lnTo>
                    <a:pt x="483" y="923"/>
                  </a:lnTo>
                  <a:lnTo>
                    <a:pt x="481" y="925"/>
                  </a:lnTo>
                  <a:lnTo>
                    <a:pt x="479" y="926"/>
                  </a:lnTo>
                  <a:lnTo>
                    <a:pt x="478" y="926"/>
                  </a:lnTo>
                  <a:lnTo>
                    <a:pt x="475" y="928"/>
                  </a:lnTo>
                  <a:lnTo>
                    <a:pt x="474" y="930"/>
                  </a:lnTo>
                  <a:lnTo>
                    <a:pt x="473" y="931"/>
                  </a:lnTo>
                  <a:lnTo>
                    <a:pt x="470" y="932"/>
                  </a:lnTo>
                  <a:lnTo>
                    <a:pt x="466" y="932"/>
                  </a:lnTo>
                  <a:lnTo>
                    <a:pt x="464" y="933"/>
                  </a:lnTo>
                  <a:lnTo>
                    <a:pt x="463" y="933"/>
                  </a:lnTo>
                  <a:lnTo>
                    <a:pt x="463" y="935"/>
                  </a:lnTo>
                  <a:lnTo>
                    <a:pt x="464" y="936"/>
                  </a:lnTo>
                  <a:lnTo>
                    <a:pt x="461" y="933"/>
                  </a:lnTo>
                  <a:lnTo>
                    <a:pt x="459" y="931"/>
                  </a:lnTo>
                  <a:lnTo>
                    <a:pt x="458" y="930"/>
                  </a:lnTo>
                  <a:lnTo>
                    <a:pt x="458" y="927"/>
                  </a:lnTo>
                  <a:lnTo>
                    <a:pt x="458" y="925"/>
                  </a:lnTo>
                  <a:lnTo>
                    <a:pt x="458" y="922"/>
                  </a:lnTo>
                  <a:lnTo>
                    <a:pt x="456" y="921"/>
                  </a:lnTo>
                  <a:lnTo>
                    <a:pt x="455" y="921"/>
                  </a:lnTo>
                  <a:lnTo>
                    <a:pt x="451" y="918"/>
                  </a:lnTo>
                  <a:lnTo>
                    <a:pt x="450" y="918"/>
                  </a:lnTo>
                  <a:lnTo>
                    <a:pt x="449" y="920"/>
                  </a:lnTo>
                  <a:lnTo>
                    <a:pt x="448" y="920"/>
                  </a:lnTo>
                  <a:lnTo>
                    <a:pt x="446" y="918"/>
                  </a:lnTo>
                  <a:lnTo>
                    <a:pt x="445" y="917"/>
                  </a:lnTo>
                  <a:lnTo>
                    <a:pt x="443" y="915"/>
                  </a:lnTo>
                  <a:lnTo>
                    <a:pt x="439" y="912"/>
                  </a:lnTo>
                  <a:lnTo>
                    <a:pt x="435" y="910"/>
                  </a:lnTo>
                  <a:lnTo>
                    <a:pt x="430" y="908"/>
                  </a:lnTo>
                  <a:lnTo>
                    <a:pt x="425" y="906"/>
                  </a:lnTo>
                  <a:lnTo>
                    <a:pt x="421" y="903"/>
                  </a:lnTo>
                  <a:lnTo>
                    <a:pt x="416" y="901"/>
                  </a:lnTo>
                  <a:lnTo>
                    <a:pt x="411" y="898"/>
                  </a:lnTo>
                  <a:lnTo>
                    <a:pt x="409" y="898"/>
                  </a:lnTo>
                  <a:lnTo>
                    <a:pt x="408" y="897"/>
                  </a:lnTo>
                  <a:lnTo>
                    <a:pt x="405" y="897"/>
                  </a:lnTo>
                  <a:lnTo>
                    <a:pt x="404" y="897"/>
                  </a:lnTo>
                  <a:lnTo>
                    <a:pt x="403" y="896"/>
                  </a:lnTo>
                  <a:lnTo>
                    <a:pt x="401" y="895"/>
                  </a:lnTo>
                  <a:lnTo>
                    <a:pt x="398" y="893"/>
                  </a:lnTo>
                  <a:lnTo>
                    <a:pt x="396" y="893"/>
                  </a:lnTo>
                  <a:lnTo>
                    <a:pt x="393" y="890"/>
                  </a:lnTo>
                  <a:lnTo>
                    <a:pt x="391" y="888"/>
                  </a:lnTo>
                  <a:lnTo>
                    <a:pt x="391" y="886"/>
                  </a:lnTo>
                  <a:lnTo>
                    <a:pt x="390" y="885"/>
                  </a:lnTo>
                  <a:lnTo>
                    <a:pt x="386" y="885"/>
                  </a:lnTo>
                  <a:lnTo>
                    <a:pt x="385" y="885"/>
                  </a:lnTo>
                  <a:lnTo>
                    <a:pt x="384" y="883"/>
                  </a:lnTo>
                  <a:lnTo>
                    <a:pt x="383" y="882"/>
                  </a:lnTo>
                  <a:lnTo>
                    <a:pt x="381" y="882"/>
                  </a:lnTo>
                  <a:lnTo>
                    <a:pt x="379" y="881"/>
                  </a:lnTo>
                  <a:lnTo>
                    <a:pt x="378" y="880"/>
                  </a:lnTo>
                  <a:lnTo>
                    <a:pt x="375" y="880"/>
                  </a:lnTo>
                  <a:lnTo>
                    <a:pt x="371" y="880"/>
                  </a:lnTo>
                  <a:lnTo>
                    <a:pt x="370" y="878"/>
                  </a:lnTo>
                  <a:lnTo>
                    <a:pt x="366" y="878"/>
                  </a:lnTo>
                  <a:lnTo>
                    <a:pt x="365" y="878"/>
                  </a:lnTo>
                  <a:lnTo>
                    <a:pt x="363" y="877"/>
                  </a:lnTo>
                  <a:lnTo>
                    <a:pt x="361" y="876"/>
                  </a:lnTo>
                  <a:lnTo>
                    <a:pt x="360" y="875"/>
                  </a:lnTo>
                  <a:lnTo>
                    <a:pt x="358" y="873"/>
                  </a:lnTo>
                  <a:lnTo>
                    <a:pt x="356" y="872"/>
                  </a:lnTo>
                  <a:lnTo>
                    <a:pt x="355" y="872"/>
                  </a:lnTo>
                  <a:lnTo>
                    <a:pt x="350" y="870"/>
                  </a:lnTo>
                  <a:lnTo>
                    <a:pt x="345" y="868"/>
                  </a:lnTo>
                  <a:lnTo>
                    <a:pt x="340" y="867"/>
                  </a:lnTo>
                  <a:lnTo>
                    <a:pt x="339" y="867"/>
                  </a:lnTo>
                  <a:lnTo>
                    <a:pt x="338" y="867"/>
                  </a:lnTo>
                  <a:lnTo>
                    <a:pt x="338" y="868"/>
                  </a:lnTo>
                  <a:lnTo>
                    <a:pt x="336" y="870"/>
                  </a:lnTo>
                  <a:lnTo>
                    <a:pt x="336" y="868"/>
                  </a:lnTo>
                  <a:lnTo>
                    <a:pt x="335" y="867"/>
                  </a:lnTo>
                  <a:lnTo>
                    <a:pt x="334" y="867"/>
                  </a:lnTo>
                  <a:lnTo>
                    <a:pt x="333" y="868"/>
                  </a:lnTo>
                  <a:lnTo>
                    <a:pt x="331" y="868"/>
                  </a:lnTo>
                  <a:lnTo>
                    <a:pt x="330" y="870"/>
                  </a:lnTo>
                  <a:lnTo>
                    <a:pt x="328" y="871"/>
                  </a:lnTo>
                  <a:lnTo>
                    <a:pt x="326" y="871"/>
                  </a:lnTo>
                  <a:lnTo>
                    <a:pt x="323" y="871"/>
                  </a:lnTo>
                  <a:lnTo>
                    <a:pt x="321" y="871"/>
                  </a:lnTo>
                  <a:lnTo>
                    <a:pt x="318" y="870"/>
                  </a:lnTo>
                  <a:lnTo>
                    <a:pt x="315" y="868"/>
                  </a:lnTo>
                  <a:lnTo>
                    <a:pt x="313" y="867"/>
                  </a:lnTo>
                  <a:lnTo>
                    <a:pt x="311" y="866"/>
                  </a:lnTo>
                  <a:lnTo>
                    <a:pt x="309" y="865"/>
                  </a:lnTo>
                  <a:lnTo>
                    <a:pt x="308" y="866"/>
                  </a:lnTo>
                  <a:lnTo>
                    <a:pt x="301" y="867"/>
                  </a:lnTo>
                  <a:lnTo>
                    <a:pt x="296" y="867"/>
                  </a:lnTo>
                  <a:lnTo>
                    <a:pt x="291" y="867"/>
                  </a:lnTo>
                  <a:lnTo>
                    <a:pt x="285" y="867"/>
                  </a:lnTo>
                  <a:lnTo>
                    <a:pt x="281" y="867"/>
                  </a:lnTo>
                  <a:lnTo>
                    <a:pt x="280" y="866"/>
                  </a:lnTo>
                  <a:lnTo>
                    <a:pt x="280" y="865"/>
                  </a:lnTo>
                  <a:lnTo>
                    <a:pt x="280" y="863"/>
                  </a:lnTo>
                  <a:lnTo>
                    <a:pt x="281" y="861"/>
                  </a:lnTo>
                  <a:lnTo>
                    <a:pt x="281" y="860"/>
                  </a:lnTo>
                  <a:lnTo>
                    <a:pt x="283" y="857"/>
                  </a:lnTo>
                  <a:lnTo>
                    <a:pt x="283" y="855"/>
                  </a:lnTo>
                  <a:lnTo>
                    <a:pt x="283" y="853"/>
                  </a:lnTo>
                  <a:lnTo>
                    <a:pt x="284" y="851"/>
                  </a:lnTo>
                  <a:lnTo>
                    <a:pt x="284" y="848"/>
                  </a:lnTo>
                  <a:lnTo>
                    <a:pt x="286" y="846"/>
                  </a:lnTo>
                  <a:lnTo>
                    <a:pt x="288" y="841"/>
                  </a:lnTo>
                  <a:lnTo>
                    <a:pt x="289" y="835"/>
                  </a:lnTo>
                  <a:lnTo>
                    <a:pt x="290" y="833"/>
                  </a:lnTo>
                  <a:lnTo>
                    <a:pt x="290" y="831"/>
                  </a:lnTo>
                  <a:lnTo>
                    <a:pt x="291" y="827"/>
                  </a:lnTo>
                  <a:lnTo>
                    <a:pt x="293" y="822"/>
                  </a:lnTo>
                  <a:lnTo>
                    <a:pt x="293" y="821"/>
                  </a:lnTo>
                  <a:lnTo>
                    <a:pt x="291" y="820"/>
                  </a:lnTo>
                  <a:lnTo>
                    <a:pt x="291" y="817"/>
                  </a:lnTo>
                  <a:lnTo>
                    <a:pt x="294" y="813"/>
                  </a:lnTo>
                  <a:lnTo>
                    <a:pt x="295" y="808"/>
                  </a:lnTo>
                  <a:lnTo>
                    <a:pt x="296" y="803"/>
                  </a:lnTo>
                  <a:lnTo>
                    <a:pt x="298" y="800"/>
                  </a:lnTo>
                  <a:lnTo>
                    <a:pt x="300" y="793"/>
                  </a:lnTo>
                  <a:lnTo>
                    <a:pt x="301" y="791"/>
                  </a:lnTo>
                  <a:lnTo>
                    <a:pt x="301" y="790"/>
                  </a:lnTo>
                  <a:lnTo>
                    <a:pt x="301" y="788"/>
                  </a:lnTo>
                  <a:lnTo>
                    <a:pt x="300" y="790"/>
                  </a:lnTo>
                  <a:lnTo>
                    <a:pt x="295" y="792"/>
                  </a:lnTo>
                  <a:lnTo>
                    <a:pt x="290" y="795"/>
                  </a:lnTo>
                  <a:lnTo>
                    <a:pt x="286" y="798"/>
                  </a:lnTo>
                  <a:lnTo>
                    <a:pt x="283" y="801"/>
                  </a:lnTo>
                  <a:lnTo>
                    <a:pt x="280" y="802"/>
                  </a:lnTo>
                  <a:lnTo>
                    <a:pt x="276" y="803"/>
                  </a:lnTo>
                  <a:lnTo>
                    <a:pt x="275" y="805"/>
                  </a:lnTo>
                  <a:lnTo>
                    <a:pt x="271" y="806"/>
                  </a:lnTo>
                  <a:lnTo>
                    <a:pt x="270" y="806"/>
                  </a:lnTo>
                  <a:lnTo>
                    <a:pt x="270" y="803"/>
                  </a:lnTo>
                  <a:lnTo>
                    <a:pt x="271" y="801"/>
                  </a:lnTo>
                  <a:lnTo>
                    <a:pt x="271" y="800"/>
                  </a:lnTo>
                  <a:lnTo>
                    <a:pt x="268" y="798"/>
                  </a:lnTo>
                  <a:lnTo>
                    <a:pt x="263" y="798"/>
                  </a:lnTo>
                  <a:lnTo>
                    <a:pt x="260" y="797"/>
                  </a:lnTo>
                  <a:lnTo>
                    <a:pt x="258" y="797"/>
                  </a:lnTo>
                  <a:lnTo>
                    <a:pt x="256" y="796"/>
                  </a:lnTo>
                  <a:lnTo>
                    <a:pt x="253" y="795"/>
                  </a:lnTo>
                  <a:lnTo>
                    <a:pt x="253" y="796"/>
                  </a:lnTo>
                  <a:lnTo>
                    <a:pt x="253" y="798"/>
                  </a:lnTo>
                  <a:lnTo>
                    <a:pt x="253" y="801"/>
                  </a:lnTo>
                  <a:lnTo>
                    <a:pt x="253" y="805"/>
                  </a:lnTo>
                  <a:lnTo>
                    <a:pt x="253" y="807"/>
                  </a:lnTo>
                  <a:lnTo>
                    <a:pt x="251" y="812"/>
                  </a:lnTo>
                  <a:lnTo>
                    <a:pt x="250" y="815"/>
                  </a:lnTo>
                  <a:lnTo>
                    <a:pt x="249" y="817"/>
                  </a:lnTo>
                  <a:lnTo>
                    <a:pt x="249" y="818"/>
                  </a:lnTo>
                  <a:lnTo>
                    <a:pt x="248" y="822"/>
                  </a:lnTo>
                  <a:lnTo>
                    <a:pt x="248" y="823"/>
                  </a:lnTo>
                  <a:lnTo>
                    <a:pt x="246" y="827"/>
                  </a:lnTo>
                  <a:lnTo>
                    <a:pt x="245" y="828"/>
                  </a:lnTo>
                  <a:lnTo>
                    <a:pt x="244" y="828"/>
                  </a:lnTo>
                  <a:lnTo>
                    <a:pt x="240" y="830"/>
                  </a:lnTo>
                  <a:lnTo>
                    <a:pt x="239" y="830"/>
                  </a:lnTo>
                  <a:lnTo>
                    <a:pt x="235" y="831"/>
                  </a:lnTo>
                  <a:lnTo>
                    <a:pt x="234" y="832"/>
                  </a:lnTo>
                  <a:lnTo>
                    <a:pt x="231" y="832"/>
                  </a:lnTo>
                  <a:lnTo>
                    <a:pt x="231" y="833"/>
                  </a:lnTo>
                  <a:lnTo>
                    <a:pt x="230" y="833"/>
                  </a:lnTo>
                  <a:lnTo>
                    <a:pt x="228" y="833"/>
                  </a:lnTo>
                  <a:lnTo>
                    <a:pt x="226" y="833"/>
                  </a:lnTo>
                  <a:lnTo>
                    <a:pt x="225" y="832"/>
                  </a:lnTo>
                  <a:lnTo>
                    <a:pt x="223" y="831"/>
                  </a:lnTo>
                  <a:lnTo>
                    <a:pt x="221" y="831"/>
                  </a:lnTo>
                  <a:lnTo>
                    <a:pt x="219" y="830"/>
                  </a:lnTo>
                  <a:lnTo>
                    <a:pt x="216" y="828"/>
                  </a:lnTo>
                  <a:lnTo>
                    <a:pt x="215" y="827"/>
                  </a:lnTo>
                  <a:lnTo>
                    <a:pt x="215" y="826"/>
                  </a:lnTo>
                  <a:lnTo>
                    <a:pt x="216" y="826"/>
                  </a:lnTo>
                  <a:lnTo>
                    <a:pt x="215" y="825"/>
                  </a:lnTo>
                  <a:lnTo>
                    <a:pt x="214" y="826"/>
                  </a:lnTo>
                  <a:lnTo>
                    <a:pt x="213" y="826"/>
                  </a:lnTo>
                  <a:lnTo>
                    <a:pt x="208" y="826"/>
                  </a:lnTo>
                  <a:lnTo>
                    <a:pt x="206" y="826"/>
                  </a:lnTo>
                  <a:lnTo>
                    <a:pt x="203" y="826"/>
                  </a:lnTo>
                  <a:lnTo>
                    <a:pt x="201" y="827"/>
                  </a:lnTo>
                  <a:lnTo>
                    <a:pt x="200" y="827"/>
                  </a:lnTo>
                  <a:lnTo>
                    <a:pt x="198" y="830"/>
                  </a:lnTo>
                  <a:lnTo>
                    <a:pt x="194" y="831"/>
                  </a:lnTo>
                  <a:lnTo>
                    <a:pt x="190" y="832"/>
                  </a:lnTo>
                  <a:lnTo>
                    <a:pt x="189" y="831"/>
                  </a:lnTo>
                  <a:lnTo>
                    <a:pt x="188" y="831"/>
                  </a:lnTo>
                  <a:lnTo>
                    <a:pt x="183" y="830"/>
                  </a:lnTo>
                  <a:lnTo>
                    <a:pt x="178" y="827"/>
                  </a:lnTo>
                  <a:lnTo>
                    <a:pt x="173" y="825"/>
                  </a:lnTo>
                  <a:lnTo>
                    <a:pt x="170" y="823"/>
                  </a:lnTo>
                  <a:lnTo>
                    <a:pt x="169" y="822"/>
                  </a:lnTo>
                  <a:lnTo>
                    <a:pt x="169" y="821"/>
                  </a:lnTo>
                  <a:lnTo>
                    <a:pt x="168" y="820"/>
                  </a:lnTo>
                  <a:lnTo>
                    <a:pt x="165" y="820"/>
                  </a:lnTo>
                  <a:lnTo>
                    <a:pt x="165" y="818"/>
                  </a:lnTo>
                  <a:lnTo>
                    <a:pt x="163" y="817"/>
                  </a:lnTo>
                  <a:lnTo>
                    <a:pt x="160" y="816"/>
                  </a:lnTo>
                  <a:lnTo>
                    <a:pt x="155" y="815"/>
                  </a:lnTo>
                  <a:lnTo>
                    <a:pt x="154" y="813"/>
                  </a:lnTo>
                  <a:lnTo>
                    <a:pt x="151" y="811"/>
                  </a:lnTo>
                  <a:lnTo>
                    <a:pt x="150" y="810"/>
                  </a:lnTo>
                  <a:lnTo>
                    <a:pt x="146" y="807"/>
                  </a:lnTo>
                  <a:lnTo>
                    <a:pt x="145" y="807"/>
                  </a:lnTo>
                  <a:lnTo>
                    <a:pt x="144" y="806"/>
                  </a:lnTo>
                  <a:lnTo>
                    <a:pt x="144" y="803"/>
                  </a:lnTo>
                  <a:lnTo>
                    <a:pt x="143" y="800"/>
                  </a:lnTo>
                  <a:lnTo>
                    <a:pt x="141" y="798"/>
                  </a:lnTo>
                  <a:lnTo>
                    <a:pt x="139" y="797"/>
                  </a:lnTo>
                  <a:lnTo>
                    <a:pt x="138" y="797"/>
                  </a:lnTo>
                  <a:lnTo>
                    <a:pt x="135" y="797"/>
                  </a:lnTo>
                  <a:lnTo>
                    <a:pt x="133" y="797"/>
                  </a:lnTo>
                  <a:lnTo>
                    <a:pt x="130" y="797"/>
                  </a:lnTo>
                  <a:lnTo>
                    <a:pt x="126" y="796"/>
                  </a:lnTo>
                  <a:lnTo>
                    <a:pt x="125" y="796"/>
                  </a:lnTo>
                  <a:lnTo>
                    <a:pt x="121" y="797"/>
                  </a:lnTo>
                  <a:lnTo>
                    <a:pt x="119" y="797"/>
                  </a:lnTo>
                  <a:lnTo>
                    <a:pt x="116" y="797"/>
                  </a:lnTo>
                  <a:lnTo>
                    <a:pt x="115" y="797"/>
                  </a:lnTo>
                  <a:lnTo>
                    <a:pt x="111" y="796"/>
                  </a:lnTo>
                  <a:lnTo>
                    <a:pt x="109" y="796"/>
                  </a:lnTo>
                  <a:lnTo>
                    <a:pt x="108" y="796"/>
                  </a:lnTo>
                  <a:lnTo>
                    <a:pt x="106" y="795"/>
                  </a:lnTo>
                  <a:lnTo>
                    <a:pt x="101" y="791"/>
                  </a:lnTo>
                  <a:lnTo>
                    <a:pt x="98" y="787"/>
                  </a:lnTo>
                  <a:lnTo>
                    <a:pt x="94" y="783"/>
                  </a:lnTo>
                  <a:lnTo>
                    <a:pt x="93" y="782"/>
                  </a:lnTo>
                  <a:lnTo>
                    <a:pt x="93" y="781"/>
                  </a:lnTo>
                  <a:lnTo>
                    <a:pt x="93" y="778"/>
                  </a:lnTo>
                  <a:lnTo>
                    <a:pt x="93" y="777"/>
                  </a:lnTo>
                  <a:lnTo>
                    <a:pt x="94" y="776"/>
                  </a:lnTo>
                  <a:lnTo>
                    <a:pt x="94" y="775"/>
                  </a:lnTo>
                  <a:lnTo>
                    <a:pt x="93" y="773"/>
                  </a:lnTo>
                  <a:lnTo>
                    <a:pt x="91" y="772"/>
                  </a:lnTo>
                  <a:lnTo>
                    <a:pt x="91" y="771"/>
                  </a:lnTo>
                  <a:lnTo>
                    <a:pt x="91" y="770"/>
                  </a:lnTo>
                  <a:lnTo>
                    <a:pt x="94" y="766"/>
                  </a:lnTo>
                  <a:lnTo>
                    <a:pt x="95" y="762"/>
                  </a:lnTo>
                  <a:lnTo>
                    <a:pt x="95" y="761"/>
                  </a:lnTo>
                  <a:lnTo>
                    <a:pt x="95" y="760"/>
                  </a:lnTo>
                  <a:lnTo>
                    <a:pt x="94" y="760"/>
                  </a:lnTo>
                  <a:lnTo>
                    <a:pt x="91" y="758"/>
                  </a:lnTo>
                  <a:lnTo>
                    <a:pt x="90" y="758"/>
                  </a:lnTo>
                  <a:lnTo>
                    <a:pt x="86" y="757"/>
                  </a:lnTo>
                  <a:lnTo>
                    <a:pt x="81" y="755"/>
                  </a:lnTo>
                  <a:lnTo>
                    <a:pt x="80" y="753"/>
                  </a:lnTo>
                  <a:lnTo>
                    <a:pt x="76" y="751"/>
                  </a:lnTo>
                  <a:lnTo>
                    <a:pt x="78" y="750"/>
                  </a:lnTo>
                  <a:lnTo>
                    <a:pt x="79" y="750"/>
                  </a:lnTo>
                  <a:lnTo>
                    <a:pt x="80" y="748"/>
                  </a:lnTo>
                  <a:lnTo>
                    <a:pt x="81" y="748"/>
                  </a:lnTo>
                  <a:lnTo>
                    <a:pt x="85" y="747"/>
                  </a:lnTo>
                  <a:lnTo>
                    <a:pt x="88" y="747"/>
                  </a:lnTo>
                  <a:lnTo>
                    <a:pt x="90" y="747"/>
                  </a:lnTo>
                  <a:lnTo>
                    <a:pt x="91" y="746"/>
                  </a:lnTo>
                  <a:lnTo>
                    <a:pt x="93" y="746"/>
                  </a:lnTo>
                  <a:lnTo>
                    <a:pt x="94" y="745"/>
                  </a:lnTo>
                  <a:lnTo>
                    <a:pt x="94" y="743"/>
                  </a:lnTo>
                  <a:lnTo>
                    <a:pt x="94" y="742"/>
                  </a:lnTo>
                  <a:lnTo>
                    <a:pt x="95" y="742"/>
                  </a:lnTo>
                  <a:lnTo>
                    <a:pt x="98" y="741"/>
                  </a:lnTo>
                  <a:lnTo>
                    <a:pt x="99" y="740"/>
                  </a:lnTo>
                  <a:lnTo>
                    <a:pt x="101" y="738"/>
                  </a:lnTo>
                  <a:lnTo>
                    <a:pt x="101" y="737"/>
                  </a:lnTo>
                  <a:lnTo>
                    <a:pt x="101" y="736"/>
                  </a:lnTo>
                  <a:lnTo>
                    <a:pt x="101" y="735"/>
                  </a:lnTo>
                  <a:lnTo>
                    <a:pt x="100" y="735"/>
                  </a:lnTo>
                  <a:lnTo>
                    <a:pt x="99" y="733"/>
                  </a:lnTo>
                  <a:lnTo>
                    <a:pt x="98" y="732"/>
                  </a:lnTo>
                  <a:lnTo>
                    <a:pt x="96" y="731"/>
                  </a:lnTo>
                  <a:lnTo>
                    <a:pt x="96" y="728"/>
                  </a:lnTo>
                  <a:lnTo>
                    <a:pt x="95" y="727"/>
                  </a:lnTo>
                  <a:lnTo>
                    <a:pt x="95" y="726"/>
                  </a:lnTo>
                  <a:lnTo>
                    <a:pt x="94" y="723"/>
                  </a:lnTo>
                  <a:lnTo>
                    <a:pt x="94" y="722"/>
                  </a:lnTo>
                  <a:lnTo>
                    <a:pt x="94" y="721"/>
                  </a:lnTo>
                  <a:lnTo>
                    <a:pt x="95" y="721"/>
                  </a:lnTo>
                  <a:lnTo>
                    <a:pt x="95" y="720"/>
                  </a:lnTo>
                  <a:lnTo>
                    <a:pt x="96" y="718"/>
                  </a:lnTo>
                  <a:lnTo>
                    <a:pt x="99" y="718"/>
                  </a:lnTo>
                  <a:lnTo>
                    <a:pt x="100" y="718"/>
                  </a:lnTo>
                  <a:lnTo>
                    <a:pt x="103" y="718"/>
                  </a:lnTo>
                  <a:lnTo>
                    <a:pt x="104" y="720"/>
                  </a:lnTo>
                  <a:lnTo>
                    <a:pt x="106" y="720"/>
                  </a:lnTo>
                  <a:lnTo>
                    <a:pt x="108" y="720"/>
                  </a:lnTo>
                  <a:lnTo>
                    <a:pt x="110" y="718"/>
                  </a:lnTo>
                  <a:lnTo>
                    <a:pt x="113" y="716"/>
                  </a:lnTo>
                  <a:lnTo>
                    <a:pt x="116" y="712"/>
                  </a:lnTo>
                  <a:lnTo>
                    <a:pt x="118" y="711"/>
                  </a:lnTo>
                  <a:lnTo>
                    <a:pt x="119" y="707"/>
                  </a:lnTo>
                  <a:lnTo>
                    <a:pt x="121" y="703"/>
                  </a:lnTo>
                  <a:lnTo>
                    <a:pt x="124" y="697"/>
                  </a:lnTo>
                  <a:lnTo>
                    <a:pt x="126" y="693"/>
                  </a:lnTo>
                  <a:lnTo>
                    <a:pt x="126" y="692"/>
                  </a:lnTo>
                  <a:lnTo>
                    <a:pt x="125" y="688"/>
                  </a:lnTo>
                  <a:lnTo>
                    <a:pt x="125" y="687"/>
                  </a:lnTo>
                  <a:lnTo>
                    <a:pt x="123" y="685"/>
                  </a:lnTo>
                  <a:lnTo>
                    <a:pt x="123" y="682"/>
                  </a:lnTo>
                  <a:lnTo>
                    <a:pt x="123" y="681"/>
                  </a:lnTo>
                  <a:lnTo>
                    <a:pt x="123" y="677"/>
                  </a:lnTo>
                  <a:lnTo>
                    <a:pt x="121" y="672"/>
                  </a:lnTo>
                  <a:lnTo>
                    <a:pt x="121" y="671"/>
                  </a:lnTo>
                  <a:lnTo>
                    <a:pt x="121" y="670"/>
                  </a:lnTo>
                  <a:lnTo>
                    <a:pt x="121" y="667"/>
                  </a:lnTo>
                  <a:lnTo>
                    <a:pt x="121" y="666"/>
                  </a:lnTo>
                  <a:lnTo>
                    <a:pt x="123" y="658"/>
                  </a:lnTo>
                  <a:lnTo>
                    <a:pt x="123" y="657"/>
                  </a:lnTo>
                  <a:lnTo>
                    <a:pt x="123" y="655"/>
                  </a:lnTo>
                  <a:lnTo>
                    <a:pt x="121" y="648"/>
                  </a:lnTo>
                  <a:lnTo>
                    <a:pt x="120" y="647"/>
                  </a:lnTo>
                  <a:lnTo>
                    <a:pt x="120" y="646"/>
                  </a:lnTo>
                  <a:lnTo>
                    <a:pt x="119" y="646"/>
                  </a:lnTo>
                  <a:lnTo>
                    <a:pt x="118" y="643"/>
                  </a:lnTo>
                  <a:lnTo>
                    <a:pt x="118" y="642"/>
                  </a:lnTo>
                  <a:lnTo>
                    <a:pt x="119" y="640"/>
                  </a:lnTo>
                  <a:lnTo>
                    <a:pt x="119" y="638"/>
                  </a:lnTo>
                  <a:lnTo>
                    <a:pt x="118" y="635"/>
                  </a:lnTo>
                  <a:lnTo>
                    <a:pt x="118" y="633"/>
                  </a:lnTo>
                  <a:lnTo>
                    <a:pt x="116" y="632"/>
                  </a:lnTo>
                  <a:lnTo>
                    <a:pt x="116" y="631"/>
                  </a:lnTo>
                  <a:lnTo>
                    <a:pt x="116" y="630"/>
                  </a:lnTo>
                  <a:lnTo>
                    <a:pt x="116" y="628"/>
                  </a:lnTo>
                  <a:lnTo>
                    <a:pt x="116" y="626"/>
                  </a:lnTo>
                  <a:lnTo>
                    <a:pt x="116" y="625"/>
                  </a:lnTo>
                  <a:lnTo>
                    <a:pt x="118" y="623"/>
                  </a:lnTo>
                  <a:lnTo>
                    <a:pt x="119" y="620"/>
                  </a:lnTo>
                  <a:lnTo>
                    <a:pt x="119" y="617"/>
                  </a:lnTo>
                  <a:lnTo>
                    <a:pt x="118" y="613"/>
                  </a:lnTo>
                  <a:lnTo>
                    <a:pt x="118" y="611"/>
                  </a:lnTo>
                  <a:lnTo>
                    <a:pt x="118" y="608"/>
                  </a:lnTo>
                  <a:lnTo>
                    <a:pt x="118" y="607"/>
                  </a:lnTo>
                  <a:lnTo>
                    <a:pt x="119" y="603"/>
                  </a:lnTo>
                  <a:lnTo>
                    <a:pt x="119" y="601"/>
                  </a:lnTo>
                  <a:lnTo>
                    <a:pt x="118" y="598"/>
                  </a:lnTo>
                  <a:lnTo>
                    <a:pt x="118" y="596"/>
                  </a:lnTo>
                  <a:lnTo>
                    <a:pt x="118" y="591"/>
                  </a:lnTo>
                  <a:lnTo>
                    <a:pt x="118" y="586"/>
                  </a:lnTo>
                  <a:lnTo>
                    <a:pt x="119" y="583"/>
                  </a:lnTo>
                  <a:lnTo>
                    <a:pt x="119" y="582"/>
                  </a:lnTo>
                  <a:lnTo>
                    <a:pt x="119" y="580"/>
                  </a:lnTo>
                  <a:lnTo>
                    <a:pt x="120" y="572"/>
                  </a:lnTo>
                  <a:lnTo>
                    <a:pt x="120" y="567"/>
                  </a:lnTo>
                  <a:lnTo>
                    <a:pt x="120" y="563"/>
                  </a:lnTo>
                  <a:lnTo>
                    <a:pt x="119" y="558"/>
                  </a:lnTo>
                  <a:lnTo>
                    <a:pt x="119" y="553"/>
                  </a:lnTo>
                  <a:lnTo>
                    <a:pt x="119" y="550"/>
                  </a:lnTo>
                  <a:lnTo>
                    <a:pt x="120" y="545"/>
                  </a:lnTo>
                  <a:lnTo>
                    <a:pt x="120" y="540"/>
                  </a:lnTo>
                  <a:lnTo>
                    <a:pt x="120" y="532"/>
                  </a:lnTo>
                  <a:lnTo>
                    <a:pt x="121" y="527"/>
                  </a:lnTo>
                  <a:lnTo>
                    <a:pt x="121" y="523"/>
                  </a:lnTo>
                  <a:lnTo>
                    <a:pt x="121" y="518"/>
                  </a:lnTo>
                  <a:lnTo>
                    <a:pt x="123" y="513"/>
                  </a:lnTo>
                  <a:lnTo>
                    <a:pt x="123" y="508"/>
                  </a:lnTo>
                  <a:lnTo>
                    <a:pt x="123" y="503"/>
                  </a:lnTo>
                  <a:lnTo>
                    <a:pt x="124" y="498"/>
                  </a:lnTo>
                  <a:lnTo>
                    <a:pt x="124" y="495"/>
                  </a:lnTo>
                  <a:lnTo>
                    <a:pt x="124" y="490"/>
                  </a:lnTo>
                  <a:lnTo>
                    <a:pt x="125" y="487"/>
                  </a:lnTo>
                  <a:lnTo>
                    <a:pt x="125" y="483"/>
                  </a:lnTo>
                  <a:lnTo>
                    <a:pt x="128" y="480"/>
                  </a:lnTo>
                  <a:lnTo>
                    <a:pt x="128" y="478"/>
                  </a:lnTo>
                  <a:lnTo>
                    <a:pt x="129" y="477"/>
                  </a:lnTo>
                  <a:lnTo>
                    <a:pt x="129" y="476"/>
                  </a:lnTo>
                  <a:lnTo>
                    <a:pt x="128" y="476"/>
                  </a:lnTo>
                  <a:lnTo>
                    <a:pt x="126" y="475"/>
                  </a:lnTo>
                  <a:lnTo>
                    <a:pt x="125" y="475"/>
                  </a:lnTo>
                  <a:lnTo>
                    <a:pt x="123" y="473"/>
                  </a:lnTo>
                  <a:lnTo>
                    <a:pt x="123" y="475"/>
                  </a:lnTo>
                  <a:lnTo>
                    <a:pt x="121" y="475"/>
                  </a:lnTo>
                  <a:lnTo>
                    <a:pt x="118" y="473"/>
                  </a:lnTo>
                  <a:lnTo>
                    <a:pt x="116" y="473"/>
                  </a:lnTo>
                  <a:lnTo>
                    <a:pt x="116" y="472"/>
                  </a:lnTo>
                  <a:lnTo>
                    <a:pt x="116" y="471"/>
                  </a:lnTo>
                  <a:lnTo>
                    <a:pt x="115" y="470"/>
                  </a:lnTo>
                  <a:lnTo>
                    <a:pt x="111" y="467"/>
                  </a:lnTo>
                  <a:lnTo>
                    <a:pt x="108" y="467"/>
                  </a:lnTo>
                  <a:lnTo>
                    <a:pt x="106" y="466"/>
                  </a:lnTo>
                  <a:lnTo>
                    <a:pt x="103" y="465"/>
                  </a:lnTo>
                  <a:lnTo>
                    <a:pt x="99" y="463"/>
                  </a:lnTo>
                  <a:lnTo>
                    <a:pt x="98" y="463"/>
                  </a:lnTo>
                  <a:lnTo>
                    <a:pt x="93" y="462"/>
                  </a:lnTo>
                  <a:lnTo>
                    <a:pt x="89" y="461"/>
                  </a:lnTo>
                  <a:lnTo>
                    <a:pt x="88" y="461"/>
                  </a:lnTo>
                  <a:lnTo>
                    <a:pt x="84" y="460"/>
                  </a:lnTo>
                  <a:lnTo>
                    <a:pt x="83" y="460"/>
                  </a:lnTo>
                  <a:lnTo>
                    <a:pt x="80" y="458"/>
                  </a:lnTo>
                  <a:lnTo>
                    <a:pt x="79" y="457"/>
                  </a:lnTo>
                  <a:lnTo>
                    <a:pt x="74" y="456"/>
                  </a:lnTo>
                  <a:lnTo>
                    <a:pt x="71" y="456"/>
                  </a:lnTo>
                  <a:lnTo>
                    <a:pt x="66" y="455"/>
                  </a:lnTo>
                  <a:lnTo>
                    <a:pt x="65" y="453"/>
                  </a:lnTo>
                  <a:lnTo>
                    <a:pt x="61" y="452"/>
                  </a:lnTo>
                  <a:lnTo>
                    <a:pt x="56" y="450"/>
                  </a:lnTo>
                  <a:lnTo>
                    <a:pt x="51" y="447"/>
                  </a:lnTo>
                  <a:lnTo>
                    <a:pt x="50" y="445"/>
                  </a:lnTo>
                  <a:lnTo>
                    <a:pt x="50" y="443"/>
                  </a:lnTo>
                  <a:lnTo>
                    <a:pt x="51" y="442"/>
                  </a:lnTo>
                  <a:lnTo>
                    <a:pt x="53" y="438"/>
                  </a:lnTo>
                  <a:lnTo>
                    <a:pt x="55" y="435"/>
                  </a:lnTo>
                  <a:lnTo>
                    <a:pt x="56" y="432"/>
                  </a:lnTo>
                  <a:lnTo>
                    <a:pt x="58" y="430"/>
                  </a:lnTo>
                  <a:lnTo>
                    <a:pt x="56" y="428"/>
                  </a:lnTo>
                  <a:lnTo>
                    <a:pt x="54" y="427"/>
                  </a:lnTo>
                  <a:lnTo>
                    <a:pt x="49" y="426"/>
                  </a:lnTo>
                  <a:lnTo>
                    <a:pt x="45" y="425"/>
                  </a:lnTo>
                  <a:lnTo>
                    <a:pt x="45" y="423"/>
                  </a:lnTo>
                  <a:lnTo>
                    <a:pt x="45" y="420"/>
                  </a:lnTo>
                  <a:lnTo>
                    <a:pt x="45" y="417"/>
                  </a:lnTo>
                  <a:lnTo>
                    <a:pt x="45" y="413"/>
                  </a:lnTo>
                  <a:lnTo>
                    <a:pt x="46" y="410"/>
                  </a:lnTo>
                  <a:lnTo>
                    <a:pt x="46" y="406"/>
                  </a:lnTo>
                  <a:lnTo>
                    <a:pt x="46" y="405"/>
                  </a:lnTo>
                  <a:lnTo>
                    <a:pt x="45" y="403"/>
                  </a:lnTo>
                  <a:lnTo>
                    <a:pt x="45" y="402"/>
                  </a:lnTo>
                  <a:lnTo>
                    <a:pt x="45" y="401"/>
                  </a:lnTo>
                  <a:lnTo>
                    <a:pt x="45" y="400"/>
                  </a:lnTo>
                  <a:lnTo>
                    <a:pt x="45" y="397"/>
                  </a:lnTo>
                  <a:lnTo>
                    <a:pt x="46" y="396"/>
                  </a:lnTo>
                  <a:lnTo>
                    <a:pt x="46" y="395"/>
                  </a:lnTo>
                  <a:lnTo>
                    <a:pt x="48" y="392"/>
                  </a:lnTo>
                  <a:lnTo>
                    <a:pt x="48" y="391"/>
                  </a:lnTo>
                  <a:lnTo>
                    <a:pt x="48" y="392"/>
                  </a:lnTo>
                  <a:lnTo>
                    <a:pt x="49" y="392"/>
                  </a:lnTo>
                  <a:lnTo>
                    <a:pt x="50" y="392"/>
                  </a:lnTo>
                  <a:lnTo>
                    <a:pt x="51" y="392"/>
                  </a:lnTo>
                  <a:lnTo>
                    <a:pt x="53" y="392"/>
                  </a:lnTo>
                  <a:lnTo>
                    <a:pt x="53" y="391"/>
                  </a:lnTo>
                  <a:lnTo>
                    <a:pt x="54" y="391"/>
                  </a:lnTo>
                  <a:lnTo>
                    <a:pt x="54" y="390"/>
                  </a:lnTo>
                  <a:lnTo>
                    <a:pt x="54" y="388"/>
                  </a:lnTo>
                  <a:lnTo>
                    <a:pt x="55" y="387"/>
                  </a:lnTo>
                  <a:lnTo>
                    <a:pt x="59" y="383"/>
                  </a:lnTo>
                  <a:lnTo>
                    <a:pt x="60" y="382"/>
                  </a:lnTo>
                  <a:lnTo>
                    <a:pt x="61" y="381"/>
                  </a:lnTo>
                  <a:lnTo>
                    <a:pt x="63" y="380"/>
                  </a:lnTo>
                  <a:lnTo>
                    <a:pt x="63" y="378"/>
                  </a:lnTo>
                  <a:lnTo>
                    <a:pt x="61" y="378"/>
                  </a:lnTo>
                  <a:lnTo>
                    <a:pt x="61" y="377"/>
                  </a:lnTo>
                  <a:lnTo>
                    <a:pt x="63" y="372"/>
                  </a:lnTo>
                  <a:lnTo>
                    <a:pt x="63" y="371"/>
                  </a:lnTo>
                  <a:lnTo>
                    <a:pt x="63" y="370"/>
                  </a:lnTo>
                  <a:lnTo>
                    <a:pt x="58" y="368"/>
                  </a:lnTo>
                  <a:lnTo>
                    <a:pt x="50" y="366"/>
                  </a:lnTo>
                  <a:lnTo>
                    <a:pt x="46" y="365"/>
                  </a:lnTo>
                  <a:lnTo>
                    <a:pt x="49" y="360"/>
                  </a:lnTo>
                  <a:lnTo>
                    <a:pt x="51" y="356"/>
                  </a:lnTo>
                  <a:lnTo>
                    <a:pt x="53" y="355"/>
                  </a:lnTo>
                  <a:lnTo>
                    <a:pt x="54" y="355"/>
                  </a:lnTo>
                  <a:lnTo>
                    <a:pt x="55" y="353"/>
                  </a:lnTo>
                  <a:lnTo>
                    <a:pt x="56" y="350"/>
                  </a:lnTo>
                  <a:lnTo>
                    <a:pt x="58" y="347"/>
                  </a:lnTo>
                  <a:lnTo>
                    <a:pt x="59" y="346"/>
                  </a:lnTo>
                  <a:lnTo>
                    <a:pt x="60" y="346"/>
                  </a:lnTo>
                  <a:lnTo>
                    <a:pt x="60" y="343"/>
                  </a:lnTo>
                  <a:lnTo>
                    <a:pt x="61" y="342"/>
                  </a:lnTo>
                  <a:lnTo>
                    <a:pt x="61" y="341"/>
                  </a:lnTo>
                  <a:lnTo>
                    <a:pt x="61" y="340"/>
                  </a:lnTo>
                  <a:lnTo>
                    <a:pt x="60" y="337"/>
                  </a:lnTo>
                  <a:lnTo>
                    <a:pt x="60" y="335"/>
                  </a:lnTo>
                  <a:lnTo>
                    <a:pt x="60" y="333"/>
                  </a:lnTo>
                  <a:lnTo>
                    <a:pt x="61" y="332"/>
                  </a:lnTo>
                  <a:lnTo>
                    <a:pt x="61" y="331"/>
                  </a:lnTo>
                  <a:lnTo>
                    <a:pt x="63" y="330"/>
                  </a:lnTo>
                  <a:lnTo>
                    <a:pt x="63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1"/>
                  </a:lnTo>
                  <a:lnTo>
                    <a:pt x="63" y="320"/>
                  </a:lnTo>
                  <a:lnTo>
                    <a:pt x="61" y="317"/>
                  </a:lnTo>
                  <a:lnTo>
                    <a:pt x="60" y="315"/>
                  </a:lnTo>
                  <a:lnTo>
                    <a:pt x="59" y="313"/>
                  </a:lnTo>
                  <a:lnTo>
                    <a:pt x="59" y="312"/>
                  </a:lnTo>
                  <a:lnTo>
                    <a:pt x="60" y="310"/>
                  </a:lnTo>
                  <a:lnTo>
                    <a:pt x="61" y="305"/>
                  </a:lnTo>
                  <a:lnTo>
                    <a:pt x="61" y="303"/>
                  </a:lnTo>
                  <a:lnTo>
                    <a:pt x="61" y="301"/>
                  </a:lnTo>
                  <a:lnTo>
                    <a:pt x="61" y="300"/>
                  </a:lnTo>
                  <a:lnTo>
                    <a:pt x="61" y="298"/>
                  </a:lnTo>
                  <a:lnTo>
                    <a:pt x="61" y="297"/>
                  </a:lnTo>
                  <a:lnTo>
                    <a:pt x="60" y="295"/>
                  </a:lnTo>
                  <a:lnTo>
                    <a:pt x="60" y="292"/>
                  </a:lnTo>
                  <a:lnTo>
                    <a:pt x="60" y="291"/>
                  </a:lnTo>
                  <a:lnTo>
                    <a:pt x="60" y="290"/>
                  </a:lnTo>
                  <a:lnTo>
                    <a:pt x="60" y="288"/>
                  </a:lnTo>
                  <a:lnTo>
                    <a:pt x="60" y="287"/>
                  </a:lnTo>
                  <a:lnTo>
                    <a:pt x="60" y="285"/>
                  </a:lnTo>
                  <a:lnTo>
                    <a:pt x="59" y="283"/>
                  </a:lnTo>
                  <a:lnTo>
                    <a:pt x="59" y="281"/>
                  </a:lnTo>
                  <a:lnTo>
                    <a:pt x="59" y="280"/>
                  </a:lnTo>
                  <a:lnTo>
                    <a:pt x="60" y="278"/>
                  </a:lnTo>
                  <a:lnTo>
                    <a:pt x="60" y="277"/>
                  </a:lnTo>
                  <a:lnTo>
                    <a:pt x="61" y="276"/>
                  </a:lnTo>
                  <a:lnTo>
                    <a:pt x="63" y="275"/>
                  </a:lnTo>
                  <a:lnTo>
                    <a:pt x="63" y="273"/>
                  </a:lnTo>
                  <a:lnTo>
                    <a:pt x="64" y="272"/>
                  </a:lnTo>
                  <a:lnTo>
                    <a:pt x="65" y="271"/>
                  </a:lnTo>
                  <a:lnTo>
                    <a:pt x="66" y="270"/>
                  </a:lnTo>
                  <a:lnTo>
                    <a:pt x="68" y="268"/>
                  </a:lnTo>
                  <a:lnTo>
                    <a:pt x="65" y="266"/>
                  </a:lnTo>
                  <a:lnTo>
                    <a:pt x="64" y="266"/>
                  </a:lnTo>
                  <a:lnTo>
                    <a:pt x="46" y="252"/>
                  </a:lnTo>
                  <a:lnTo>
                    <a:pt x="48" y="251"/>
                  </a:lnTo>
                  <a:lnTo>
                    <a:pt x="65" y="265"/>
                  </a:lnTo>
                  <a:lnTo>
                    <a:pt x="69" y="256"/>
                  </a:lnTo>
                  <a:lnTo>
                    <a:pt x="49" y="239"/>
                  </a:lnTo>
                  <a:lnTo>
                    <a:pt x="44" y="248"/>
                  </a:lnTo>
                  <a:lnTo>
                    <a:pt x="45" y="250"/>
                  </a:lnTo>
                  <a:lnTo>
                    <a:pt x="44" y="251"/>
                  </a:lnTo>
                  <a:lnTo>
                    <a:pt x="40" y="248"/>
                  </a:lnTo>
                  <a:lnTo>
                    <a:pt x="48" y="237"/>
                  </a:lnTo>
                  <a:lnTo>
                    <a:pt x="46" y="235"/>
                  </a:lnTo>
                  <a:lnTo>
                    <a:pt x="48" y="227"/>
                  </a:lnTo>
                  <a:lnTo>
                    <a:pt x="50" y="225"/>
                  </a:lnTo>
                  <a:lnTo>
                    <a:pt x="49" y="225"/>
                  </a:lnTo>
                  <a:lnTo>
                    <a:pt x="50" y="225"/>
                  </a:lnTo>
                  <a:lnTo>
                    <a:pt x="51" y="224"/>
                  </a:lnTo>
                  <a:lnTo>
                    <a:pt x="51" y="222"/>
                  </a:lnTo>
                  <a:lnTo>
                    <a:pt x="53" y="222"/>
                  </a:lnTo>
                  <a:lnTo>
                    <a:pt x="53" y="221"/>
                  </a:lnTo>
                  <a:lnTo>
                    <a:pt x="54" y="221"/>
                  </a:lnTo>
                  <a:lnTo>
                    <a:pt x="54" y="220"/>
                  </a:lnTo>
                  <a:lnTo>
                    <a:pt x="38" y="216"/>
                  </a:lnTo>
                  <a:lnTo>
                    <a:pt x="36" y="217"/>
                  </a:lnTo>
                  <a:lnTo>
                    <a:pt x="36" y="219"/>
                  </a:lnTo>
                  <a:lnTo>
                    <a:pt x="35" y="219"/>
                  </a:lnTo>
                  <a:lnTo>
                    <a:pt x="34" y="220"/>
                  </a:lnTo>
                  <a:lnTo>
                    <a:pt x="33" y="221"/>
                  </a:lnTo>
                  <a:lnTo>
                    <a:pt x="31" y="221"/>
                  </a:lnTo>
                  <a:lnTo>
                    <a:pt x="30" y="222"/>
                  </a:lnTo>
                  <a:lnTo>
                    <a:pt x="29" y="222"/>
                  </a:lnTo>
                  <a:lnTo>
                    <a:pt x="28" y="221"/>
                  </a:lnTo>
                  <a:lnTo>
                    <a:pt x="26" y="221"/>
                  </a:lnTo>
                  <a:lnTo>
                    <a:pt x="25" y="220"/>
                  </a:lnTo>
                  <a:lnTo>
                    <a:pt x="24" y="220"/>
                  </a:lnTo>
                  <a:lnTo>
                    <a:pt x="23" y="219"/>
                  </a:lnTo>
                  <a:lnTo>
                    <a:pt x="25" y="215"/>
                  </a:lnTo>
                  <a:lnTo>
                    <a:pt x="26" y="211"/>
                  </a:lnTo>
                  <a:lnTo>
                    <a:pt x="24" y="210"/>
                  </a:lnTo>
                  <a:lnTo>
                    <a:pt x="24" y="209"/>
                  </a:lnTo>
                  <a:lnTo>
                    <a:pt x="24" y="207"/>
                  </a:lnTo>
                  <a:lnTo>
                    <a:pt x="24" y="206"/>
                  </a:lnTo>
                  <a:lnTo>
                    <a:pt x="23" y="205"/>
                  </a:lnTo>
                  <a:lnTo>
                    <a:pt x="23" y="204"/>
                  </a:lnTo>
                  <a:lnTo>
                    <a:pt x="24" y="202"/>
                  </a:lnTo>
                  <a:lnTo>
                    <a:pt x="24" y="200"/>
                  </a:lnTo>
                  <a:lnTo>
                    <a:pt x="23" y="197"/>
                  </a:lnTo>
                  <a:lnTo>
                    <a:pt x="20" y="192"/>
                  </a:lnTo>
                  <a:lnTo>
                    <a:pt x="18" y="191"/>
                  </a:lnTo>
                  <a:lnTo>
                    <a:pt x="15" y="190"/>
                  </a:lnTo>
                  <a:lnTo>
                    <a:pt x="13" y="187"/>
                  </a:lnTo>
                  <a:lnTo>
                    <a:pt x="9" y="185"/>
                  </a:lnTo>
                  <a:lnTo>
                    <a:pt x="8" y="185"/>
                  </a:lnTo>
                  <a:lnTo>
                    <a:pt x="5" y="184"/>
                  </a:lnTo>
                  <a:lnTo>
                    <a:pt x="5" y="181"/>
                  </a:lnTo>
                  <a:lnTo>
                    <a:pt x="4" y="181"/>
                  </a:lnTo>
                  <a:lnTo>
                    <a:pt x="4" y="179"/>
                  </a:lnTo>
                  <a:lnTo>
                    <a:pt x="5" y="177"/>
                  </a:lnTo>
                  <a:lnTo>
                    <a:pt x="8" y="175"/>
                  </a:lnTo>
                  <a:lnTo>
                    <a:pt x="9" y="172"/>
                  </a:lnTo>
                  <a:lnTo>
                    <a:pt x="10" y="170"/>
                  </a:lnTo>
                  <a:lnTo>
                    <a:pt x="11" y="169"/>
                  </a:lnTo>
                  <a:lnTo>
                    <a:pt x="13" y="166"/>
                  </a:lnTo>
                  <a:lnTo>
                    <a:pt x="13" y="165"/>
                  </a:lnTo>
                  <a:lnTo>
                    <a:pt x="13" y="164"/>
                  </a:lnTo>
                  <a:lnTo>
                    <a:pt x="13" y="161"/>
                  </a:lnTo>
                  <a:lnTo>
                    <a:pt x="13" y="160"/>
                  </a:lnTo>
                  <a:lnTo>
                    <a:pt x="11" y="157"/>
                  </a:lnTo>
                  <a:lnTo>
                    <a:pt x="9" y="154"/>
                  </a:lnTo>
                  <a:lnTo>
                    <a:pt x="8" y="151"/>
                  </a:lnTo>
                  <a:lnTo>
                    <a:pt x="5" y="151"/>
                  </a:lnTo>
                  <a:lnTo>
                    <a:pt x="1" y="151"/>
                  </a:lnTo>
                  <a:lnTo>
                    <a:pt x="1" y="150"/>
                  </a:lnTo>
                  <a:lnTo>
                    <a:pt x="0" y="149"/>
                  </a:lnTo>
                  <a:lnTo>
                    <a:pt x="0" y="146"/>
                  </a:lnTo>
                  <a:lnTo>
                    <a:pt x="1" y="144"/>
                  </a:lnTo>
                  <a:lnTo>
                    <a:pt x="1" y="141"/>
                  </a:lnTo>
                  <a:lnTo>
                    <a:pt x="3" y="140"/>
                  </a:lnTo>
                  <a:lnTo>
                    <a:pt x="6" y="135"/>
                  </a:lnTo>
                  <a:lnTo>
                    <a:pt x="8" y="136"/>
                  </a:lnTo>
                  <a:lnTo>
                    <a:pt x="9" y="136"/>
                  </a:lnTo>
                  <a:lnTo>
                    <a:pt x="11" y="136"/>
                  </a:lnTo>
                  <a:lnTo>
                    <a:pt x="14" y="135"/>
                  </a:lnTo>
                  <a:lnTo>
                    <a:pt x="15" y="134"/>
                  </a:lnTo>
                  <a:lnTo>
                    <a:pt x="16" y="132"/>
                  </a:lnTo>
                  <a:lnTo>
                    <a:pt x="18" y="130"/>
                  </a:lnTo>
                  <a:lnTo>
                    <a:pt x="19" y="129"/>
                  </a:lnTo>
                  <a:lnTo>
                    <a:pt x="19" y="127"/>
                  </a:lnTo>
                  <a:lnTo>
                    <a:pt x="21" y="126"/>
                  </a:lnTo>
                  <a:lnTo>
                    <a:pt x="23" y="126"/>
                  </a:lnTo>
                  <a:lnTo>
                    <a:pt x="24" y="126"/>
                  </a:lnTo>
                  <a:lnTo>
                    <a:pt x="25" y="126"/>
                  </a:lnTo>
                  <a:lnTo>
                    <a:pt x="26" y="126"/>
                  </a:lnTo>
                  <a:lnTo>
                    <a:pt x="28" y="126"/>
                  </a:lnTo>
                  <a:lnTo>
                    <a:pt x="29" y="126"/>
                  </a:lnTo>
                  <a:lnTo>
                    <a:pt x="30" y="126"/>
                  </a:lnTo>
                  <a:lnTo>
                    <a:pt x="31" y="125"/>
                  </a:lnTo>
                  <a:lnTo>
                    <a:pt x="33" y="125"/>
                  </a:lnTo>
                  <a:lnTo>
                    <a:pt x="34" y="124"/>
                  </a:lnTo>
                  <a:lnTo>
                    <a:pt x="34" y="121"/>
                  </a:lnTo>
                  <a:lnTo>
                    <a:pt x="34" y="120"/>
                  </a:lnTo>
                  <a:lnTo>
                    <a:pt x="34" y="117"/>
                  </a:lnTo>
                  <a:lnTo>
                    <a:pt x="34" y="115"/>
                  </a:lnTo>
                  <a:lnTo>
                    <a:pt x="39" y="116"/>
                  </a:lnTo>
                  <a:lnTo>
                    <a:pt x="40" y="116"/>
                  </a:lnTo>
                  <a:lnTo>
                    <a:pt x="40" y="105"/>
                  </a:lnTo>
                  <a:lnTo>
                    <a:pt x="40" y="94"/>
                  </a:lnTo>
                  <a:lnTo>
                    <a:pt x="41" y="94"/>
                  </a:lnTo>
                  <a:lnTo>
                    <a:pt x="41" y="86"/>
                  </a:lnTo>
                  <a:lnTo>
                    <a:pt x="41" y="67"/>
                  </a:lnTo>
                  <a:lnTo>
                    <a:pt x="74" y="67"/>
                  </a:lnTo>
                  <a:lnTo>
                    <a:pt x="75" y="66"/>
                  </a:lnTo>
                  <a:lnTo>
                    <a:pt x="75" y="65"/>
                  </a:lnTo>
                  <a:lnTo>
                    <a:pt x="78" y="65"/>
                  </a:lnTo>
                  <a:lnTo>
                    <a:pt x="80" y="65"/>
                  </a:lnTo>
                  <a:lnTo>
                    <a:pt x="81" y="66"/>
                  </a:lnTo>
                  <a:lnTo>
                    <a:pt x="83" y="67"/>
                  </a:lnTo>
                  <a:lnTo>
                    <a:pt x="89" y="67"/>
                  </a:lnTo>
                  <a:lnTo>
                    <a:pt x="101" y="67"/>
                  </a:lnTo>
                  <a:lnTo>
                    <a:pt x="110" y="69"/>
                  </a:lnTo>
                  <a:lnTo>
                    <a:pt x="111" y="67"/>
                  </a:lnTo>
                  <a:lnTo>
                    <a:pt x="111" y="66"/>
                  </a:lnTo>
                  <a:lnTo>
                    <a:pt x="113" y="6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5" y="74"/>
                  </a:lnTo>
                  <a:lnTo>
                    <a:pt x="115" y="80"/>
                  </a:lnTo>
                  <a:lnTo>
                    <a:pt x="115" y="81"/>
                  </a:lnTo>
                  <a:lnTo>
                    <a:pt x="118" y="80"/>
                  </a:lnTo>
                  <a:lnTo>
                    <a:pt x="119" y="79"/>
                  </a:lnTo>
                  <a:lnTo>
                    <a:pt x="123" y="72"/>
                  </a:lnTo>
                  <a:lnTo>
                    <a:pt x="120" y="72"/>
                  </a:lnTo>
                  <a:lnTo>
                    <a:pt x="119" y="72"/>
                  </a:lnTo>
                  <a:lnTo>
                    <a:pt x="120" y="70"/>
                  </a:lnTo>
                  <a:lnTo>
                    <a:pt x="124" y="71"/>
                  </a:lnTo>
                  <a:lnTo>
                    <a:pt x="125" y="71"/>
                  </a:lnTo>
                  <a:lnTo>
                    <a:pt x="126" y="71"/>
                  </a:lnTo>
                  <a:lnTo>
                    <a:pt x="128" y="70"/>
                  </a:lnTo>
                  <a:lnTo>
                    <a:pt x="129" y="69"/>
                  </a:lnTo>
                  <a:lnTo>
                    <a:pt x="130" y="69"/>
                  </a:lnTo>
                  <a:lnTo>
                    <a:pt x="131" y="69"/>
                  </a:lnTo>
                  <a:lnTo>
                    <a:pt x="134" y="69"/>
                  </a:lnTo>
                  <a:lnTo>
                    <a:pt x="136" y="70"/>
                  </a:lnTo>
                  <a:lnTo>
                    <a:pt x="138" y="70"/>
                  </a:lnTo>
                  <a:lnTo>
                    <a:pt x="138" y="69"/>
                  </a:lnTo>
                  <a:lnTo>
                    <a:pt x="138" y="67"/>
                  </a:lnTo>
                  <a:lnTo>
                    <a:pt x="136" y="64"/>
                  </a:lnTo>
                  <a:lnTo>
                    <a:pt x="136" y="61"/>
                  </a:lnTo>
                  <a:lnTo>
                    <a:pt x="140" y="61"/>
                  </a:lnTo>
                  <a:lnTo>
                    <a:pt x="141" y="61"/>
                  </a:lnTo>
                  <a:lnTo>
                    <a:pt x="141" y="62"/>
                  </a:lnTo>
                  <a:lnTo>
                    <a:pt x="141" y="64"/>
                  </a:lnTo>
                  <a:lnTo>
                    <a:pt x="143" y="64"/>
                  </a:lnTo>
                  <a:lnTo>
                    <a:pt x="143" y="67"/>
                  </a:lnTo>
                  <a:lnTo>
                    <a:pt x="143" y="71"/>
                  </a:lnTo>
                  <a:lnTo>
                    <a:pt x="143" y="75"/>
                  </a:lnTo>
                  <a:lnTo>
                    <a:pt x="150" y="125"/>
                  </a:lnTo>
                  <a:lnTo>
                    <a:pt x="155" y="124"/>
                  </a:lnTo>
                  <a:lnTo>
                    <a:pt x="160" y="122"/>
                  </a:lnTo>
                  <a:lnTo>
                    <a:pt x="165" y="120"/>
                  </a:lnTo>
                  <a:lnTo>
                    <a:pt x="166" y="119"/>
                  </a:lnTo>
                  <a:lnTo>
                    <a:pt x="169" y="115"/>
                  </a:lnTo>
                  <a:lnTo>
                    <a:pt x="171" y="110"/>
                  </a:lnTo>
                  <a:lnTo>
                    <a:pt x="166" y="106"/>
                  </a:lnTo>
                  <a:lnTo>
                    <a:pt x="165" y="104"/>
                  </a:lnTo>
                  <a:lnTo>
                    <a:pt x="163" y="102"/>
                  </a:lnTo>
                  <a:lnTo>
                    <a:pt x="158" y="97"/>
                  </a:lnTo>
                  <a:lnTo>
                    <a:pt x="158" y="96"/>
                  </a:lnTo>
                  <a:lnTo>
                    <a:pt x="161" y="99"/>
                  </a:lnTo>
                  <a:lnTo>
                    <a:pt x="165" y="96"/>
                  </a:lnTo>
                  <a:lnTo>
                    <a:pt x="163" y="100"/>
                  </a:lnTo>
                  <a:lnTo>
                    <a:pt x="173" y="107"/>
                  </a:lnTo>
                  <a:lnTo>
                    <a:pt x="173" y="101"/>
                  </a:lnTo>
                  <a:lnTo>
                    <a:pt x="171" y="100"/>
                  </a:lnTo>
                  <a:lnTo>
                    <a:pt x="163" y="92"/>
                  </a:lnTo>
                  <a:lnTo>
                    <a:pt x="159" y="91"/>
                  </a:lnTo>
                  <a:lnTo>
                    <a:pt x="158" y="94"/>
                  </a:lnTo>
                  <a:lnTo>
                    <a:pt x="155" y="94"/>
                  </a:lnTo>
                  <a:lnTo>
                    <a:pt x="156" y="90"/>
                  </a:lnTo>
                  <a:lnTo>
                    <a:pt x="159" y="90"/>
                  </a:lnTo>
                  <a:lnTo>
                    <a:pt x="164" y="90"/>
                  </a:lnTo>
                  <a:lnTo>
                    <a:pt x="174" y="97"/>
                  </a:lnTo>
                  <a:lnTo>
                    <a:pt x="181" y="97"/>
                  </a:lnTo>
                  <a:lnTo>
                    <a:pt x="199" y="96"/>
                  </a:lnTo>
                  <a:lnTo>
                    <a:pt x="203" y="95"/>
                  </a:lnTo>
                  <a:lnTo>
                    <a:pt x="206" y="97"/>
                  </a:lnTo>
                  <a:lnTo>
                    <a:pt x="205" y="100"/>
                  </a:lnTo>
                  <a:lnTo>
                    <a:pt x="203" y="99"/>
                  </a:lnTo>
                  <a:lnTo>
                    <a:pt x="189" y="99"/>
                  </a:lnTo>
                  <a:lnTo>
                    <a:pt x="185" y="100"/>
                  </a:lnTo>
                  <a:lnTo>
                    <a:pt x="186" y="110"/>
                  </a:lnTo>
                  <a:lnTo>
                    <a:pt x="190" y="135"/>
                  </a:lnTo>
                  <a:lnTo>
                    <a:pt x="200" y="140"/>
                  </a:lnTo>
                  <a:lnTo>
                    <a:pt x="203" y="140"/>
                  </a:lnTo>
                  <a:lnTo>
                    <a:pt x="215" y="136"/>
                  </a:lnTo>
                  <a:lnTo>
                    <a:pt x="238" y="130"/>
                  </a:lnTo>
                  <a:lnTo>
                    <a:pt x="261" y="122"/>
                  </a:lnTo>
                  <a:lnTo>
                    <a:pt x="264" y="120"/>
                  </a:lnTo>
                  <a:lnTo>
                    <a:pt x="274" y="107"/>
                  </a:lnTo>
                  <a:lnTo>
                    <a:pt x="273" y="106"/>
                  </a:lnTo>
                  <a:lnTo>
                    <a:pt x="268" y="91"/>
                  </a:lnTo>
                  <a:lnTo>
                    <a:pt x="265" y="85"/>
                  </a:lnTo>
                  <a:lnTo>
                    <a:pt x="264" y="86"/>
                  </a:lnTo>
                  <a:lnTo>
                    <a:pt x="263" y="85"/>
                  </a:lnTo>
                  <a:lnTo>
                    <a:pt x="264" y="84"/>
                  </a:lnTo>
                  <a:lnTo>
                    <a:pt x="265" y="84"/>
                  </a:lnTo>
                  <a:lnTo>
                    <a:pt x="265" y="82"/>
                  </a:lnTo>
                  <a:lnTo>
                    <a:pt x="264" y="80"/>
                  </a:lnTo>
                  <a:lnTo>
                    <a:pt x="263" y="77"/>
                  </a:lnTo>
                  <a:lnTo>
                    <a:pt x="260" y="80"/>
                  </a:lnTo>
                  <a:lnTo>
                    <a:pt x="253" y="81"/>
                  </a:lnTo>
                  <a:lnTo>
                    <a:pt x="253" y="77"/>
                  </a:lnTo>
                  <a:lnTo>
                    <a:pt x="250" y="70"/>
                  </a:lnTo>
                  <a:lnTo>
                    <a:pt x="249" y="69"/>
                  </a:lnTo>
                  <a:lnTo>
                    <a:pt x="244" y="69"/>
                  </a:lnTo>
                  <a:lnTo>
                    <a:pt x="244" y="67"/>
                  </a:lnTo>
                  <a:lnTo>
                    <a:pt x="244" y="64"/>
                  </a:lnTo>
                  <a:lnTo>
                    <a:pt x="244" y="62"/>
                  </a:lnTo>
                  <a:lnTo>
                    <a:pt x="246" y="62"/>
                  </a:lnTo>
                  <a:lnTo>
                    <a:pt x="246" y="64"/>
                  </a:lnTo>
                  <a:lnTo>
                    <a:pt x="246" y="66"/>
                  </a:lnTo>
                  <a:lnTo>
                    <a:pt x="250" y="67"/>
                  </a:lnTo>
                  <a:lnTo>
                    <a:pt x="251" y="67"/>
                  </a:lnTo>
                  <a:lnTo>
                    <a:pt x="253" y="65"/>
                  </a:lnTo>
                  <a:lnTo>
                    <a:pt x="255" y="65"/>
                  </a:lnTo>
                  <a:lnTo>
                    <a:pt x="255" y="66"/>
                  </a:lnTo>
                  <a:lnTo>
                    <a:pt x="256" y="65"/>
                  </a:lnTo>
                  <a:lnTo>
                    <a:pt x="255" y="61"/>
                  </a:lnTo>
                  <a:lnTo>
                    <a:pt x="254" y="51"/>
                  </a:lnTo>
                  <a:lnTo>
                    <a:pt x="245" y="50"/>
                  </a:lnTo>
                  <a:lnTo>
                    <a:pt x="243" y="60"/>
                  </a:lnTo>
                  <a:lnTo>
                    <a:pt x="241" y="60"/>
                  </a:lnTo>
                  <a:lnTo>
                    <a:pt x="243" y="50"/>
                  </a:lnTo>
                  <a:lnTo>
                    <a:pt x="241" y="50"/>
                  </a:lnTo>
                  <a:lnTo>
                    <a:pt x="241" y="47"/>
                  </a:lnTo>
                  <a:lnTo>
                    <a:pt x="254" y="49"/>
                  </a:lnTo>
                  <a:lnTo>
                    <a:pt x="258" y="50"/>
                  </a:lnTo>
                  <a:lnTo>
                    <a:pt x="263" y="47"/>
                  </a:lnTo>
                  <a:lnTo>
                    <a:pt x="264" y="47"/>
                  </a:lnTo>
                  <a:lnTo>
                    <a:pt x="281" y="44"/>
                  </a:lnTo>
                  <a:lnTo>
                    <a:pt x="291" y="41"/>
                  </a:lnTo>
                  <a:lnTo>
                    <a:pt x="305" y="34"/>
                  </a:lnTo>
                  <a:lnTo>
                    <a:pt x="305" y="31"/>
                  </a:lnTo>
                  <a:lnTo>
                    <a:pt x="310" y="26"/>
                  </a:lnTo>
                  <a:lnTo>
                    <a:pt x="313" y="27"/>
                  </a:lnTo>
                  <a:lnTo>
                    <a:pt x="314" y="26"/>
                  </a:lnTo>
                  <a:lnTo>
                    <a:pt x="326" y="14"/>
                  </a:lnTo>
                  <a:lnTo>
                    <a:pt x="345" y="22"/>
                  </a:lnTo>
                  <a:lnTo>
                    <a:pt x="345" y="25"/>
                  </a:lnTo>
                  <a:lnTo>
                    <a:pt x="325" y="16"/>
                  </a:lnTo>
                  <a:lnTo>
                    <a:pt x="320" y="22"/>
                  </a:lnTo>
                  <a:lnTo>
                    <a:pt x="334" y="29"/>
                  </a:lnTo>
                  <a:lnTo>
                    <a:pt x="333" y="30"/>
                  </a:lnTo>
                  <a:lnTo>
                    <a:pt x="319" y="25"/>
                  </a:lnTo>
                  <a:lnTo>
                    <a:pt x="314" y="30"/>
                  </a:lnTo>
                  <a:lnTo>
                    <a:pt x="311" y="32"/>
                  </a:lnTo>
                  <a:lnTo>
                    <a:pt x="314" y="35"/>
                  </a:lnTo>
                  <a:lnTo>
                    <a:pt x="323" y="41"/>
                  </a:lnTo>
                  <a:lnTo>
                    <a:pt x="326" y="35"/>
                  </a:lnTo>
                  <a:lnTo>
                    <a:pt x="328" y="36"/>
                  </a:lnTo>
                  <a:lnTo>
                    <a:pt x="325" y="42"/>
                  </a:lnTo>
                  <a:lnTo>
                    <a:pt x="339" y="46"/>
                  </a:lnTo>
                  <a:lnTo>
                    <a:pt x="341" y="40"/>
                  </a:lnTo>
                  <a:lnTo>
                    <a:pt x="344" y="41"/>
                  </a:lnTo>
                  <a:lnTo>
                    <a:pt x="340" y="47"/>
                  </a:lnTo>
                  <a:lnTo>
                    <a:pt x="350" y="50"/>
                  </a:lnTo>
                  <a:lnTo>
                    <a:pt x="355" y="36"/>
                  </a:lnTo>
                  <a:lnTo>
                    <a:pt x="341" y="30"/>
                  </a:lnTo>
                  <a:lnTo>
                    <a:pt x="340" y="30"/>
                  </a:lnTo>
                  <a:lnTo>
                    <a:pt x="341" y="27"/>
                  </a:lnTo>
                  <a:lnTo>
                    <a:pt x="360" y="34"/>
                  </a:lnTo>
                  <a:lnTo>
                    <a:pt x="358" y="36"/>
                  </a:lnTo>
                  <a:lnTo>
                    <a:pt x="356" y="41"/>
                  </a:lnTo>
                  <a:lnTo>
                    <a:pt x="379" y="50"/>
                  </a:lnTo>
                  <a:lnTo>
                    <a:pt x="393" y="46"/>
                  </a:lnTo>
                  <a:lnTo>
                    <a:pt x="396" y="45"/>
                  </a:lnTo>
                  <a:lnTo>
                    <a:pt x="403" y="39"/>
                  </a:lnTo>
                  <a:lnTo>
                    <a:pt x="404" y="37"/>
                  </a:lnTo>
                  <a:lnTo>
                    <a:pt x="409" y="39"/>
                  </a:lnTo>
                  <a:lnTo>
                    <a:pt x="403" y="55"/>
                  </a:lnTo>
                  <a:lnTo>
                    <a:pt x="400" y="61"/>
                  </a:lnTo>
                  <a:lnTo>
                    <a:pt x="399" y="69"/>
                  </a:lnTo>
                  <a:lnTo>
                    <a:pt x="400" y="71"/>
                  </a:lnTo>
                  <a:lnTo>
                    <a:pt x="406" y="74"/>
                  </a:lnTo>
                  <a:lnTo>
                    <a:pt x="416" y="80"/>
                  </a:lnTo>
                  <a:lnTo>
                    <a:pt x="425" y="87"/>
                  </a:lnTo>
                  <a:lnTo>
                    <a:pt x="424" y="89"/>
                  </a:lnTo>
                  <a:lnTo>
                    <a:pt x="418" y="85"/>
                  </a:lnTo>
                  <a:lnTo>
                    <a:pt x="415" y="87"/>
                  </a:lnTo>
                  <a:lnTo>
                    <a:pt x="415" y="86"/>
                  </a:lnTo>
                  <a:lnTo>
                    <a:pt x="416" y="85"/>
                  </a:lnTo>
                  <a:lnTo>
                    <a:pt x="415" y="85"/>
                  </a:lnTo>
                  <a:lnTo>
                    <a:pt x="408" y="79"/>
                  </a:lnTo>
                  <a:lnTo>
                    <a:pt x="401" y="86"/>
                  </a:lnTo>
                  <a:lnTo>
                    <a:pt x="405" y="90"/>
                  </a:lnTo>
                  <a:lnTo>
                    <a:pt x="408" y="91"/>
                  </a:lnTo>
                  <a:lnTo>
                    <a:pt x="409" y="92"/>
                  </a:lnTo>
                  <a:lnTo>
                    <a:pt x="408" y="94"/>
                  </a:lnTo>
                  <a:lnTo>
                    <a:pt x="399" y="87"/>
                  </a:lnTo>
                  <a:lnTo>
                    <a:pt x="388" y="102"/>
                  </a:lnTo>
                  <a:lnTo>
                    <a:pt x="386" y="101"/>
                  </a:lnTo>
                  <a:lnTo>
                    <a:pt x="391" y="94"/>
                  </a:lnTo>
                  <a:lnTo>
                    <a:pt x="396" y="87"/>
                  </a:lnTo>
                  <a:lnTo>
                    <a:pt x="398" y="86"/>
                  </a:lnTo>
                  <a:lnTo>
                    <a:pt x="395" y="84"/>
                  </a:lnTo>
                  <a:lnTo>
                    <a:pt x="394" y="85"/>
                  </a:lnTo>
                  <a:lnTo>
                    <a:pt x="391" y="86"/>
                  </a:lnTo>
                  <a:lnTo>
                    <a:pt x="393" y="87"/>
                  </a:lnTo>
                  <a:lnTo>
                    <a:pt x="391" y="89"/>
                  </a:lnTo>
                  <a:lnTo>
                    <a:pt x="390" y="87"/>
                  </a:lnTo>
                  <a:lnTo>
                    <a:pt x="388" y="89"/>
                  </a:lnTo>
                  <a:lnTo>
                    <a:pt x="389" y="90"/>
                  </a:lnTo>
                  <a:lnTo>
                    <a:pt x="389" y="91"/>
                  </a:lnTo>
                  <a:lnTo>
                    <a:pt x="386" y="92"/>
                  </a:lnTo>
                  <a:lnTo>
                    <a:pt x="385" y="92"/>
                  </a:lnTo>
                  <a:lnTo>
                    <a:pt x="384" y="92"/>
                  </a:lnTo>
                  <a:lnTo>
                    <a:pt x="385" y="94"/>
                  </a:lnTo>
                  <a:lnTo>
                    <a:pt x="383" y="96"/>
                  </a:lnTo>
                  <a:lnTo>
                    <a:pt x="381" y="95"/>
                  </a:lnTo>
                  <a:lnTo>
                    <a:pt x="378" y="99"/>
                  </a:lnTo>
                  <a:lnTo>
                    <a:pt x="380" y="100"/>
                  </a:lnTo>
                  <a:lnTo>
                    <a:pt x="393" y="107"/>
                  </a:lnTo>
                  <a:lnTo>
                    <a:pt x="395" y="109"/>
                  </a:lnTo>
                  <a:lnTo>
                    <a:pt x="398" y="110"/>
                  </a:lnTo>
                  <a:lnTo>
                    <a:pt x="399" y="110"/>
                  </a:lnTo>
                  <a:lnTo>
                    <a:pt x="401" y="110"/>
                  </a:lnTo>
                  <a:lnTo>
                    <a:pt x="403" y="109"/>
                  </a:lnTo>
                  <a:lnTo>
                    <a:pt x="414" y="91"/>
                  </a:lnTo>
                  <a:lnTo>
                    <a:pt x="418" y="92"/>
                  </a:lnTo>
                  <a:lnTo>
                    <a:pt x="403" y="111"/>
                  </a:lnTo>
                  <a:lnTo>
                    <a:pt x="401" y="112"/>
                  </a:lnTo>
                  <a:lnTo>
                    <a:pt x="400" y="112"/>
                  </a:lnTo>
                  <a:lnTo>
                    <a:pt x="398" y="112"/>
                  </a:lnTo>
                  <a:lnTo>
                    <a:pt x="396" y="112"/>
                  </a:lnTo>
                  <a:lnTo>
                    <a:pt x="394" y="111"/>
                  </a:lnTo>
                  <a:lnTo>
                    <a:pt x="375" y="100"/>
                  </a:lnTo>
                  <a:lnTo>
                    <a:pt x="369" y="95"/>
                  </a:lnTo>
                  <a:lnTo>
                    <a:pt x="368" y="95"/>
                  </a:lnTo>
                  <a:lnTo>
                    <a:pt x="366" y="95"/>
                  </a:lnTo>
                  <a:lnTo>
                    <a:pt x="365" y="94"/>
                  </a:lnTo>
                  <a:lnTo>
                    <a:pt x="364" y="95"/>
                  </a:lnTo>
                  <a:lnTo>
                    <a:pt x="363" y="97"/>
                  </a:lnTo>
                  <a:lnTo>
                    <a:pt x="361" y="99"/>
                  </a:lnTo>
                  <a:lnTo>
                    <a:pt x="360" y="101"/>
                  </a:lnTo>
                  <a:lnTo>
                    <a:pt x="359" y="104"/>
                  </a:lnTo>
                  <a:lnTo>
                    <a:pt x="358" y="105"/>
                  </a:lnTo>
                  <a:lnTo>
                    <a:pt x="356" y="106"/>
                  </a:lnTo>
                  <a:lnTo>
                    <a:pt x="355" y="107"/>
                  </a:lnTo>
                  <a:lnTo>
                    <a:pt x="354" y="107"/>
                  </a:lnTo>
                  <a:lnTo>
                    <a:pt x="354" y="109"/>
                  </a:lnTo>
                  <a:lnTo>
                    <a:pt x="353" y="110"/>
                  </a:lnTo>
                  <a:lnTo>
                    <a:pt x="351" y="111"/>
                  </a:lnTo>
                  <a:lnTo>
                    <a:pt x="351" y="112"/>
                  </a:lnTo>
                  <a:lnTo>
                    <a:pt x="353" y="114"/>
                  </a:lnTo>
                  <a:lnTo>
                    <a:pt x="351" y="115"/>
                  </a:lnTo>
                  <a:lnTo>
                    <a:pt x="351" y="116"/>
                  </a:lnTo>
                  <a:lnTo>
                    <a:pt x="350" y="116"/>
                  </a:lnTo>
                  <a:lnTo>
                    <a:pt x="350" y="117"/>
                  </a:lnTo>
                  <a:lnTo>
                    <a:pt x="349" y="119"/>
                  </a:lnTo>
                  <a:lnTo>
                    <a:pt x="349" y="120"/>
                  </a:lnTo>
                  <a:lnTo>
                    <a:pt x="349" y="121"/>
                  </a:lnTo>
                  <a:lnTo>
                    <a:pt x="350" y="122"/>
                  </a:lnTo>
                  <a:lnTo>
                    <a:pt x="349" y="124"/>
                  </a:lnTo>
                  <a:lnTo>
                    <a:pt x="350" y="125"/>
                  </a:lnTo>
                  <a:lnTo>
                    <a:pt x="349" y="130"/>
                  </a:lnTo>
                  <a:lnTo>
                    <a:pt x="356" y="139"/>
                  </a:lnTo>
                  <a:lnTo>
                    <a:pt x="353" y="141"/>
                  </a:lnTo>
                  <a:lnTo>
                    <a:pt x="351" y="140"/>
                  </a:lnTo>
                  <a:lnTo>
                    <a:pt x="354" y="139"/>
                  </a:lnTo>
                  <a:lnTo>
                    <a:pt x="348" y="131"/>
                  </a:lnTo>
                  <a:lnTo>
                    <a:pt x="340" y="134"/>
                  </a:lnTo>
                  <a:lnTo>
                    <a:pt x="334" y="134"/>
                  </a:lnTo>
                  <a:lnTo>
                    <a:pt x="335" y="135"/>
                  </a:lnTo>
                  <a:lnTo>
                    <a:pt x="335" y="136"/>
                  </a:lnTo>
                  <a:lnTo>
                    <a:pt x="336" y="137"/>
                  </a:lnTo>
                  <a:lnTo>
                    <a:pt x="335" y="140"/>
                  </a:lnTo>
                  <a:lnTo>
                    <a:pt x="334" y="144"/>
                  </a:lnTo>
                  <a:lnTo>
                    <a:pt x="333" y="145"/>
                  </a:lnTo>
                  <a:lnTo>
                    <a:pt x="331" y="146"/>
                  </a:lnTo>
                  <a:lnTo>
                    <a:pt x="329" y="147"/>
                  </a:lnTo>
                  <a:lnTo>
                    <a:pt x="326" y="149"/>
                  </a:lnTo>
                  <a:lnTo>
                    <a:pt x="325" y="149"/>
                  </a:lnTo>
                  <a:lnTo>
                    <a:pt x="324" y="149"/>
                  </a:lnTo>
                  <a:lnTo>
                    <a:pt x="324" y="150"/>
                  </a:lnTo>
                  <a:lnTo>
                    <a:pt x="324" y="151"/>
                  </a:lnTo>
                  <a:lnTo>
                    <a:pt x="326" y="151"/>
                  </a:lnTo>
                  <a:lnTo>
                    <a:pt x="326" y="152"/>
                  </a:lnTo>
                  <a:lnTo>
                    <a:pt x="326" y="154"/>
                  </a:lnTo>
                  <a:lnTo>
                    <a:pt x="325" y="154"/>
                  </a:lnTo>
                  <a:lnTo>
                    <a:pt x="324" y="155"/>
                  </a:lnTo>
                  <a:lnTo>
                    <a:pt x="324" y="156"/>
                  </a:lnTo>
                  <a:lnTo>
                    <a:pt x="326" y="156"/>
                  </a:lnTo>
                  <a:lnTo>
                    <a:pt x="328" y="157"/>
                  </a:lnTo>
                  <a:lnTo>
                    <a:pt x="329" y="159"/>
                  </a:lnTo>
                  <a:lnTo>
                    <a:pt x="330" y="161"/>
                  </a:lnTo>
                  <a:lnTo>
                    <a:pt x="333" y="164"/>
                  </a:lnTo>
                  <a:lnTo>
                    <a:pt x="334" y="166"/>
                  </a:lnTo>
                  <a:lnTo>
                    <a:pt x="336" y="169"/>
                  </a:lnTo>
                  <a:lnTo>
                    <a:pt x="338" y="170"/>
                  </a:lnTo>
                  <a:lnTo>
                    <a:pt x="339" y="171"/>
                  </a:lnTo>
                  <a:lnTo>
                    <a:pt x="340" y="172"/>
                  </a:lnTo>
                  <a:lnTo>
                    <a:pt x="344" y="176"/>
                  </a:lnTo>
                  <a:lnTo>
                    <a:pt x="345" y="179"/>
                  </a:lnTo>
                  <a:lnTo>
                    <a:pt x="345" y="180"/>
                  </a:lnTo>
                  <a:lnTo>
                    <a:pt x="346" y="181"/>
                  </a:lnTo>
                  <a:lnTo>
                    <a:pt x="348" y="182"/>
                  </a:lnTo>
                  <a:lnTo>
                    <a:pt x="350" y="182"/>
                  </a:lnTo>
                  <a:lnTo>
                    <a:pt x="351" y="184"/>
                  </a:lnTo>
                  <a:lnTo>
                    <a:pt x="354" y="184"/>
                  </a:lnTo>
                  <a:lnTo>
                    <a:pt x="355" y="186"/>
                  </a:lnTo>
                  <a:lnTo>
                    <a:pt x="354" y="186"/>
                  </a:lnTo>
                  <a:lnTo>
                    <a:pt x="354" y="187"/>
                  </a:lnTo>
                  <a:lnTo>
                    <a:pt x="353" y="187"/>
                  </a:lnTo>
                  <a:lnTo>
                    <a:pt x="353" y="189"/>
                  </a:lnTo>
                  <a:lnTo>
                    <a:pt x="350" y="190"/>
                  </a:lnTo>
                  <a:lnTo>
                    <a:pt x="350" y="191"/>
                  </a:lnTo>
                  <a:lnTo>
                    <a:pt x="350" y="192"/>
                  </a:lnTo>
                  <a:lnTo>
                    <a:pt x="351" y="194"/>
                  </a:lnTo>
                  <a:lnTo>
                    <a:pt x="353" y="195"/>
                  </a:lnTo>
                  <a:lnTo>
                    <a:pt x="353" y="197"/>
                  </a:lnTo>
                  <a:lnTo>
                    <a:pt x="354" y="199"/>
                  </a:lnTo>
                  <a:lnTo>
                    <a:pt x="355" y="199"/>
                  </a:lnTo>
                  <a:lnTo>
                    <a:pt x="356" y="200"/>
                  </a:lnTo>
                  <a:lnTo>
                    <a:pt x="358" y="201"/>
                  </a:lnTo>
                  <a:lnTo>
                    <a:pt x="359" y="204"/>
                  </a:lnTo>
                  <a:lnTo>
                    <a:pt x="360" y="205"/>
                  </a:lnTo>
                  <a:lnTo>
                    <a:pt x="360" y="209"/>
                  </a:lnTo>
                  <a:lnTo>
                    <a:pt x="360" y="211"/>
                  </a:lnTo>
                  <a:lnTo>
                    <a:pt x="360" y="214"/>
                  </a:lnTo>
                  <a:lnTo>
                    <a:pt x="361" y="215"/>
                  </a:lnTo>
                  <a:lnTo>
                    <a:pt x="363" y="217"/>
                  </a:lnTo>
                  <a:lnTo>
                    <a:pt x="363" y="219"/>
                  </a:lnTo>
                  <a:lnTo>
                    <a:pt x="363" y="220"/>
                  </a:lnTo>
                  <a:lnTo>
                    <a:pt x="363" y="221"/>
                  </a:lnTo>
                  <a:lnTo>
                    <a:pt x="364" y="225"/>
                  </a:lnTo>
                  <a:lnTo>
                    <a:pt x="364" y="229"/>
                  </a:lnTo>
                  <a:lnTo>
                    <a:pt x="363" y="231"/>
                  </a:lnTo>
                  <a:lnTo>
                    <a:pt x="361" y="232"/>
                  </a:lnTo>
                  <a:lnTo>
                    <a:pt x="359" y="234"/>
                  </a:lnTo>
                  <a:lnTo>
                    <a:pt x="358" y="234"/>
                  </a:lnTo>
                  <a:lnTo>
                    <a:pt x="356" y="235"/>
                  </a:lnTo>
                  <a:lnTo>
                    <a:pt x="356" y="236"/>
                  </a:lnTo>
                  <a:lnTo>
                    <a:pt x="355" y="237"/>
                  </a:lnTo>
                  <a:lnTo>
                    <a:pt x="354" y="237"/>
                  </a:lnTo>
                  <a:lnTo>
                    <a:pt x="351" y="237"/>
                  </a:lnTo>
                  <a:lnTo>
                    <a:pt x="349" y="240"/>
                  </a:lnTo>
                  <a:lnTo>
                    <a:pt x="348" y="240"/>
                  </a:lnTo>
                  <a:lnTo>
                    <a:pt x="346" y="240"/>
                  </a:lnTo>
                  <a:lnTo>
                    <a:pt x="344" y="241"/>
                  </a:lnTo>
                  <a:lnTo>
                    <a:pt x="343" y="241"/>
                  </a:lnTo>
                  <a:lnTo>
                    <a:pt x="341" y="242"/>
                  </a:lnTo>
                  <a:lnTo>
                    <a:pt x="340" y="242"/>
                  </a:lnTo>
                  <a:lnTo>
                    <a:pt x="339" y="244"/>
                  </a:lnTo>
                  <a:lnTo>
                    <a:pt x="338" y="245"/>
                  </a:lnTo>
                  <a:lnTo>
                    <a:pt x="336" y="246"/>
                  </a:lnTo>
                  <a:lnTo>
                    <a:pt x="335" y="247"/>
                  </a:lnTo>
                  <a:lnTo>
                    <a:pt x="330" y="252"/>
                  </a:lnTo>
                  <a:lnTo>
                    <a:pt x="326" y="255"/>
                  </a:lnTo>
                  <a:lnTo>
                    <a:pt x="325" y="256"/>
                  </a:lnTo>
                  <a:lnTo>
                    <a:pt x="325" y="257"/>
                  </a:lnTo>
                  <a:lnTo>
                    <a:pt x="324" y="260"/>
                  </a:lnTo>
                  <a:lnTo>
                    <a:pt x="323" y="261"/>
                  </a:lnTo>
                  <a:lnTo>
                    <a:pt x="323" y="262"/>
                  </a:lnTo>
                  <a:lnTo>
                    <a:pt x="321" y="263"/>
                  </a:lnTo>
                  <a:lnTo>
                    <a:pt x="320" y="263"/>
                  </a:lnTo>
                  <a:lnTo>
                    <a:pt x="316" y="271"/>
                  </a:lnTo>
                  <a:lnTo>
                    <a:pt x="316" y="272"/>
                  </a:lnTo>
                  <a:lnTo>
                    <a:pt x="316" y="275"/>
                  </a:lnTo>
                  <a:lnTo>
                    <a:pt x="316" y="278"/>
                  </a:lnTo>
                  <a:lnTo>
                    <a:pt x="316" y="282"/>
                  </a:lnTo>
                  <a:lnTo>
                    <a:pt x="316" y="283"/>
                  </a:lnTo>
                  <a:lnTo>
                    <a:pt x="318" y="285"/>
                  </a:lnTo>
                  <a:lnTo>
                    <a:pt x="319" y="288"/>
                  </a:lnTo>
                  <a:lnTo>
                    <a:pt x="320" y="290"/>
                  </a:lnTo>
                  <a:lnTo>
                    <a:pt x="320" y="291"/>
                  </a:lnTo>
                  <a:lnTo>
                    <a:pt x="319" y="292"/>
                  </a:lnTo>
                  <a:lnTo>
                    <a:pt x="318" y="293"/>
                  </a:lnTo>
                  <a:lnTo>
                    <a:pt x="318" y="296"/>
                  </a:lnTo>
                  <a:lnTo>
                    <a:pt x="316" y="296"/>
                  </a:lnTo>
                  <a:lnTo>
                    <a:pt x="315" y="298"/>
                  </a:lnTo>
                  <a:lnTo>
                    <a:pt x="315" y="300"/>
                  </a:lnTo>
                  <a:lnTo>
                    <a:pt x="315" y="301"/>
                  </a:lnTo>
                  <a:lnTo>
                    <a:pt x="315" y="303"/>
                  </a:lnTo>
                  <a:lnTo>
                    <a:pt x="318" y="307"/>
                  </a:lnTo>
                  <a:lnTo>
                    <a:pt x="319" y="310"/>
                  </a:lnTo>
                  <a:lnTo>
                    <a:pt x="320" y="311"/>
                  </a:lnTo>
                  <a:lnTo>
                    <a:pt x="321" y="312"/>
                  </a:lnTo>
                  <a:lnTo>
                    <a:pt x="321" y="313"/>
                  </a:lnTo>
                  <a:lnTo>
                    <a:pt x="321" y="315"/>
                  </a:lnTo>
                  <a:lnTo>
                    <a:pt x="323" y="317"/>
                  </a:lnTo>
                  <a:lnTo>
                    <a:pt x="323" y="318"/>
                  </a:lnTo>
                  <a:lnTo>
                    <a:pt x="323" y="320"/>
                  </a:lnTo>
                  <a:lnTo>
                    <a:pt x="321" y="323"/>
                  </a:lnTo>
                  <a:lnTo>
                    <a:pt x="321" y="325"/>
                  </a:lnTo>
                  <a:lnTo>
                    <a:pt x="321" y="330"/>
                  </a:lnTo>
                  <a:lnTo>
                    <a:pt x="321" y="331"/>
                  </a:lnTo>
                  <a:lnTo>
                    <a:pt x="320" y="332"/>
                  </a:lnTo>
                  <a:lnTo>
                    <a:pt x="320" y="333"/>
                  </a:lnTo>
                  <a:lnTo>
                    <a:pt x="320" y="335"/>
                  </a:lnTo>
                  <a:lnTo>
                    <a:pt x="320" y="337"/>
                  </a:lnTo>
                  <a:lnTo>
                    <a:pt x="319" y="340"/>
                  </a:lnTo>
                  <a:lnTo>
                    <a:pt x="318" y="341"/>
                  </a:lnTo>
                  <a:lnTo>
                    <a:pt x="316" y="341"/>
                  </a:lnTo>
                  <a:lnTo>
                    <a:pt x="315" y="342"/>
                  </a:lnTo>
                  <a:lnTo>
                    <a:pt x="314" y="342"/>
                  </a:lnTo>
                  <a:lnTo>
                    <a:pt x="314" y="343"/>
                  </a:lnTo>
                  <a:lnTo>
                    <a:pt x="314" y="345"/>
                  </a:lnTo>
                  <a:lnTo>
                    <a:pt x="311" y="345"/>
                  </a:lnTo>
                  <a:lnTo>
                    <a:pt x="311" y="347"/>
                  </a:lnTo>
                  <a:lnTo>
                    <a:pt x="311" y="350"/>
                  </a:lnTo>
                  <a:lnTo>
                    <a:pt x="311" y="352"/>
                  </a:lnTo>
                  <a:lnTo>
                    <a:pt x="310" y="352"/>
                  </a:lnTo>
                  <a:lnTo>
                    <a:pt x="309" y="355"/>
                  </a:lnTo>
                  <a:lnTo>
                    <a:pt x="308" y="356"/>
                  </a:lnTo>
                  <a:lnTo>
                    <a:pt x="308" y="357"/>
                  </a:lnTo>
                  <a:lnTo>
                    <a:pt x="306" y="360"/>
                  </a:lnTo>
                  <a:lnTo>
                    <a:pt x="306" y="362"/>
                  </a:lnTo>
                  <a:lnTo>
                    <a:pt x="308" y="365"/>
                  </a:lnTo>
                  <a:lnTo>
                    <a:pt x="308" y="366"/>
                  </a:lnTo>
                  <a:lnTo>
                    <a:pt x="309" y="367"/>
                  </a:lnTo>
                  <a:lnTo>
                    <a:pt x="310" y="368"/>
                  </a:lnTo>
                  <a:lnTo>
                    <a:pt x="311" y="371"/>
                  </a:lnTo>
                  <a:lnTo>
                    <a:pt x="315" y="373"/>
                  </a:lnTo>
                  <a:lnTo>
                    <a:pt x="316" y="376"/>
                  </a:lnTo>
                  <a:lnTo>
                    <a:pt x="319" y="377"/>
                  </a:lnTo>
                  <a:lnTo>
                    <a:pt x="320" y="380"/>
                  </a:lnTo>
                  <a:lnTo>
                    <a:pt x="321" y="381"/>
                  </a:lnTo>
                  <a:lnTo>
                    <a:pt x="321" y="382"/>
                  </a:lnTo>
                  <a:lnTo>
                    <a:pt x="321" y="383"/>
                  </a:lnTo>
                  <a:lnTo>
                    <a:pt x="323" y="385"/>
                  </a:lnTo>
                  <a:lnTo>
                    <a:pt x="324" y="386"/>
                  </a:lnTo>
                  <a:lnTo>
                    <a:pt x="325" y="387"/>
                  </a:lnTo>
                  <a:lnTo>
                    <a:pt x="329" y="391"/>
                  </a:lnTo>
                  <a:lnTo>
                    <a:pt x="331" y="393"/>
                  </a:lnTo>
                  <a:lnTo>
                    <a:pt x="334" y="396"/>
                  </a:lnTo>
                  <a:lnTo>
                    <a:pt x="334" y="397"/>
                  </a:lnTo>
                  <a:lnTo>
                    <a:pt x="334" y="398"/>
                  </a:lnTo>
                  <a:lnTo>
                    <a:pt x="343" y="402"/>
                  </a:lnTo>
                  <a:lnTo>
                    <a:pt x="343" y="405"/>
                  </a:lnTo>
                  <a:lnTo>
                    <a:pt x="344" y="408"/>
                  </a:lnTo>
                  <a:lnTo>
                    <a:pt x="345" y="412"/>
                  </a:lnTo>
                  <a:lnTo>
                    <a:pt x="356" y="413"/>
                  </a:lnTo>
                  <a:lnTo>
                    <a:pt x="354" y="421"/>
                  </a:lnTo>
                  <a:lnTo>
                    <a:pt x="353" y="421"/>
                  </a:lnTo>
                  <a:lnTo>
                    <a:pt x="354" y="416"/>
                  </a:lnTo>
                  <a:lnTo>
                    <a:pt x="344" y="413"/>
                  </a:lnTo>
                  <a:lnTo>
                    <a:pt x="340" y="421"/>
                  </a:lnTo>
                  <a:lnTo>
                    <a:pt x="350" y="426"/>
                  </a:lnTo>
                  <a:lnTo>
                    <a:pt x="349" y="428"/>
                  </a:lnTo>
                  <a:lnTo>
                    <a:pt x="343" y="425"/>
                  </a:lnTo>
                  <a:lnTo>
                    <a:pt x="340" y="431"/>
                  </a:lnTo>
                  <a:lnTo>
                    <a:pt x="339" y="432"/>
                  </a:lnTo>
                  <a:lnTo>
                    <a:pt x="331" y="435"/>
                  </a:lnTo>
                  <a:lnTo>
                    <a:pt x="330" y="437"/>
                  </a:lnTo>
                  <a:lnTo>
                    <a:pt x="329" y="438"/>
                  </a:lnTo>
                  <a:lnTo>
                    <a:pt x="328" y="441"/>
                  </a:lnTo>
                  <a:lnTo>
                    <a:pt x="326" y="443"/>
                  </a:lnTo>
                  <a:lnTo>
                    <a:pt x="323" y="448"/>
                  </a:lnTo>
                  <a:lnTo>
                    <a:pt x="321" y="451"/>
                  </a:lnTo>
                  <a:lnTo>
                    <a:pt x="320" y="455"/>
                  </a:lnTo>
                  <a:lnTo>
                    <a:pt x="319" y="457"/>
                  </a:lnTo>
                  <a:lnTo>
                    <a:pt x="319" y="458"/>
                  </a:lnTo>
                  <a:lnTo>
                    <a:pt x="319" y="460"/>
                  </a:lnTo>
                  <a:lnTo>
                    <a:pt x="319" y="462"/>
                  </a:lnTo>
                  <a:lnTo>
                    <a:pt x="318" y="463"/>
                  </a:lnTo>
                  <a:lnTo>
                    <a:pt x="316" y="465"/>
                  </a:lnTo>
                  <a:lnTo>
                    <a:pt x="314" y="466"/>
                  </a:lnTo>
                  <a:lnTo>
                    <a:pt x="313" y="467"/>
                  </a:lnTo>
                  <a:lnTo>
                    <a:pt x="311" y="468"/>
                  </a:lnTo>
                  <a:lnTo>
                    <a:pt x="311" y="470"/>
                  </a:lnTo>
                  <a:lnTo>
                    <a:pt x="315" y="468"/>
                  </a:lnTo>
                  <a:lnTo>
                    <a:pt x="330" y="467"/>
                  </a:lnTo>
                  <a:lnTo>
                    <a:pt x="338" y="467"/>
                  </a:lnTo>
                  <a:lnTo>
                    <a:pt x="346" y="468"/>
                  </a:lnTo>
                  <a:lnTo>
                    <a:pt x="356" y="468"/>
                  </a:lnTo>
                  <a:lnTo>
                    <a:pt x="369" y="470"/>
                  </a:lnTo>
                  <a:lnTo>
                    <a:pt x="378" y="471"/>
                  </a:lnTo>
                  <a:lnTo>
                    <a:pt x="379" y="470"/>
                  </a:lnTo>
                  <a:lnTo>
                    <a:pt x="380" y="467"/>
                  </a:lnTo>
                  <a:lnTo>
                    <a:pt x="381" y="467"/>
                  </a:lnTo>
                  <a:lnTo>
                    <a:pt x="381" y="465"/>
                  </a:lnTo>
                  <a:lnTo>
                    <a:pt x="383" y="465"/>
                  </a:lnTo>
                  <a:lnTo>
                    <a:pt x="383" y="463"/>
                  </a:lnTo>
                  <a:lnTo>
                    <a:pt x="384" y="463"/>
                  </a:lnTo>
                  <a:lnTo>
                    <a:pt x="385" y="462"/>
                  </a:lnTo>
                  <a:lnTo>
                    <a:pt x="385" y="461"/>
                  </a:lnTo>
                  <a:lnTo>
                    <a:pt x="385" y="460"/>
                  </a:lnTo>
                  <a:lnTo>
                    <a:pt x="386" y="457"/>
                  </a:lnTo>
                  <a:lnTo>
                    <a:pt x="385" y="455"/>
                  </a:lnTo>
                  <a:lnTo>
                    <a:pt x="385" y="453"/>
                  </a:lnTo>
                  <a:lnTo>
                    <a:pt x="386" y="450"/>
                  </a:lnTo>
                  <a:lnTo>
                    <a:pt x="389" y="445"/>
                  </a:lnTo>
                  <a:lnTo>
                    <a:pt x="390" y="443"/>
                  </a:lnTo>
                  <a:lnTo>
                    <a:pt x="391" y="441"/>
                  </a:lnTo>
                  <a:lnTo>
                    <a:pt x="396" y="438"/>
                  </a:lnTo>
                  <a:lnTo>
                    <a:pt x="400" y="437"/>
                  </a:lnTo>
                  <a:lnTo>
                    <a:pt x="401" y="436"/>
                  </a:lnTo>
                  <a:lnTo>
                    <a:pt x="403" y="436"/>
                  </a:lnTo>
                  <a:lnTo>
                    <a:pt x="404" y="436"/>
                  </a:lnTo>
                  <a:lnTo>
                    <a:pt x="404" y="435"/>
                  </a:lnTo>
                  <a:lnTo>
                    <a:pt x="405" y="433"/>
                  </a:lnTo>
                  <a:lnTo>
                    <a:pt x="406" y="433"/>
                  </a:lnTo>
                  <a:lnTo>
                    <a:pt x="409" y="433"/>
                  </a:lnTo>
                  <a:lnTo>
                    <a:pt x="411" y="431"/>
                  </a:lnTo>
                  <a:lnTo>
                    <a:pt x="413" y="430"/>
                  </a:lnTo>
                  <a:lnTo>
                    <a:pt x="414" y="430"/>
                  </a:lnTo>
                  <a:lnTo>
                    <a:pt x="416" y="428"/>
                  </a:lnTo>
                  <a:lnTo>
                    <a:pt x="419" y="427"/>
                  </a:lnTo>
                  <a:lnTo>
                    <a:pt x="421" y="425"/>
                  </a:lnTo>
                  <a:lnTo>
                    <a:pt x="421" y="423"/>
                  </a:lnTo>
                  <a:lnTo>
                    <a:pt x="420" y="422"/>
                  </a:lnTo>
                  <a:lnTo>
                    <a:pt x="420" y="420"/>
                  </a:lnTo>
                  <a:lnTo>
                    <a:pt x="420" y="416"/>
                  </a:lnTo>
                  <a:lnTo>
                    <a:pt x="420" y="413"/>
                  </a:lnTo>
                  <a:lnTo>
                    <a:pt x="420" y="412"/>
                  </a:lnTo>
                  <a:lnTo>
                    <a:pt x="421" y="411"/>
                  </a:lnTo>
                  <a:lnTo>
                    <a:pt x="421" y="410"/>
                  </a:lnTo>
                  <a:lnTo>
                    <a:pt x="420" y="408"/>
                  </a:lnTo>
                  <a:lnTo>
                    <a:pt x="420" y="407"/>
                  </a:lnTo>
                  <a:lnTo>
                    <a:pt x="420" y="406"/>
                  </a:lnTo>
                  <a:lnTo>
                    <a:pt x="419" y="406"/>
                  </a:lnTo>
                  <a:lnTo>
                    <a:pt x="419" y="405"/>
                  </a:lnTo>
                  <a:lnTo>
                    <a:pt x="419" y="403"/>
                  </a:lnTo>
                  <a:lnTo>
                    <a:pt x="418" y="403"/>
                  </a:lnTo>
                  <a:lnTo>
                    <a:pt x="419" y="402"/>
                  </a:lnTo>
                  <a:lnTo>
                    <a:pt x="423" y="397"/>
                  </a:lnTo>
                  <a:lnTo>
                    <a:pt x="425" y="396"/>
                  </a:lnTo>
                  <a:lnTo>
                    <a:pt x="426" y="393"/>
                  </a:lnTo>
                  <a:lnTo>
                    <a:pt x="428" y="391"/>
                  </a:lnTo>
                  <a:lnTo>
                    <a:pt x="428" y="387"/>
                  </a:lnTo>
                  <a:lnTo>
                    <a:pt x="429" y="385"/>
                  </a:lnTo>
                  <a:lnTo>
                    <a:pt x="429" y="381"/>
                  </a:lnTo>
                  <a:lnTo>
                    <a:pt x="428" y="380"/>
                  </a:lnTo>
                  <a:lnTo>
                    <a:pt x="428" y="377"/>
                  </a:lnTo>
                  <a:lnTo>
                    <a:pt x="428" y="376"/>
                  </a:lnTo>
                  <a:lnTo>
                    <a:pt x="429" y="375"/>
                  </a:lnTo>
                  <a:lnTo>
                    <a:pt x="430" y="373"/>
                  </a:lnTo>
                  <a:lnTo>
                    <a:pt x="430" y="372"/>
                  </a:lnTo>
                  <a:lnTo>
                    <a:pt x="430" y="371"/>
                  </a:lnTo>
                  <a:lnTo>
                    <a:pt x="430" y="368"/>
                  </a:lnTo>
                  <a:lnTo>
                    <a:pt x="431" y="365"/>
                  </a:lnTo>
                  <a:lnTo>
                    <a:pt x="434" y="362"/>
                  </a:lnTo>
                  <a:lnTo>
                    <a:pt x="436" y="360"/>
                  </a:lnTo>
                  <a:lnTo>
                    <a:pt x="438" y="358"/>
                  </a:lnTo>
                  <a:lnTo>
                    <a:pt x="438" y="357"/>
                  </a:lnTo>
                  <a:lnTo>
                    <a:pt x="436" y="356"/>
                  </a:lnTo>
                  <a:lnTo>
                    <a:pt x="436" y="355"/>
                  </a:lnTo>
                  <a:lnTo>
                    <a:pt x="436" y="353"/>
                  </a:lnTo>
                  <a:lnTo>
                    <a:pt x="438" y="352"/>
                  </a:lnTo>
                  <a:lnTo>
                    <a:pt x="438" y="351"/>
                  </a:lnTo>
                  <a:lnTo>
                    <a:pt x="438" y="350"/>
                  </a:lnTo>
                  <a:lnTo>
                    <a:pt x="439" y="348"/>
                  </a:lnTo>
                  <a:lnTo>
                    <a:pt x="439" y="347"/>
                  </a:lnTo>
                  <a:lnTo>
                    <a:pt x="438" y="346"/>
                  </a:lnTo>
                  <a:lnTo>
                    <a:pt x="438" y="345"/>
                  </a:lnTo>
                  <a:lnTo>
                    <a:pt x="436" y="343"/>
                  </a:lnTo>
                  <a:lnTo>
                    <a:pt x="435" y="342"/>
                  </a:lnTo>
                  <a:lnTo>
                    <a:pt x="435" y="341"/>
                  </a:lnTo>
                  <a:lnTo>
                    <a:pt x="435" y="340"/>
                  </a:lnTo>
                  <a:lnTo>
                    <a:pt x="436" y="338"/>
                  </a:lnTo>
                  <a:lnTo>
                    <a:pt x="438" y="338"/>
                  </a:lnTo>
                  <a:lnTo>
                    <a:pt x="441" y="337"/>
                  </a:lnTo>
                  <a:lnTo>
                    <a:pt x="444" y="336"/>
                  </a:lnTo>
                  <a:lnTo>
                    <a:pt x="448" y="333"/>
                  </a:lnTo>
                  <a:lnTo>
                    <a:pt x="450" y="331"/>
                  </a:lnTo>
                  <a:lnTo>
                    <a:pt x="451" y="330"/>
                  </a:lnTo>
                  <a:lnTo>
                    <a:pt x="453" y="328"/>
                  </a:lnTo>
                  <a:lnTo>
                    <a:pt x="454" y="326"/>
                  </a:lnTo>
                  <a:lnTo>
                    <a:pt x="454" y="325"/>
                  </a:lnTo>
                  <a:lnTo>
                    <a:pt x="456" y="322"/>
                  </a:lnTo>
                  <a:lnTo>
                    <a:pt x="458" y="320"/>
                  </a:lnTo>
                  <a:lnTo>
                    <a:pt x="458" y="318"/>
                  </a:lnTo>
                  <a:lnTo>
                    <a:pt x="458" y="317"/>
                  </a:lnTo>
                  <a:lnTo>
                    <a:pt x="458" y="316"/>
                  </a:lnTo>
                  <a:lnTo>
                    <a:pt x="458" y="315"/>
                  </a:lnTo>
                  <a:lnTo>
                    <a:pt x="456" y="312"/>
                  </a:lnTo>
                  <a:lnTo>
                    <a:pt x="456" y="307"/>
                  </a:lnTo>
                  <a:lnTo>
                    <a:pt x="458" y="306"/>
                  </a:lnTo>
                  <a:lnTo>
                    <a:pt x="459" y="303"/>
                  </a:lnTo>
                  <a:lnTo>
                    <a:pt x="459" y="302"/>
                  </a:lnTo>
                  <a:lnTo>
                    <a:pt x="459" y="301"/>
                  </a:lnTo>
                  <a:lnTo>
                    <a:pt x="458" y="300"/>
                  </a:lnTo>
                  <a:lnTo>
                    <a:pt x="458" y="298"/>
                  </a:lnTo>
                  <a:lnTo>
                    <a:pt x="456" y="296"/>
                  </a:lnTo>
                  <a:lnTo>
                    <a:pt x="456" y="295"/>
                  </a:lnTo>
                  <a:lnTo>
                    <a:pt x="456" y="293"/>
                  </a:lnTo>
                  <a:lnTo>
                    <a:pt x="453" y="282"/>
                  </a:lnTo>
                  <a:lnTo>
                    <a:pt x="450" y="276"/>
                  </a:lnTo>
                  <a:lnTo>
                    <a:pt x="448" y="271"/>
                  </a:lnTo>
                  <a:lnTo>
                    <a:pt x="446" y="271"/>
                  </a:lnTo>
                  <a:lnTo>
                    <a:pt x="444" y="271"/>
                  </a:lnTo>
                  <a:lnTo>
                    <a:pt x="429" y="271"/>
                  </a:lnTo>
                  <a:lnTo>
                    <a:pt x="424" y="262"/>
                  </a:lnTo>
                  <a:lnTo>
                    <a:pt x="424" y="261"/>
                  </a:lnTo>
                  <a:lnTo>
                    <a:pt x="426" y="261"/>
                  </a:lnTo>
                  <a:lnTo>
                    <a:pt x="426" y="262"/>
                  </a:lnTo>
                  <a:lnTo>
                    <a:pt x="430" y="268"/>
                  </a:lnTo>
                  <a:lnTo>
                    <a:pt x="444" y="268"/>
                  </a:lnTo>
                  <a:lnTo>
                    <a:pt x="443" y="260"/>
                  </a:lnTo>
                  <a:lnTo>
                    <a:pt x="434" y="261"/>
                  </a:lnTo>
                  <a:lnTo>
                    <a:pt x="433" y="260"/>
                  </a:lnTo>
                  <a:lnTo>
                    <a:pt x="441" y="258"/>
                  </a:lnTo>
                  <a:lnTo>
                    <a:pt x="441" y="252"/>
                  </a:lnTo>
                  <a:lnTo>
                    <a:pt x="431" y="252"/>
                  </a:lnTo>
                  <a:lnTo>
                    <a:pt x="429" y="257"/>
                  </a:lnTo>
                  <a:lnTo>
                    <a:pt x="428" y="257"/>
                  </a:lnTo>
                  <a:lnTo>
                    <a:pt x="429" y="253"/>
                  </a:lnTo>
                  <a:lnTo>
                    <a:pt x="423" y="255"/>
                  </a:lnTo>
                  <a:lnTo>
                    <a:pt x="423" y="256"/>
                  </a:lnTo>
                  <a:lnTo>
                    <a:pt x="421" y="256"/>
                  </a:lnTo>
                  <a:lnTo>
                    <a:pt x="420" y="253"/>
                  </a:lnTo>
                  <a:lnTo>
                    <a:pt x="433" y="248"/>
                  </a:lnTo>
                  <a:lnTo>
                    <a:pt x="434" y="247"/>
                  </a:lnTo>
                  <a:lnTo>
                    <a:pt x="435" y="247"/>
                  </a:lnTo>
                  <a:lnTo>
                    <a:pt x="435" y="245"/>
                  </a:lnTo>
                  <a:lnTo>
                    <a:pt x="440" y="244"/>
                  </a:lnTo>
                  <a:lnTo>
                    <a:pt x="440" y="240"/>
                  </a:lnTo>
                  <a:lnTo>
                    <a:pt x="439" y="237"/>
                  </a:lnTo>
                  <a:lnTo>
                    <a:pt x="438" y="234"/>
                  </a:lnTo>
                  <a:lnTo>
                    <a:pt x="438" y="231"/>
                  </a:lnTo>
                  <a:lnTo>
                    <a:pt x="439" y="230"/>
                  </a:lnTo>
                  <a:lnTo>
                    <a:pt x="440" y="227"/>
                  </a:lnTo>
                  <a:lnTo>
                    <a:pt x="441" y="226"/>
                  </a:lnTo>
                  <a:lnTo>
                    <a:pt x="444" y="225"/>
                  </a:lnTo>
                  <a:lnTo>
                    <a:pt x="446" y="224"/>
                  </a:lnTo>
                  <a:lnTo>
                    <a:pt x="446" y="222"/>
                  </a:lnTo>
                  <a:lnTo>
                    <a:pt x="449" y="220"/>
                  </a:lnTo>
                  <a:lnTo>
                    <a:pt x="453" y="217"/>
                  </a:lnTo>
                  <a:lnTo>
                    <a:pt x="454" y="215"/>
                  </a:lnTo>
                  <a:lnTo>
                    <a:pt x="456" y="214"/>
                  </a:lnTo>
                  <a:lnTo>
                    <a:pt x="458" y="212"/>
                  </a:lnTo>
                  <a:lnTo>
                    <a:pt x="460" y="211"/>
                  </a:lnTo>
                  <a:lnTo>
                    <a:pt x="461" y="211"/>
                  </a:lnTo>
                  <a:lnTo>
                    <a:pt x="463" y="210"/>
                  </a:lnTo>
                  <a:lnTo>
                    <a:pt x="465" y="210"/>
                  </a:lnTo>
                  <a:lnTo>
                    <a:pt x="466" y="209"/>
                  </a:lnTo>
                  <a:lnTo>
                    <a:pt x="468" y="207"/>
                  </a:lnTo>
                  <a:lnTo>
                    <a:pt x="469" y="206"/>
                  </a:lnTo>
                  <a:lnTo>
                    <a:pt x="470" y="205"/>
                  </a:lnTo>
                  <a:lnTo>
                    <a:pt x="471" y="205"/>
                  </a:lnTo>
                  <a:lnTo>
                    <a:pt x="473" y="205"/>
                  </a:lnTo>
                  <a:lnTo>
                    <a:pt x="474" y="204"/>
                  </a:lnTo>
                  <a:lnTo>
                    <a:pt x="476" y="204"/>
                  </a:lnTo>
                  <a:lnTo>
                    <a:pt x="479" y="204"/>
                  </a:lnTo>
                  <a:lnTo>
                    <a:pt x="480" y="204"/>
                  </a:lnTo>
                  <a:lnTo>
                    <a:pt x="483" y="204"/>
                  </a:lnTo>
                  <a:lnTo>
                    <a:pt x="485" y="202"/>
                  </a:lnTo>
                  <a:lnTo>
                    <a:pt x="488" y="201"/>
                  </a:lnTo>
                  <a:lnTo>
                    <a:pt x="489" y="201"/>
                  </a:lnTo>
                  <a:lnTo>
                    <a:pt x="491" y="201"/>
                  </a:lnTo>
                  <a:lnTo>
                    <a:pt x="494" y="200"/>
                  </a:lnTo>
                  <a:lnTo>
                    <a:pt x="495" y="200"/>
                  </a:lnTo>
                  <a:lnTo>
                    <a:pt x="496" y="199"/>
                  </a:lnTo>
                  <a:lnTo>
                    <a:pt x="498" y="197"/>
                  </a:lnTo>
                  <a:lnTo>
                    <a:pt x="499" y="196"/>
                  </a:lnTo>
                  <a:lnTo>
                    <a:pt x="499" y="195"/>
                  </a:lnTo>
                  <a:lnTo>
                    <a:pt x="500" y="194"/>
                  </a:lnTo>
                  <a:lnTo>
                    <a:pt x="499" y="191"/>
                  </a:lnTo>
                  <a:lnTo>
                    <a:pt x="499" y="190"/>
                  </a:lnTo>
                  <a:lnTo>
                    <a:pt x="500" y="187"/>
                  </a:lnTo>
                  <a:lnTo>
                    <a:pt x="501" y="185"/>
                  </a:lnTo>
                  <a:lnTo>
                    <a:pt x="503" y="182"/>
                  </a:lnTo>
                  <a:lnTo>
                    <a:pt x="504" y="181"/>
                  </a:lnTo>
                  <a:lnTo>
                    <a:pt x="504" y="180"/>
                  </a:lnTo>
                  <a:lnTo>
                    <a:pt x="504" y="179"/>
                  </a:lnTo>
                  <a:lnTo>
                    <a:pt x="504" y="177"/>
                  </a:lnTo>
                  <a:lnTo>
                    <a:pt x="504" y="176"/>
                  </a:lnTo>
                  <a:lnTo>
                    <a:pt x="504" y="175"/>
                  </a:lnTo>
                  <a:lnTo>
                    <a:pt x="503" y="174"/>
                  </a:lnTo>
                  <a:lnTo>
                    <a:pt x="503" y="172"/>
                  </a:lnTo>
                  <a:lnTo>
                    <a:pt x="504" y="172"/>
                  </a:lnTo>
                  <a:lnTo>
                    <a:pt x="505" y="174"/>
                  </a:lnTo>
                  <a:lnTo>
                    <a:pt x="505" y="172"/>
                  </a:lnTo>
                  <a:lnTo>
                    <a:pt x="508" y="172"/>
                  </a:lnTo>
                  <a:lnTo>
                    <a:pt x="510" y="172"/>
                  </a:lnTo>
                  <a:lnTo>
                    <a:pt x="511" y="171"/>
                  </a:lnTo>
                  <a:lnTo>
                    <a:pt x="513" y="170"/>
                  </a:lnTo>
                  <a:lnTo>
                    <a:pt x="515" y="170"/>
                  </a:lnTo>
                  <a:lnTo>
                    <a:pt x="518" y="170"/>
                  </a:lnTo>
                  <a:lnTo>
                    <a:pt x="521" y="170"/>
                  </a:lnTo>
                  <a:lnTo>
                    <a:pt x="523" y="171"/>
                  </a:lnTo>
                  <a:lnTo>
                    <a:pt x="524" y="170"/>
                  </a:lnTo>
                  <a:lnTo>
                    <a:pt x="525" y="170"/>
                  </a:lnTo>
                  <a:lnTo>
                    <a:pt x="525" y="169"/>
                  </a:lnTo>
                  <a:lnTo>
                    <a:pt x="526" y="170"/>
                  </a:lnTo>
                  <a:lnTo>
                    <a:pt x="528" y="169"/>
                  </a:lnTo>
                  <a:lnTo>
                    <a:pt x="529" y="169"/>
                  </a:lnTo>
                  <a:lnTo>
                    <a:pt x="530" y="170"/>
                  </a:lnTo>
                  <a:lnTo>
                    <a:pt x="531" y="170"/>
                  </a:lnTo>
                  <a:lnTo>
                    <a:pt x="533" y="169"/>
                  </a:lnTo>
                  <a:lnTo>
                    <a:pt x="534" y="169"/>
                  </a:lnTo>
                  <a:lnTo>
                    <a:pt x="535" y="169"/>
                  </a:lnTo>
                  <a:lnTo>
                    <a:pt x="536" y="169"/>
                  </a:lnTo>
                  <a:lnTo>
                    <a:pt x="538" y="170"/>
                  </a:lnTo>
                  <a:lnTo>
                    <a:pt x="539" y="171"/>
                  </a:lnTo>
                  <a:lnTo>
                    <a:pt x="538" y="172"/>
                  </a:lnTo>
                  <a:lnTo>
                    <a:pt x="538" y="174"/>
                  </a:lnTo>
                  <a:lnTo>
                    <a:pt x="538" y="176"/>
                  </a:lnTo>
                  <a:lnTo>
                    <a:pt x="540" y="177"/>
                  </a:lnTo>
                  <a:lnTo>
                    <a:pt x="540" y="179"/>
                  </a:lnTo>
                  <a:lnTo>
                    <a:pt x="543" y="180"/>
                  </a:lnTo>
                  <a:lnTo>
                    <a:pt x="545" y="179"/>
                  </a:lnTo>
                  <a:lnTo>
                    <a:pt x="553" y="179"/>
                  </a:lnTo>
                  <a:lnTo>
                    <a:pt x="556" y="181"/>
                  </a:lnTo>
                  <a:lnTo>
                    <a:pt x="559" y="176"/>
                  </a:lnTo>
                  <a:lnTo>
                    <a:pt x="561" y="179"/>
                  </a:lnTo>
                  <a:lnTo>
                    <a:pt x="558" y="182"/>
                  </a:lnTo>
                  <a:lnTo>
                    <a:pt x="559" y="184"/>
                  </a:lnTo>
                  <a:lnTo>
                    <a:pt x="556" y="185"/>
                  </a:lnTo>
                  <a:lnTo>
                    <a:pt x="556" y="184"/>
                  </a:lnTo>
                  <a:lnTo>
                    <a:pt x="553" y="181"/>
                  </a:lnTo>
                  <a:lnTo>
                    <a:pt x="546" y="181"/>
                  </a:lnTo>
                  <a:lnTo>
                    <a:pt x="546" y="184"/>
                  </a:lnTo>
                  <a:lnTo>
                    <a:pt x="541" y="185"/>
                  </a:lnTo>
                  <a:lnTo>
                    <a:pt x="541" y="189"/>
                  </a:lnTo>
                  <a:lnTo>
                    <a:pt x="541" y="191"/>
                  </a:lnTo>
                  <a:lnTo>
                    <a:pt x="543" y="194"/>
                  </a:lnTo>
                  <a:lnTo>
                    <a:pt x="546" y="196"/>
                  </a:lnTo>
                  <a:lnTo>
                    <a:pt x="550" y="199"/>
                  </a:lnTo>
                  <a:lnTo>
                    <a:pt x="553" y="201"/>
                  </a:lnTo>
                  <a:lnTo>
                    <a:pt x="554" y="201"/>
                  </a:lnTo>
                  <a:lnTo>
                    <a:pt x="555" y="205"/>
                  </a:lnTo>
                  <a:lnTo>
                    <a:pt x="555" y="207"/>
                  </a:lnTo>
                  <a:lnTo>
                    <a:pt x="556" y="209"/>
                  </a:lnTo>
                  <a:lnTo>
                    <a:pt x="558" y="210"/>
                  </a:lnTo>
                  <a:lnTo>
                    <a:pt x="559" y="210"/>
                  </a:lnTo>
                  <a:lnTo>
                    <a:pt x="560" y="211"/>
                  </a:lnTo>
                  <a:lnTo>
                    <a:pt x="561" y="212"/>
                  </a:lnTo>
                  <a:lnTo>
                    <a:pt x="561" y="214"/>
                  </a:lnTo>
                  <a:lnTo>
                    <a:pt x="560" y="216"/>
                  </a:lnTo>
                  <a:lnTo>
                    <a:pt x="559" y="217"/>
                  </a:lnTo>
                  <a:lnTo>
                    <a:pt x="559" y="219"/>
                  </a:lnTo>
                  <a:lnTo>
                    <a:pt x="558" y="221"/>
                  </a:lnTo>
                  <a:lnTo>
                    <a:pt x="558" y="222"/>
                  </a:lnTo>
                  <a:lnTo>
                    <a:pt x="556" y="225"/>
                  </a:lnTo>
                  <a:lnTo>
                    <a:pt x="555" y="225"/>
                  </a:lnTo>
                  <a:lnTo>
                    <a:pt x="554" y="226"/>
                  </a:lnTo>
                  <a:lnTo>
                    <a:pt x="554" y="227"/>
                  </a:lnTo>
                  <a:lnTo>
                    <a:pt x="553" y="230"/>
                  </a:lnTo>
                  <a:lnTo>
                    <a:pt x="553" y="231"/>
                  </a:lnTo>
                  <a:lnTo>
                    <a:pt x="550" y="234"/>
                  </a:lnTo>
                  <a:lnTo>
                    <a:pt x="549" y="236"/>
                  </a:lnTo>
                  <a:lnTo>
                    <a:pt x="548" y="237"/>
                  </a:lnTo>
                  <a:lnTo>
                    <a:pt x="546" y="240"/>
                  </a:lnTo>
                  <a:lnTo>
                    <a:pt x="545" y="242"/>
                  </a:lnTo>
                  <a:lnTo>
                    <a:pt x="544" y="244"/>
                  </a:lnTo>
                  <a:lnTo>
                    <a:pt x="544" y="246"/>
                  </a:lnTo>
                  <a:lnTo>
                    <a:pt x="544" y="247"/>
                  </a:lnTo>
                  <a:lnTo>
                    <a:pt x="544" y="250"/>
                  </a:lnTo>
                  <a:lnTo>
                    <a:pt x="544" y="251"/>
                  </a:lnTo>
                  <a:lnTo>
                    <a:pt x="544" y="252"/>
                  </a:lnTo>
                  <a:lnTo>
                    <a:pt x="543" y="253"/>
                  </a:lnTo>
                  <a:lnTo>
                    <a:pt x="541" y="255"/>
                  </a:lnTo>
                  <a:lnTo>
                    <a:pt x="540" y="255"/>
                  </a:lnTo>
                  <a:lnTo>
                    <a:pt x="539" y="256"/>
                  </a:lnTo>
                  <a:lnTo>
                    <a:pt x="538" y="257"/>
                  </a:lnTo>
                  <a:lnTo>
                    <a:pt x="536" y="257"/>
                  </a:lnTo>
                  <a:lnTo>
                    <a:pt x="535" y="257"/>
                  </a:lnTo>
                  <a:lnTo>
                    <a:pt x="534" y="260"/>
                  </a:lnTo>
                  <a:lnTo>
                    <a:pt x="531" y="263"/>
                  </a:lnTo>
                  <a:lnTo>
                    <a:pt x="529" y="267"/>
                  </a:lnTo>
                  <a:lnTo>
                    <a:pt x="528" y="268"/>
                  </a:lnTo>
                  <a:lnTo>
                    <a:pt x="526" y="270"/>
                  </a:lnTo>
                  <a:lnTo>
                    <a:pt x="526" y="271"/>
                  </a:lnTo>
                  <a:lnTo>
                    <a:pt x="524" y="271"/>
                  </a:lnTo>
                  <a:lnTo>
                    <a:pt x="521" y="272"/>
                  </a:lnTo>
                  <a:lnTo>
                    <a:pt x="520" y="273"/>
                  </a:lnTo>
                  <a:lnTo>
                    <a:pt x="518" y="275"/>
                  </a:lnTo>
                  <a:lnTo>
                    <a:pt x="518" y="276"/>
                  </a:lnTo>
                  <a:lnTo>
                    <a:pt x="516" y="276"/>
                  </a:lnTo>
                  <a:lnTo>
                    <a:pt x="514" y="278"/>
                  </a:lnTo>
                  <a:lnTo>
                    <a:pt x="513" y="280"/>
                  </a:lnTo>
                  <a:lnTo>
                    <a:pt x="511" y="282"/>
                  </a:lnTo>
                  <a:lnTo>
                    <a:pt x="511" y="283"/>
                  </a:lnTo>
                  <a:lnTo>
                    <a:pt x="511" y="285"/>
                  </a:lnTo>
                  <a:lnTo>
                    <a:pt x="511" y="286"/>
                  </a:lnTo>
                  <a:lnTo>
                    <a:pt x="510" y="287"/>
                  </a:lnTo>
                  <a:lnTo>
                    <a:pt x="508" y="290"/>
                  </a:lnTo>
                  <a:lnTo>
                    <a:pt x="508" y="291"/>
                  </a:lnTo>
                  <a:lnTo>
                    <a:pt x="508" y="292"/>
                  </a:lnTo>
                  <a:lnTo>
                    <a:pt x="508" y="293"/>
                  </a:lnTo>
                  <a:lnTo>
                    <a:pt x="508" y="295"/>
                  </a:lnTo>
                  <a:lnTo>
                    <a:pt x="509" y="296"/>
                  </a:lnTo>
                  <a:lnTo>
                    <a:pt x="510" y="297"/>
                  </a:lnTo>
                  <a:lnTo>
                    <a:pt x="510" y="298"/>
                  </a:lnTo>
                  <a:lnTo>
                    <a:pt x="510" y="300"/>
                  </a:lnTo>
                  <a:lnTo>
                    <a:pt x="510" y="301"/>
                  </a:lnTo>
                  <a:lnTo>
                    <a:pt x="510" y="302"/>
                  </a:lnTo>
                  <a:lnTo>
                    <a:pt x="511" y="302"/>
                  </a:lnTo>
                  <a:lnTo>
                    <a:pt x="514" y="302"/>
                  </a:lnTo>
                  <a:lnTo>
                    <a:pt x="515" y="302"/>
                  </a:lnTo>
                  <a:lnTo>
                    <a:pt x="515" y="303"/>
                  </a:lnTo>
                  <a:lnTo>
                    <a:pt x="516" y="305"/>
                  </a:lnTo>
                  <a:lnTo>
                    <a:pt x="519" y="306"/>
                  </a:lnTo>
                  <a:lnTo>
                    <a:pt x="521" y="307"/>
                  </a:lnTo>
                  <a:lnTo>
                    <a:pt x="524" y="308"/>
                  </a:lnTo>
                  <a:lnTo>
                    <a:pt x="525" y="310"/>
                  </a:lnTo>
                  <a:lnTo>
                    <a:pt x="526" y="312"/>
                  </a:lnTo>
                  <a:lnTo>
                    <a:pt x="528" y="312"/>
                  </a:lnTo>
                  <a:lnTo>
                    <a:pt x="531" y="316"/>
                  </a:lnTo>
                  <a:lnTo>
                    <a:pt x="535" y="320"/>
                  </a:lnTo>
                  <a:lnTo>
                    <a:pt x="541" y="322"/>
                  </a:lnTo>
                  <a:lnTo>
                    <a:pt x="543" y="323"/>
                  </a:lnTo>
                  <a:lnTo>
                    <a:pt x="545" y="325"/>
                  </a:lnTo>
                  <a:lnTo>
                    <a:pt x="548" y="326"/>
                  </a:lnTo>
                  <a:lnTo>
                    <a:pt x="550" y="327"/>
                  </a:lnTo>
                  <a:lnTo>
                    <a:pt x="551" y="327"/>
                  </a:lnTo>
                  <a:lnTo>
                    <a:pt x="554" y="330"/>
                  </a:lnTo>
                  <a:lnTo>
                    <a:pt x="556" y="332"/>
                  </a:lnTo>
                  <a:lnTo>
                    <a:pt x="558" y="332"/>
                  </a:lnTo>
                  <a:lnTo>
                    <a:pt x="560" y="333"/>
                  </a:lnTo>
                  <a:lnTo>
                    <a:pt x="561" y="335"/>
                  </a:lnTo>
                  <a:lnTo>
                    <a:pt x="560" y="336"/>
                  </a:lnTo>
                  <a:lnTo>
                    <a:pt x="558" y="337"/>
                  </a:lnTo>
                  <a:lnTo>
                    <a:pt x="556" y="337"/>
                  </a:lnTo>
                  <a:lnTo>
                    <a:pt x="553" y="338"/>
                  </a:lnTo>
                  <a:lnTo>
                    <a:pt x="551" y="338"/>
                  </a:lnTo>
                  <a:lnTo>
                    <a:pt x="549" y="338"/>
                  </a:lnTo>
                  <a:lnTo>
                    <a:pt x="548" y="338"/>
                  </a:lnTo>
                  <a:lnTo>
                    <a:pt x="546" y="340"/>
                  </a:lnTo>
                  <a:lnTo>
                    <a:pt x="545" y="341"/>
                  </a:lnTo>
                  <a:lnTo>
                    <a:pt x="543" y="341"/>
                  </a:lnTo>
                  <a:lnTo>
                    <a:pt x="538" y="343"/>
                  </a:lnTo>
                  <a:lnTo>
                    <a:pt x="535" y="345"/>
                  </a:lnTo>
                  <a:lnTo>
                    <a:pt x="535" y="346"/>
                  </a:lnTo>
                  <a:lnTo>
                    <a:pt x="534" y="350"/>
                  </a:lnTo>
                  <a:lnTo>
                    <a:pt x="534" y="352"/>
                  </a:lnTo>
                  <a:lnTo>
                    <a:pt x="535" y="355"/>
                  </a:lnTo>
                  <a:lnTo>
                    <a:pt x="535" y="357"/>
                  </a:lnTo>
                  <a:lnTo>
                    <a:pt x="536" y="358"/>
                  </a:lnTo>
                  <a:lnTo>
                    <a:pt x="538" y="361"/>
                  </a:lnTo>
                  <a:lnTo>
                    <a:pt x="540" y="363"/>
                  </a:lnTo>
                  <a:lnTo>
                    <a:pt x="544" y="368"/>
                  </a:lnTo>
                  <a:lnTo>
                    <a:pt x="545" y="368"/>
                  </a:lnTo>
                  <a:lnTo>
                    <a:pt x="549" y="370"/>
                  </a:lnTo>
                  <a:lnTo>
                    <a:pt x="551" y="368"/>
                  </a:lnTo>
                  <a:lnTo>
                    <a:pt x="553" y="366"/>
                  </a:lnTo>
                  <a:lnTo>
                    <a:pt x="551" y="362"/>
                  </a:lnTo>
                  <a:lnTo>
                    <a:pt x="550" y="360"/>
                  </a:lnTo>
                  <a:lnTo>
                    <a:pt x="550" y="358"/>
                  </a:lnTo>
                  <a:lnTo>
                    <a:pt x="551" y="357"/>
                  </a:lnTo>
                  <a:lnTo>
                    <a:pt x="553" y="356"/>
                  </a:lnTo>
                  <a:lnTo>
                    <a:pt x="554" y="353"/>
                  </a:lnTo>
                  <a:lnTo>
                    <a:pt x="554" y="352"/>
                  </a:lnTo>
                  <a:lnTo>
                    <a:pt x="555" y="351"/>
                  </a:lnTo>
                  <a:lnTo>
                    <a:pt x="555" y="350"/>
                  </a:lnTo>
                  <a:lnTo>
                    <a:pt x="556" y="350"/>
                  </a:lnTo>
                  <a:lnTo>
                    <a:pt x="558" y="350"/>
                  </a:lnTo>
                  <a:lnTo>
                    <a:pt x="561" y="351"/>
                  </a:lnTo>
                  <a:lnTo>
                    <a:pt x="563" y="352"/>
                  </a:lnTo>
                  <a:lnTo>
                    <a:pt x="564" y="352"/>
                  </a:lnTo>
                  <a:lnTo>
                    <a:pt x="565" y="353"/>
                  </a:lnTo>
                  <a:lnTo>
                    <a:pt x="568" y="355"/>
                  </a:lnTo>
                  <a:lnTo>
                    <a:pt x="569" y="355"/>
                  </a:lnTo>
                  <a:lnTo>
                    <a:pt x="571" y="356"/>
                  </a:lnTo>
                  <a:lnTo>
                    <a:pt x="574" y="356"/>
                  </a:lnTo>
                  <a:lnTo>
                    <a:pt x="574" y="355"/>
                  </a:lnTo>
                  <a:lnTo>
                    <a:pt x="576" y="350"/>
                  </a:lnTo>
                  <a:lnTo>
                    <a:pt x="578" y="346"/>
                  </a:lnTo>
                  <a:lnTo>
                    <a:pt x="584" y="345"/>
                  </a:lnTo>
                  <a:lnTo>
                    <a:pt x="585" y="345"/>
                  </a:lnTo>
                  <a:lnTo>
                    <a:pt x="589" y="346"/>
                  </a:lnTo>
                  <a:lnTo>
                    <a:pt x="590" y="347"/>
                  </a:lnTo>
                  <a:lnTo>
                    <a:pt x="593" y="351"/>
                  </a:lnTo>
                  <a:lnTo>
                    <a:pt x="594" y="352"/>
                  </a:lnTo>
                  <a:lnTo>
                    <a:pt x="595" y="352"/>
                  </a:lnTo>
                  <a:lnTo>
                    <a:pt x="595" y="348"/>
                  </a:lnTo>
                  <a:lnTo>
                    <a:pt x="595" y="347"/>
                  </a:lnTo>
                  <a:lnTo>
                    <a:pt x="595" y="346"/>
                  </a:lnTo>
                  <a:lnTo>
                    <a:pt x="594" y="345"/>
                  </a:lnTo>
                  <a:lnTo>
                    <a:pt x="593" y="345"/>
                  </a:lnTo>
                  <a:lnTo>
                    <a:pt x="590" y="343"/>
                  </a:lnTo>
                  <a:lnTo>
                    <a:pt x="589" y="343"/>
                  </a:lnTo>
                  <a:lnTo>
                    <a:pt x="589" y="342"/>
                  </a:lnTo>
                  <a:lnTo>
                    <a:pt x="591" y="341"/>
                  </a:lnTo>
                  <a:lnTo>
                    <a:pt x="593" y="341"/>
                  </a:lnTo>
                  <a:lnTo>
                    <a:pt x="594" y="342"/>
                  </a:lnTo>
                  <a:lnTo>
                    <a:pt x="595" y="342"/>
                  </a:lnTo>
                  <a:lnTo>
                    <a:pt x="596" y="341"/>
                  </a:lnTo>
                  <a:lnTo>
                    <a:pt x="598" y="341"/>
                  </a:lnTo>
                  <a:lnTo>
                    <a:pt x="598" y="340"/>
                  </a:lnTo>
                  <a:lnTo>
                    <a:pt x="596" y="340"/>
                  </a:lnTo>
                  <a:lnTo>
                    <a:pt x="596" y="338"/>
                  </a:lnTo>
                  <a:lnTo>
                    <a:pt x="596" y="336"/>
                  </a:lnTo>
                  <a:lnTo>
                    <a:pt x="596" y="333"/>
                  </a:lnTo>
                  <a:lnTo>
                    <a:pt x="598" y="333"/>
                  </a:lnTo>
                  <a:lnTo>
                    <a:pt x="598" y="335"/>
                  </a:lnTo>
                  <a:lnTo>
                    <a:pt x="598" y="336"/>
                  </a:lnTo>
                  <a:lnTo>
                    <a:pt x="598" y="337"/>
                  </a:lnTo>
                  <a:lnTo>
                    <a:pt x="599" y="338"/>
                  </a:lnTo>
                  <a:lnTo>
                    <a:pt x="600" y="338"/>
                  </a:lnTo>
                  <a:lnTo>
                    <a:pt x="600" y="337"/>
                  </a:lnTo>
                  <a:lnTo>
                    <a:pt x="600" y="336"/>
                  </a:lnTo>
                  <a:lnTo>
                    <a:pt x="601" y="336"/>
                  </a:lnTo>
                  <a:lnTo>
                    <a:pt x="604" y="336"/>
                  </a:lnTo>
                  <a:lnTo>
                    <a:pt x="605" y="335"/>
                  </a:lnTo>
                  <a:lnTo>
                    <a:pt x="605" y="333"/>
                  </a:lnTo>
                  <a:lnTo>
                    <a:pt x="606" y="332"/>
                  </a:lnTo>
                  <a:lnTo>
                    <a:pt x="608" y="330"/>
                  </a:lnTo>
                  <a:lnTo>
                    <a:pt x="609" y="328"/>
                  </a:lnTo>
                  <a:lnTo>
                    <a:pt x="608" y="328"/>
                  </a:lnTo>
                  <a:lnTo>
                    <a:pt x="606" y="327"/>
                  </a:lnTo>
                  <a:lnTo>
                    <a:pt x="603" y="326"/>
                  </a:lnTo>
                  <a:lnTo>
                    <a:pt x="601" y="325"/>
                  </a:lnTo>
                  <a:lnTo>
                    <a:pt x="600" y="325"/>
                  </a:lnTo>
                  <a:lnTo>
                    <a:pt x="600" y="326"/>
                  </a:lnTo>
                  <a:lnTo>
                    <a:pt x="599" y="330"/>
                  </a:lnTo>
                  <a:lnTo>
                    <a:pt x="598" y="330"/>
                  </a:lnTo>
                  <a:lnTo>
                    <a:pt x="599" y="328"/>
                  </a:lnTo>
                  <a:lnTo>
                    <a:pt x="599" y="327"/>
                  </a:lnTo>
                  <a:lnTo>
                    <a:pt x="599" y="326"/>
                  </a:lnTo>
                  <a:lnTo>
                    <a:pt x="599" y="325"/>
                  </a:lnTo>
                  <a:lnTo>
                    <a:pt x="600" y="325"/>
                  </a:lnTo>
                  <a:lnTo>
                    <a:pt x="599" y="323"/>
                  </a:lnTo>
                  <a:lnTo>
                    <a:pt x="593" y="321"/>
                  </a:lnTo>
                  <a:lnTo>
                    <a:pt x="575" y="313"/>
                  </a:lnTo>
                  <a:lnTo>
                    <a:pt x="568" y="310"/>
                  </a:lnTo>
                  <a:lnTo>
                    <a:pt x="575" y="288"/>
                  </a:lnTo>
                  <a:lnTo>
                    <a:pt x="578" y="281"/>
                  </a:lnTo>
                  <a:lnTo>
                    <a:pt x="580" y="275"/>
                  </a:lnTo>
                  <a:lnTo>
                    <a:pt x="581" y="267"/>
                  </a:lnTo>
                  <a:lnTo>
                    <a:pt x="581" y="262"/>
                  </a:lnTo>
                  <a:lnTo>
                    <a:pt x="584" y="260"/>
                  </a:lnTo>
                  <a:lnTo>
                    <a:pt x="585" y="257"/>
                  </a:lnTo>
                  <a:lnTo>
                    <a:pt x="585" y="258"/>
                  </a:lnTo>
                  <a:lnTo>
                    <a:pt x="586" y="257"/>
                  </a:lnTo>
                  <a:lnTo>
                    <a:pt x="586" y="256"/>
                  </a:lnTo>
                  <a:lnTo>
                    <a:pt x="586" y="253"/>
                  </a:lnTo>
                  <a:lnTo>
                    <a:pt x="588" y="252"/>
                  </a:lnTo>
                  <a:lnTo>
                    <a:pt x="589" y="247"/>
                  </a:lnTo>
                  <a:lnTo>
                    <a:pt x="593" y="242"/>
                  </a:lnTo>
                  <a:lnTo>
                    <a:pt x="593" y="241"/>
                  </a:lnTo>
                  <a:lnTo>
                    <a:pt x="593" y="240"/>
                  </a:lnTo>
                  <a:lnTo>
                    <a:pt x="593" y="239"/>
                  </a:lnTo>
                  <a:lnTo>
                    <a:pt x="595" y="239"/>
                  </a:lnTo>
                  <a:lnTo>
                    <a:pt x="598" y="240"/>
                  </a:lnTo>
                  <a:lnTo>
                    <a:pt x="601" y="240"/>
                  </a:lnTo>
                  <a:lnTo>
                    <a:pt x="605" y="241"/>
                  </a:lnTo>
                  <a:lnTo>
                    <a:pt x="608" y="241"/>
                  </a:lnTo>
                  <a:lnTo>
                    <a:pt x="611" y="241"/>
                  </a:lnTo>
                  <a:lnTo>
                    <a:pt x="615" y="240"/>
                  </a:lnTo>
                  <a:lnTo>
                    <a:pt x="619" y="240"/>
                  </a:lnTo>
                  <a:lnTo>
                    <a:pt x="621" y="240"/>
                  </a:lnTo>
                  <a:lnTo>
                    <a:pt x="624" y="240"/>
                  </a:lnTo>
                  <a:lnTo>
                    <a:pt x="626" y="241"/>
                  </a:lnTo>
                  <a:lnTo>
                    <a:pt x="631" y="244"/>
                  </a:lnTo>
                  <a:lnTo>
                    <a:pt x="634" y="245"/>
                  </a:lnTo>
                  <a:lnTo>
                    <a:pt x="638" y="246"/>
                  </a:lnTo>
                  <a:lnTo>
                    <a:pt x="643" y="247"/>
                  </a:lnTo>
                  <a:lnTo>
                    <a:pt x="645" y="248"/>
                  </a:lnTo>
                  <a:lnTo>
                    <a:pt x="649" y="251"/>
                  </a:lnTo>
                  <a:lnTo>
                    <a:pt x="651" y="252"/>
                  </a:lnTo>
                  <a:lnTo>
                    <a:pt x="656" y="255"/>
                  </a:lnTo>
                  <a:lnTo>
                    <a:pt x="659" y="255"/>
                  </a:lnTo>
                  <a:lnTo>
                    <a:pt x="661" y="255"/>
                  </a:lnTo>
                  <a:lnTo>
                    <a:pt x="664" y="253"/>
                  </a:lnTo>
                  <a:lnTo>
                    <a:pt x="664" y="252"/>
                  </a:lnTo>
                  <a:lnTo>
                    <a:pt x="663" y="252"/>
                  </a:lnTo>
                  <a:lnTo>
                    <a:pt x="661" y="252"/>
                  </a:lnTo>
                  <a:lnTo>
                    <a:pt x="660" y="252"/>
                  </a:lnTo>
                  <a:lnTo>
                    <a:pt x="660" y="251"/>
                  </a:lnTo>
                  <a:lnTo>
                    <a:pt x="659" y="252"/>
                  </a:lnTo>
                  <a:lnTo>
                    <a:pt x="656" y="252"/>
                  </a:lnTo>
                  <a:lnTo>
                    <a:pt x="653" y="251"/>
                  </a:lnTo>
                  <a:lnTo>
                    <a:pt x="649" y="248"/>
                  </a:lnTo>
                  <a:lnTo>
                    <a:pt x="646" y="247"/>
                  </a:lnTo>
                  <a:lnTo>
                    <a:pt x="644" y="246"/>
                  </a:lnTo>
                  <a:lnTo>
                    <a:pt x="641" y="246"/>
                  </a:lnTo>
                  <a:lnTo>
                    <a:pt x="638" y="245"/>
                  </a:lnTo>
                  <a:lnTo>
                    <a:pt x="634" y="244"/>
                  </a:lnTo>
                  <a:lnTo>
                    <a:pt x="630" y="241"/>
                  </a:lnTo>
                  <a:lnTo>
                    <a:pt x="626" y="240"/>
                  </a:lnTo>
                  <a:lnTo>
                    <a:pt x="623" y="239"/>
                  </a:lnTo>
                  <a:lnTo>
                    <a:pt x="621" y="239"/>
                  </a:lnTo>
                  <a:lnTo>
                    <a:pt x="619" y="237"/>
                  </a:lnTo>
                  <a:lnTo>
                    <a:pt x="616" y="239"/>
                  </a:lnTo>
                  <a:lnTo>
                    <a:pt x="611" y="239"/>
                  </a:lnTo>
                  <a:lnTo>
                    <a:pt x="609" y="240"/>
                  </a:lnTo>
                  <a:lnTo>
                    <a:pt x="606" y="239"/>
                  </a:lnTo>
                  <a:lnTo>
                    <a:pt x="603" y="239"/>
                  </a:lnTo>
                  <a:lnTo>
                    <a:pt x="599" y="237"/>
                  </a:lnTo>
                  <a:lnTo>
                    <a:pt x="596" y="237"/>
                  </a:lnTo>
                  <a:lnTo>
                    <a:pt x="595" y="236"/>
                  </a:lnTo>
                  <a:lnTo>
                    <a:pt x="594" y="235"/>
                  </a:lnTo>
                  <a:lnTo>
                    <a:pt x="595" y="232"/>
                  </a:lnTo>
                  <a:lnTo>
                    <a:pt x="595" y="231"/>
                  </a:lnTo>
                  <a:lnTo>
                    <a:pt x="596" y="230"/>
                  </a:lnTo>
                  <a:lnTo>
                    <a:pt x="596" y="229"/>
                  </a:lnTo>
                  <a:lnTo>
                    <a:pt x="596" y="227"/>
                  </a:lnTo>
                  <a:lnTo>
                    <a:pt x="596" y="225"/>
                  </a:lnTo>
                  <a:lnTo>
                    <a:pt x="596" y="224"/>
                  </a:lnTo>
                  <a:lnTo>
                    <a:pt x="598" y="222"/>
                  </a:lnTo>
                  <a:lnTo>
                    <a:pt x="599" y="220"/>
                  </a:lnTo>
                  <a:lnTo>
                    <a:pt x="601" y="219"/>
                  </a:lnTo>
                  <a:lnTo>
                    <a:pt x="603" y="217"/>
                  </a:lnTo>
                  <a:lnTo>
                    <a:pt x="604" y="217"/>
                  </a:lnTo>
                  <a:lnTo>
                    <a:pt x="605" y="216"/>
                  </a:lnTo>
                  <a:lnTo>
                    <a:pt x="608" y="215"/>
                  </a:lnTo>
                  <a:lnTo>
                    <a:pt x="609" y="215"/>
                  </a:lnTo>
                  <a:lnTo>
                    <a:pt x="613" y="215"/>
                  </a:lnTo>
                  <a:lnTo>
                    <a:pt x="614" y="215"/>
                  </a:lnTo>
                  <a:lnTo>
                    <a:pt x="616" y="214"/>
                  </a:lnTo>
                  <a:lnTo>
                    <a:pt x="624" y="211"/>
                  </a:lnTo>
                  <a:lnTo>
                    <a:pt x="629" y="210"/>
                  </a:lnTo>
                  <a:lnTo>
                    <a:pt x="631" y="210"/>
                  </a:lnTo>
                  <a:lnTo>
                    <a:pt x="634" y="209"/>
                  </a:lnTo>
                  <a:lnTo>
                    <a:pt x="635" y="207"/>
                  </a:lnTo>
                  <a:lnTo>
                    <a:pt x="636" y="206"/>
                  </a:lnTo>
                  <a:lnTo>
                    <a:pt x="638" y="206"/>
                  </a:lnTo>
                  <a:lnTo>
                    <a:pt x="639" y="206"/>
                  </a:lnTo>
                  <a:lnTo>
                    <a:pt x="640" y="209"/>
                  </a:lnTo>
                  <a:lnTo>
                    <a:pt x="641" y="207"/>
                  </a:lnTo>
                  <a:lnTo>
                    <a:pt x="641" y="206"/>
                  </a:lnTo>
                  <a:lnTo>
                    <a:pt x="640" y="206"/>
                  </a:lnTo>
                  <a:lnTo>
                    <a:pt x="639" y="205"/>
                  </a:lnTo>
                  <a:lnTo>
                    <a:pt x="638" y="205"/>
                  </a:lnTo>
                  <a:lnTo>
                    <a:pt x="636" y="204"/>
                  </a:lnTo>
                  <a:lnTo>
                    <a:pt x="635" y="197"/>
                  </a:lnTo>
                  <a:lnTo>
                    <a:pt x="635" y="187"/>
                  </a:lnTo>
                  <a:lnTo>
                    <a:pt x="635" y="174"/>
                  </a:lnTo>
                  <a:lnTo>
                    <a:pt x="635" y="166"/>
                  </a:lnTo>
                  <a:lnTo>
                    <a:pt x="635" y="164"/>
                  </a:lnTo>
                  <a:lnTo>
                    <a:pt x="636" y="157"/>
                  </a:lnTo>
                  <a:lnTo>
                    <a:pt x="636" y="151"/>
                  </a:lnTo>
                  <a:lnTo>
                    <a:pt x="638" y="145"/>
                  </a:lnTo>
                  <a:lnTo>
                    <a:pt x="639" y="142"/>
                  </a:lnTo>
                  <a:lnTo>
                    <a:pt x="639" y="140"/>
                  </a:lnTo>
                  <a:lnTo>
                    <a:pt x="640" y="139"/>
                  </a:lnTo>
                  <a:lnTo>
                    <a:pt x="649" y="130"/>
                  </a:lnTo>
                  <a:lnTo>
                    <a:pt x="641" y="126"/>
                  </a:lnTo>
                  <a:lnTo>
                    <a:pt x="643" y="124"/>
                  </a:lnTo>
                  <a:lnTo>
                    <a:pt x="650" y="127"/>
                  </a:lnTo>
                  <a:lnTo>
                    <a:pt x="651" y="127"/>
                  </a:lnTo>
                  <a:lnTo>
                    <a:pt x="653" y="126"/>
                  </a:lnTo>
                  <a:lnTo>
                    <a:pt x="655" y="122"/>
                  </a:lnTo>
                  <a:lnTo>
                    <a:pt x="658" y="119"/>
                  </a:lnTo>
                  <a:lnTo>
                    <a:pt x="660" y="115"/>
                  </a:lnTo>
                  <a:lnTo>
                    <a:pt x="648" y="109"/>
                  </a:lnTo>
                  <a:lnTo>
                    <a:pt x="646" y="109"/>
                  </a:lnTo>
                  <a:lnTo>
                    <a:pt x="646" y="110"/>
                  </a:lnTo>
                  <a:lnTo>
                    <a:pt x="644" y="110"/>
                  </a:lnTo>
                  <a:lnTo>
                    <a:pt x="638" y="116"/>
                  </a:lnTo>
                  <a:lnTo>
                    <a:pt x="636" y="115"/>
                  </a:lnTo>
                  <a:lnTo>
                    <a:pt x="635" y="115"/>
                  </a:lnTo>
                  <a:lnTo>
                    <a:pt x="640" y="107"/>
                  </a:lnTo>
                  <a:lnTo>
                    <a:pt x="648" y="105"/>
                  </a:lnTo>
                  <a:lnTo>
                    <a:pt x="660" y="111"/>
                  </a:lnTo>
                  <a:lnTo>
                    <a:pt x="668" y="110"/>
                  </a:lnTo>
                  <a:lnTo>
                    <a:pt x="674" y="106"/>
                  </a:lnTo>
                  <a:lnTo>
                    <a:pt x="676" y="105"/>
                  </a:lnTo>
                  <a:lnTo>
                    <a:pt x="678" y="104"/>
                  </a:lnTo>
                  <a:lnTo>
                    <a:pt x="680" y="104"/>
                  </a:lnTo>
                  <a:lnTo>
                    <a:pt x="683" y="101"/>
                  </a:lnTo>
                  <a:lnTo>
                    <a:pt x="685" y="100"/>
                  </a:lnTo>
                  <a:lnTo>
                    <a:pt x="688" y="96"/>
                  </a:lnTo>
                  <a:lnTo>
                    <a:pt x="689" y="94"/>
                  </a:lnTo>
                  <a:lnTo>
                    <a:pt x="689" y="91"/>
                  </a:lnTo>
                  <a:lnTo>
                    <a:pt x="690" y="89"/>
                  </a:lnTo>
                  <a:lnTo>
                    <a:pt x="690" y="87"/>
                  </a:lnTo>
                  <a:lnTo>
                    <a:pt x="690" y="85"/>
                  </a:lnTo>
                  <a:lnTo>
                    <a:pt x="690" y="82"/>
                  </a:lnTo>
                  <a:lnTo>
                    <a:pt x="690" y="80"/>
                  </a:lnTo>
                  <a:lnTo>
                    <a:pt x="691" y="79"/>
                  </a:lnTo>
                  <a:lnTo>
                    <a:pt x="691" y="76"/>
                  </a:lnTo>
                  <a:lnTo>
                    <a:pt x="691" y="74"/>
                  </a:lnTo>
                  <a:lnTo>
                    <a:pt x="693" y="70"/>
                  </a:lnTo>
                  <a:lnTo>
                    <a:pt x="695" y="67"/>
                  </a:lnTo>
                  <a:lnTo>
                    <a:pt x="696" y="65"/>
                  </a:lnTo>
                  <a:lnTo>
                    <a:pt x="699" y="61"/>
                  </a:lnTo>
                  <a:lnTo>
                    <a:pt x="699" y="59"/>
                  </a:lnTo>
                  <a:lnTo>
                    <a:pt x="698" y="56"/>
                  </a:lnTo>
                  <a:lnTo>
                    <a:pt x="698" y="55"/>
                  </a:lnTo>
                  <a:lnTo>
                    <a:pt x="698" y="52"/>
                  </a:lnTo>
                  <a:lnTo>
                    <a:pt x="698" y="51"/>
                  </a:lnTo>
                  <a:lnTo>
                    <a:pt x="698" y="47"/>
                  </a:lnTo>
                  <a:lnTo>
                    <a:pt x="698" y="45"/>
                  </a:lnTo>
                  <a:lnTo>
                    <a:pt x="699" y="44"/>
                  </a:lnTo>
                  <a:lnTo>
                    <a:pt x="699" y="40"/>
                  </a:lnTo>
                  <a:lnTo>
                    <a:pt x="699" y="37"/>
                  </a:lnTo>
                  <a:lnTo>
                    <a:pt x="699" y="36"/>
                  </a:lnTo>
                  <a:lnTo>
                    <a:pt x="698" y="34"/>
                  </a:lnTo>
                  <a:lnTo>
                    <a:pt x="698" y="32"/>
                  </a:lnTo>
                  <a:lnTo>
                    <a:pt x="696" y="31"/>
                  </a:lnTo>
                  <a:lnTo>
                    <a:pt x="695" y="31"/>
                  </a:lnTo>
                  <a:lnTo>
                    <a:pt x="694" y="30"/>
                  </a:lnTo>
                  <a:lnTo>
                    <a:pt x="691" y="29"/>
                  </a:lnTo>
                  <a:lnTo>
                    <a:pt x="690" y="29"/>
                  </a:lnTo>
                  <a:lnTo>
                    <a:pt x="689" y="30"/>
                  </a:lnTo>
                  <a:lnTo>
                    <a:pt x="688" y="31"/>
                  </a:lnTo>
                  <a:lnTo>
                    <a:pt x="686" y="34"/>
                  </a:lnTo>
                  <a:lnTo>
                    <a:pt x="686" y="35"/>
                  </a:lnTo>
                  <a:lnTo>
                    <a:pt x="685" y="36"/>
                  </a:lnTo>
                  <a:lnTo>
                    <a:pt x="683" y="42"/>
                  </a:lnTo>
                  <a:lnTo>
                    <a:pt x="678" y="45"/>
                  </a:lnTo>
                  <a:lnTo>
                    <a:pt x="674" y="47"/>
                  </a:lnTo>
                  <a:lnTo>
                    <a:pt x="676" y="49"/>
                  </a:lnTo>
                  <a:lnTo>
                    <a:pt x="674" y="49"/>
                  </a:lnTo>
                  <a:lnTo>
                    <a:pt x="668" y="50"/>
                  </a:lnTo>
                  <a:lnTo>
                    <a:pt x="659" y="50"/>
                  </a:lnTo>
                  <a:lnTo>
                    <a:pt x="655" y="52"/>
                  </a:lnTo>
                  <a:lnTo>
                    <a:pt x="651" y="52"/>
                  </a:lnTo>
                  <a:lnTo>
                    <a:pt x="650" y="54"/>
                  </a:lnTo>
                  <a:lnTo>
                    <a:pt x="650" y="57"/>
                  </a:lnTo>
                  <a:lnTo>
                    <a:pt x="651" y="60"/>
                  </a:lnTo>
                  <a:lnTo>
                    <a:pt x="649" y="57"/>
                  </a:lnTo>
                  <a:lnTo>
                    <a:pt x="646" y="55"/>
                  </a:lnTo>
                  <a:lnTo>
                    <a:pt x="644" y="52"/>
                  </a:lnTo>
                  <a:lnTo>
                    <a:pt x="640" y="51"/>
                  </a:lnTo>
                  <a:lnTo>
                    <a:pt x="639" y="54"/>
                  </a:lnTo>
                  <a:lnTo>
                    <a:pt x="636" y="52"/>
                  </a:lnTo>
                  <a:lnTo>
                    <a:pt x="636" y="49"/>
                  </a:lnTo>
                  <a:lnTo>
                    <a:pt x="646" y="40"/>
                  </a:lnTo>
                  <a:lnTo>
                    <a:pt x="654" y="36"/>
                  </a:lnTo>
                  <a:lnTo>
                    <a:pt x="658" y="36"/>
                  </a:lnTo>
                  <a:lnTo>
                    <a:pt x="661" y="36"/>
                  </a:lnTo>
                  <a:lnTo>
                    <a:pt x="664" y="34"/>
                  </a:lnTo>
                  <a:lnTo>
                    <a:pt x="675" y="29"/>
                  </a:lnTo>
                  <a:lnTo>
                    <a:pt x="684" y="24"/>
                  </a:lnTo>
                  <a:lnTo>
                    <a:pt x="684" y="21"/>
                  </a:lnTo>
                  <a:lnTo>
                    <a:pt x="685" y="20"/>
                  </a:lnTo>
                  <a:lnTo>
                    <a:pt x="686" y="17"/>
                  </a:lnTo>
                  <a:lnTo>
                    <a:pt x="686" y="16"/>
                  </a:lnTo>
                  <a:lnTo>
                    <a:pt x="688" y="14"/>
                  </a:lnTo>
                  <a:lnTo>
                    <a:pt x="688" y="10"/>
                  </a:lnTo>
                  <a:lnTo>
                    <a:pt x="689" y="7"/>
                  </a:lnTo>
                  <a:lnTo>
                    <a:pt x="689" y="6"/>
                  </a:lnTo>
                  <a:lnTo>
                    <a:pt x="689" y="5"/>
                  </a:lnTo>
                  <a:lnTo>
                    <a:pt x="690" y="5"/>
                  </a:lnTo>
                  <a:lnTo>
                    <a:pt x="691" y="5"/>
                  </a:lnTo>
                  <a:lnTo>
                    <a:pt x="693" y="6"/>
                  </a:lnTo>
                  <a:lnTo>
                    <a:pt x="694" y="6"/>
                  </a:lnTo>
                  <a:lnTo>
                    <a:pt x="696" y="5"/>
                  </a:lnTo>
                  <a:lnTo>
                    <a:pt x="698" y="4"/>
                  </a:lnTo>
                  <a:lnTo>
                    <a:pt x="700" y="2"/>
                  </a:lnTo>
                  <a:lnTo>
                    <a:pt x="700" y="1"/>
                  </a:lnTo>
                  <a:lnTo>
                    <a:pt x="701" y="0"/>
                  </a:lnTo>
                  <a:lnTo>
                    <a:pt x="703" y="0"/>
                  </a:lnTo>
                  <a:lnTo>
                    <a:pt x="704" y="0"/>
                  </a:lnTo>
                  <a:lnTo>
                    <a:pt x="705" y="0"/>
                  </a:lnTo>
                  <a:lnTo>
                    <a:pt x="706" y="0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1" name="Freeform 47">
              <a:extLst>
                <a:ext uri="{FF2B5EF4-FFF2-40B4-BE49-F238E27FC236}">
                  <a16:creationId xmlns:a16="http://schemas.microsoft.com/office/drawing/2014/main" id="{1E31DA87-80D8-2300-DA0A-B62727155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420" y="3452669"/>
              <a:ext cx="44307" cy="38771"/>
            </a:xfrm>
            <a:custGeom>
              <a:avLst/>
              <a:gdLst>
                <a:gd name="T0" fmla="*/ 17 w 32"/>
                <a:gd name="T1" fmla="*/ 1 h 28"/>
                <a:gd name="T2" fmla="*/ 17 w 32"/>
                <a:gd name="T3" fmla="*/ 4 h 28"/>
                <a:gd name="T4" fmla="*/ 18 w 32"/>
                <a:gd name="T5" fmla="*/ 4 h 28"/>
                <a:gd name="T6" fmla="*/ 19 w 32"/>
                <a:gd name="T7" fmla="*/ 5 h 28"/>
                <a:gd name="T8" fmla="*/ 20 w 32"/>
                <a:gd name="T9" fmla="*/ 6 h 28"/>
                <a:gd name="T10" fmla="*/ 20 w 32"/>
                <a:gd name="T11" fmla="*/ 9 h 28"/>
                <a:gd name="T12" fmla="*/ 22 w 32"/>
                <a:gd name="T13" fmla="*/ 10 h 28"/>
                <a:gd name="T14" fmla="*/ 23 w 32"/>
                <a:gd name="T15" fmla="*/ 13 h 28"/>
                <a:gd name="T16" fmla="*/ 24 w 32"/>
                <a:gd name="T17" fmla="*/ 15 h 28"/>
                <a:gd name="T18" fmla="*/ 27 w 32"/>
                <a:gd name="T19" fmla="*/ 16 h 28"/>
                <a:gd name="T20" fmla="*/ 28 w 32"/>
                <a:gd name="T21" fmla="*/ 18 h 28"/>
                <a:gd name="T22" fmla="*/ 32 w 32"/>
                <a:gd name="T23" fmla="*/ 21 h 28"/>
                <a:gd name="T24" fmla="*/ 32 w 32"/>
                <a:gd name="T25" fmla="*/ 24 h 28"/>
                <a:gd name="T26" fmla="*/ 32 w 32"/>
                <a:gd name="T27" fmla="*/ 26 h 28"/>
                <a:gd name="T28" fmla="*/ 29 w 32"/>
                <a:gd name="T29" fmla="*/ 28 h 28"/>
                <a:gd name="T30" fmla="*/ 27 w 32"/>
                <a:gd name="T31" fmla="*/ 26 h 28"/>
                <a:gd name="T32" fmla="*/ 25 w 32"/>
                <a:gd name="T33" fmla="*/ 25 h 28"/>
                <a:gd name="T34" fmla="*/ 24 w 32"/>
                <a:gd name="T35" fmla="*/ 25 h 28"/>
                <a:gd name="T36" fmla="*/ 23 w 32"/>
                <a:gd name="T37" fmla="*/ 24 h 28"/>
                <a:gd name="T38" fmla="*/ 20 w 32"/>
                <a:gd name="T39" fmla="*/ 20 h 28"/>
                <a:gd name="T40" fmla="*/ 19 w 32"/>
                <a:gd name="T41" fmla="*/ 19 h 28"/>
                <a:gd name="T42" fmla="*/ 20 w 32"/>
                <a:gd name="T43" fmla="*/ 21 h 28"/>
                <a:gd name="T44" fmla="*/ 20 w 32"/>
                <a:gd name="T45" fmla="*/ 24 h 28"/>
                <a:gd name="T46" fmla="*/ 19 w 32"/>
                <a:gd name="T47" fmla="*/ 25 h 28"/>
                <a:gd name="T48" fmla="*/ 17 w 32"/>
                <a:gd name="T49" fmla="*/ 24 h 28"/>
                <a:gd name="T50" fmla="*/ 14 w 32"/>
                <a:gd name="T51" fmla="*/ 24 h 28"/>
                <a:gd name="T52" fmla="*/ 9 w 32"/>
                <a:gd name="T53" fmla="*/ 23 h 28"/>
                <a:gd name="T54" fmla="*/ 7 w 32"/>
                <a:gd name="T55" fmla="*/ 23 h 28"/>
                <a:gd name="T56" fmla="*/ 4 w 32"/>
                <a:gd name="T57" fmla="*/ 23 h 28"/>
                <a:gd name="T58" fmla="*/ 4 w 32"/>
                <a:gd name="T59" fmla="*/ 21 h 28"/>
                <a:gd name="T60" fmla="*/ 2 w 32"/>
                <a:gd name="T61" fmla="*/ 21 h 28"/>
                <a:gd name="T62" fmla="*/ 2 w 32"/>
                <a:gd name="T63" fmla="*/ 20 h 28"/>
                <a:gd name="T64" fmla="*/ 0 w 32"/>
                <a:gd name="T65" fmla="*/ 19 h 28"/>
                <a:gd name="T66" fmla="*/ 0 w 32"/>
                <a:gd name="T67" fmla="*/ 16 h 28"/>
                <a:gd name="T68" fmla="*/ 2 w 32"/>
                <a:gd name="T69" fmla="*/ 14 h 28"/>
                <a:gd name="T70" fmla="*/ 2 w 32"/>
                <a:gd name="T71" fmla="*/ 14 h 28"/>
                <a:gd name="T72" fmla="*/ 4 w 32"/>
                <a:gd name="T73" fmla="*/ 13 h 28"/>
                <a:gd name="T74" fmla="*/ 5 w 32"/>
                <a:gd name="T75" fmla="*/ 10 h 28"/>
                <a:gd name="T76" fmla="*/ 7 w 32"/>
                <a:gd name="T77" fmla="*/ 8 h 28"/>
                <a:gd name="T78" fmla="*/ 7 w 32"/>
                <a:gd name="T79" fmla="*/ 5 h 28"/>
                <a:gd name="T80" fmla="*/ 5 w 32"/>
                <a:gd name="T81" fmla="*/ 4 h 28"/>
                <a:gd name="T82" fmla="*/ 8 w 32"/>
                <a:gd name="T83" fmla="*/ 3 h 28"/>
                <a:gd name="T84" fmla="*/ 9 w 32"/>
                <a:gd name="T85" fmla="*/ 0 h 28"/>
                <a:gd name="T86" fmla="*/ 12 w 32"/>
                <a:gd name="T87" fmla="*/ 0 h 28"/>
                <a:gd name="T88" fmla="*/ 14 w 32"/>
                <a:gd name="T89" fmla="*/ 0 h 28"/>
                <a:gd name="T90" fmla="*/ 17 w 32"/>
                <a:gd name="T91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28">
                  <a:moveTo>
                    <a:pt x="17" y="0"/>
                  </a:moveTo>
                  <a:lnTo>
                    <a:pt x="17" y="1"/>
                  </a:lnTo>
                  <a:lnTo>
                    <a:pt x="17" y="3"/>
                  </a:lnTo>
                  <a:lnTo>
                    <a:pt x="17" y="4"/>
                  </a:lnTo>
                  <a:lnTo>
                    <a:pt x="17" y="5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6"/>
                  </a:lnTo>
                  <a:lnTo>
                    <a:pt x="22" y="8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3" y="13"/>
                  </a:lnTo>
                  <a:lnTo>
                    <a:pt x="24" y="14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29" y="19"/>
                  </a:lnTo>
                  <a:lnTo>
                    <a:pt x="32" y="21"/>
                  </a:lnTo>
                  <a:lnTo>
                    <a:pt x="32" y="23"/>
                  </a:lnTo>
                  <a:lnTo>
                    <a:pt x="32" y="24"/>
                  </a:lnTo>
                  <a:lnTo>
                    <a:pt x="32" y="25"/>
                  </a:lnTo>
                  <a:lnTo>
                    <a:pt x="32" y="26"/>
                  </a:lnTo>
                  <a:lnTo>
                    <a:pt x="30" y="26"/>
                  </a:lnTo>
                  <a:lnTo>
                    <a:pt x="29" y="28"/>
                  </a:lnTo>
                  <a:lnTo>
                    <a:pt x="28" y="28"/>
                  </a:lnTo>
                  <a:lnTo>
                    <a:pt x="27" y="26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3" y="25"/>
                  </a:lnTo>
                  <a:lnTo>
                    <a:pt x="23" y="24"/>
                  </a:lnTo>
                  <a:lnTo>
                    <a:pt x="23" y="23"/>
                  </a:lnTo>
                  <a:lnTo>
                    <a:pt x="20" y="20"/>
                  </a:lnTo>
                  <a:lnTo>
                    <a:pt x="19" y="18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20" y="21"/>
                  </a:lnTo>
                  <a:lnTo>
                    <a:pt x="22" y="23"/>
                  </a:lnTo>
                  <a:lnTo>
                    <a:pt x="20" y="24"/>
                  </a:lnTo>
                  <a:lnTo>
                    <a:pt x="20" y="25"/>
                  </a:lnTo>
                  <a:lnTo>
                    <a:pt x="19" y="25"/>
                  </a:lnTo>
                  <a:lnTo>
                    <a:pt x="17" y="25"/>
                  </a:lnTo>
                  <a:lnTo>
                    <a:pt x="17" y="24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0" y="24"/>
                  </a:lnTo>
                  <a:lnTo>
                    <a:pt x="9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3"/>
                  </a:lnTo>
                  <a:lnTo>
                    <a:pt x="4" y="23"/>
                  </a:lnTo>
                  <a:lnTo>
                    <a:pt x="3" y="23"/>
                  </a:lnTo>
                  <a:lnTo>
                    <a:pt x="4" y="21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4"/>
                  </a:lnTo>
                  <a:lnTo>
                    <a:pt x="4" y="14"/>
                  </a:lnTo>
                  <a:lnTo>
                    <a:pt x="4" y="13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3"/>
                  </a:lnTo>
                  <a:lnTo>
                    <a:pt x="8" y="3"/>
                  </a:lnTo>
                  <a:lnTo>
                    <a:pt x="8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2" name="Freeform 49">
              <a:extLst>
                <a:ext uri="{FF2B5EF4-FFF2-40B4-BE49-F238E27FC236}">
                  <a16:creationId xmlns:a16="http://schemas.microsoft.com/office/drawing/2014/main" id="{5E298508-1223-1C55-4754-A68F1D3A0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420" y="3408361"/>
              <a:ext cx="16617" cy="27694"/>
            </a:xfrm>
            <a:custGeom>
              <a:avLst/>
              <a:gdLst>
                <a:gd name="T0" fmla="*/ 6 w 13"/>
                <a:gd name="T1" fmla="*/ 2 h 22"/>
                <a:gd name="T2" fmla="*/ 6 w 13"/>
                <a:gd name="T3" fmla="*/ 3 h 22"/>
                <a:gd name="T4" fmla="*/ 5 w 13"/>
                <a:gd name="T5" fmla="*/ 3 h 22"/>
                <a:gd name="T6" fmla="*/ 5 w 13"/>
                <a:gd name="T7" fmla="*/ 5 h 22"/>
                <a:gd name="T8" fmla="*/ 8 w 13"/>
                <a:gd name="T9" fmla="*/ 5 h 22"/>
                <a:gd name="T10" fmla="*/ 9 w 13"/>
                <a:gd name="T11" fmla="*/ 6 h 22"/>
                <a:gd name="T12" fmla="*/ 10 w 13"/>
                <a:gd name="T13" fmla="*/ 6 h 22"/>
                <a:gd name="T14" fmla="*/ 10 w 13"/>
                <a:gd name="T15" fmla="*/ 7 h 22"/>
                <a:gd name="T16" fmla="*/ 11 w 13"/>
                <a:gd name="T17" fmla="*/ 8 h 22"/>
                <a:gd name="T18" fmla="*/ 11 w 13"/>
                <a:gd name="T19" fmla="*/ 10 h 22"/>
                <a:gd name="T20" fmla="*/ 13 w 13"/>
                <a:gd name="T21" fmla="*/ 12 h 22"/>
                <a:gd name="T22" fmla="*/ 13 w 13"/>
                <a:gd name="T23" fmla="*/ 13 h 22"/>
                <a:gd name="T24" fmla="*/ 13 w 13"/>
                <a:gd name="T25" fmla="*/ 16 h 22"/>
                <a:gd name="T26" fmla="*/ 13 w 13"/>
                <a:gd name="T27" fmla="*/ 17 h 22"/>
                <a:gd name="T28" fmla="*/ 13 w 13"/>
                <a:gd name="T29" fmla="*/ 18 h 22"/>
                <a:gd name="T30" fmla="*/ 11 w 13"/>
                <a:gd name="T31" fmla="*/ 18 h 22"/>
                <a:gd name="T32" fmla="*/ 13 w 13"/>
                <a:gd name="T33" fmla="*/ 20 h 22"/>
                <a:gd name="T34" fmla="*/ 13 w 13"/>
                <a:gd name="T35" fmla="*/ 21 h 22"/>
                <a:gd name="T36" fmla="*/ 11 w 13"/>
                <a:gd name="T37" fmla="*/ 21 h 22"/>
                <a:gd name="T38" fmla="*/ 10 w 13"/>
                <a:gd name="T39" fmla="*/ 22 h 22"/>
                <a:gd name="T40" fmla="*/ 9 w 13"/>
                <a:gd name="T41" fmla="*/ 22 h 22"/>
                <a:gd name="T42" fmla="*/ 8 w 13"/>
                <a:gd name="T43" fmla="*/ 22 h 22"/>
                <a:gd name="T44" fmla="*/ 8 w 13"/>
                <a:gd name="T45" fmla="*/ 21 h 22"/>
                <a:gd name="T46" fmla="*/ 9 w 13"/>
                <a:gd name="T47" fmla="*/ 21 h 22"/>
                <a:gd name="T48" fmla="*/ 9 w 13"/>
                <a:gd name="T49" fmla="*/ 20 h 22"/>
                <a:gd name="T50" fmla="*/ 8 w 13"/>
                <a:gd name="T51" fmla="*/ 20 h 22"/>
                <a:gd name="T52" fmla="*/ 6 w 13"/>
                <a:gd name="T53" fmla="*/ 20 h 22"/>
                <a:gd name="T54" fmla="*/ 5 w 13"/>
                <a:gd name="T55" fmla="*/ 20 h 22"/>
                <a:gd name="T56" fmla="*/ 4 w 13"/>
                <a:gd name="T57" fmla="*/ 18 h 22"/>
                <a:gd name="T58" fmla="*/ 3 w 13"/>
                <a:gd name="T59" fmla="*/ 18 h 22"/>
                <a:gd name="T60" fmla="*/ 1 w 13"/>
                <a:gd name="T61" fmla="*/ 17 h 22"/>
                <a:gd name="T62" fmla="*/ 1 w 13"/>
                <a:gd name="T63" fmla="*/ 15 h 22"/>
                <a:gd name="T64" fmla="*/ 0 w 13"/>
                <a:gd name="T65" fmla="*/ 15 h 22"/>
                <a:gd name="T66" fmla="*/ 0 w 13"/>
                <a:gd name="T67" fmla="*/ 13 h 22"/>
                <a:gd name="T68" fmla="*/ 1 w 13"/>
                <a:gd name="T69" fmla="*/ 13 h 22"/>
                <a:gd name="T70" fmla="*/ 1 w 13"/>
                <a:gd name="T71" fmla="*/ 11 h 22"/>
                <a:gd name="T72" fmla="*/ 3 w 13"/>
                <a:gd name="T73" fmla="*/ 8 h 22"/>
                <a:gd name="T74" fmla="*/ 4 w 13"/>
                <a:gd name="T75" fmla="*/ 6 h 22"/>
                <a:gd name="T76" fmla="*/ 4 w 13"/>
                <a:gd name="T77" fmla="*/ 5 h 22"/>
                <a:gd name="T78" fmla="*/ 5 w 13"/>
                <a:gd name="T79" fmla="*/ 5 h 22"/>
                <a:gd name="T80" fmla="*/ 5 w 13"/>
                <a:gd name="T81" fmla="*/ 3 h 22"/>
                <a:gd name="T82" fmla="*/ 5 w 13"/>
                <a:gd name="T83" fmla="*/ 2 h 22"/>
                <a:gd name="T84" fmla="*/ 4 w 13"/>
                <a:gd name="T85" fmla="*/ 3 h 22"/>
                <a:gd name="T86" fmla="*/ 4 w 13"/>
                <a:gd name="T87" fmla="*/ 2 h 22"/>
                <a:gd name="T88" fmla="*/ 5 w 13"/>
                <a:gd name="T89" fmla="*/ 1 h 22"/>
                <a:gd name="T90" fmla="*/ 5 w 13"/>
                <a:gd name="T91" fmla="*/ 0 h 22"/>
                <a:gd name="T92" fmla="*/ 6 w 13"/>
                <a:gd name="T93" fmla="*/ 0 h 22"/>
                <a:gd name="T94" fmla="*/ 6 w 13"/>
                <a:gd name="T95" fmla="*/ 1 h 22"/>
                <a:gd name="T96" fmla="*/ 6 w 13"/>
                <a:gd name="T9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" h="22">
                  <a:moveTo>
                    <a:pt x="6" y="2"/>
                  </a:moveTo>
                  <a:lnTo>
                    <a:pt x="6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3" y="20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0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6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2"/>
                  </a:lnTo>
                  <a:lnTo>
                    <a:pt x="5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3" name="Freeform 50">
              <a:extLst>
                <a:ext uri="{FF2B5EF4-FFF2-40B4-BE49-F238E27FC236}">
                  <a16:creationId xmlns:a16="http://schemas.microsoft.com/office/drawing/2014/main" id="{3F6AEBD3-304C-CE5C-D056-07B72B238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8882" y="3391744"/>
              <a:ext cx="5540" cy="5540"/>
            </a:xfrm>
            <a:custGeom>
              <a:avLst/>
              <a:gdLst>
                <a:gd name="T0" fmla="*/ 1 w 3"/>
                <a:gd name="T1" fmla="*/ 3 h 3"/>
                <a:gd name="T2" fmla="*/ 0 w 3"/>
                <a:gd name="T3" fmla="*/ 3 h 3"/>
                <a:gd name="T4" fmla="*/ 0 w 3"/>
                <a:gd name="T5" fmla="*/ 2 h 3"/>
                <a:gd name="T6" fmla="*/ 0 w 3"/>
                <a:gd name="T7" fmla="*/ 1 h 3"/>
                <a:gd name="T8" fmla="*/ 1 w 3"/>
                <a:gd name="T9" fmla="*/ 1 h 3"/>
                <a:gd name="T10" fmla="*/ 2 w 3"/>
                <a:gd name="T11" fmla="*/ 1 h 3"/>
                <a:gd name="T12" fmla="*/ 2 w 3"/>
                <a:gd name="T13" fmla="*/ 0 h 3"/>
                <a:gd name="T14" fmla="*/ 3 w 3"/>
                <a:gd name="T15" fmla="*/ 0 h 3"/>
                <a:gd name="T16" fmla="*/ 3 w 3"/>
                <a:gd name="T17" fmla="*/ 1 h 3"/>
                <a:gd name="T18" fmla="*/ 3 w 3"/>
                <a:gd name="T19" fmla="*/ 2 h 3"/>
                <a:gd name="T20" fmla="*/ 2 w 3"/>
                <a:gd name="T21" fmla="*/ 3 h 3"/>
                <a:gd name="T22" fmla="*/ 1 w 3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2"/>
                  </a:lnTo>
                  <a:lnTo>
                    <a:pt x="2" y="3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4" name="Freeform 51">
              <a:extLst>
                <a:ext uri="{FF2B5EF4-FFF2-40B4-BE49-F238E27FC236}">
                  <a16:creationId xmlns:a16="http://schemas.microsoft.com/office/drawing/2014/main" id="{F4BACB87-6197-6804-03CB-AEAD7CCA0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6576" y="3386206"/>
              <a:ext cx="22156" cy="33231"/>
            </a:xfrm>
            <a:custGeom>
              <a:avLst/>
              <a:gdLst>
                <a:gd name="T0" fmla="*/ 19 w 19"/>
                <a:gd name="T1" fmla="*/ 0 h 24"/>
                <a:gd name="T2" fmla="*/ 18 w 19"/>
                <a:gd name="T3" fmla="*/ 3 h 24"/>
                <a:gd name="T4" fmla="*/ 18 w 19"/>
                <a:gd name="T5" fmla="*/ 5 h 24"/>
                <a:gd name="T6" fmla="*/ 19 w 19"/>
                <a:gd name="T7" fmla="*/ 8 h 24"/>
                <a:gd name="T8" fmla="*/ 19 w 19"/>
                <a:gd name="T9" fmla="*/ 10 h 24"/>
                <a:gd name="T10" fmla="*/ 18 w 19"/>
                <a:gd name="T11" fmla="*/ 13 h 24"/>
                <a:gd name="T12" fmla="*/ 16 w 19"/>
                <a:gd name="T13" fmla="*/ 14 h 24"/>
                <a:gd name="T14" fmla="*/ 16 w 19"/>
                <a:gd name="T15" fmla="*/ 17 h 24"/>
                <a:gd name="T16" fmla="*/ 15 w 19"/>
                <a:gd name="T17" fmla="*/ 18 h 24"/>
                <a:gd name="T18" fmla="*/ 14 w 19"/>
                <a:gd name="T19" fmla="*/ 20 h 24"/>
                <a:gd name="T20" fmla="*/ 11 w 19"/>
                <a:gd name="T21" fmla="*/ 20 h 24"/>
                <a:gd name="T22" fmla="*/ 9 w 19"/>
                <a:gd name="T23" fmla="*/ 20 h 24"/>
                <a:gd name="T24" fmla="*/ 6 w 19"/>
                <a:gd name="T25" fmla="*/ 20 h 24"/>
                <a:gd name="T26" fmla="*/ 6 w 19"/>
                <a:gd name="T27" fmla="*/ 20 h 24"/>
                <a:gd name="T28" fmla="*/ 4 w 19"/>
                <a:gd name="T29" fmla="*/ 20 h 24"/>
                <a:gd name="T30" fmla="*/ 5 w 19"/>
                <a:gd name="T31" fmla="*/ 22 h 24"/>
                <a:gd name="T32" fmla="*/ 3 w 19"/>
                <a:gd name="T33" fmla="*/ 23 h 24"/>
                <a:gd name="T34" fmla="*/ 3 w 19"/>
                <a:gd name="T35" fmla="*/ 23 h 24"/>
                <a:gd name="T36" fmla="*/ 1 w 19"/>
                <a:gd name="T37" fmla="*/ 22 h 24"/>
                <a:gd name="T38" fmla="*/ 3 w 19"/>
                <a:gd name="T39" fmla="*/ 20 h 24"/>
                <a:gd name="T40" fmla="*/ 0 w 19"/>
                <a:gd name="T41" fmla="*/ 19 h 24"/>
                <a:gd name="T42" fmla="*/ 1 w 19"/>
                <a:gd name="T43" fmla="*/ 17 h 24"/>
                <a:gd name="T44" fmla="*/ 1 w 19"/>
                <a:gd name="T45" fmla="*/ 14 h 24"/>
                <a:gd name="T46" fmla="*/ 3 w 19"/>
                <a:gd name="T47" fmla="*/ 13 h 24"/>
                <a:gd name="T48" fmla="*/ 5 w 19"/>
                <a:gd name="T49" fmla="*/ 12 h 24"/>
                <a:gd name="T50" fmla="*/ 6 w 19"/>
                <a:gd name="T51" fmla="*/ 14 h 24"/>
                <a:gd name="T52" fmla="*/ 8 w 19"/>
                <a:gd name="T53" fmla="*/ 13 h 24"/>
                <a:gd name="T54" fmla="*/ 9 w 19"/>
                <a:gd name="T55" fmla="*/ 10 h 24"/>
                <a:gd name="T56" fmla="*/ 11 w 19"/>
                <a:gd name="T57" fmla="*/ 8 h 24"/>
                <a:gd name="T58" fmla="*/ 11 w 19"/>
                <a:gd name="T59" fmla="*/ 5 h 24"/>
                <a:gd name="T60" fmla="*/ 13 w 19"/>
                <a:gd name="T61" fmla="*/ 4 h 24"/>
                <a:gd name="T62" fmla="*/ 13 w 19"/>
                <a:gd name="T63" fmla="*/ 2 h 24"/>
                <a:gd name="T64" fmla="*/ 15 w 19"/>
                <a:gd name="T65" fmla="*/ 2 h 24"/>
                <a:gd name="T66" fmla="*/ 18 w 19"/>
                <a:gd name="T6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4">
                  <a:moveTo>
                    <a:pt x="18" y="0"/>
                  </a:moveTo>
                  <a:lnTo>
                    <a:pt x="19" y="0"/>
                  </a:lnTo>
                  <a:lnTo>
                    <a:pt x="18" y="2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8" y="13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6" y="15"/>
                  </a:lnTo>
                  <a:lnTo>
                    <a:pt x="16" y="17"/>
                  </a:lnTo>
                  <a:lnTo>
                    <a:pt x="16" y="18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0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5" y="20"/>
                  </a:lnTo>
                  <a:lnTo>
                    <a:pt x="5" y="22"/>
                  </a:lnTo>
                  <a:lnTo>
                    <a:pt x="4" y="23"/>
                  </a:lnTo>
                  <a:lnTo>
                    <a:pt x="3" y="23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4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5" name="Freeform 53">
              <a:extLst>
                <a:ext uri="{FF2B5EF4-FFF2-40B4-BE49-F238E27FC236}">
                  <a16:creationId xmlns:a16="http://schemas.microsoft.com/office/drawing/2014/main" id="{545EECE5-C971-B344-6C7D-28A891948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6725" y="3325282"/>
              <a:ext cx="5540" cy="5540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1 h 2"/>
                <a:gd name="T4" fmla="*/ 0 w 3"/>
                <a:gd name="T5" fmla="*/ 1 h 2"/>
                <a:gd name="T6" fmla="*/ 1 w 3"/>
                <a:gd name="T7" fmla="*/ 1 h 2"/>
                <a:gd name="T8" fmla="*/ 1 w 3"/>
                <a:gd name="T9" fmla="*/ 0 h 2"/>
                <a:gd name="T10" fmla="*/ 3 w 3"/>
                <a:gd name="T11" fmla="*/ 0 h 2"/>
                <a:gd name="T12" fmla="*/ 3 w 3"/>
                <a:gd name="T13" fmla="*/ 1 h 2"/>
                <a:gd name="T14" fmla="*/ 1 w 3"/>
                <a:gd name="T15" fmla="*/ 1 h 2"/>
                <a:gd name="T16" fmla="*/ 1 w 3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6" name="Freeform 55">
              <a:extLst>
                <a:ext uri="{FF2B5EF4-FFF2-40B4-BE49-F238E27FC236}">
                  <a16:creationId xmlns:a16="http://schemas.microsoft.com/office/drawing/2014/main" id="{B4FC7927-2B3F-88B0-3F85-6B914A254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2884" y="3220051"/>
              <a:ext cx="77539" cy="66462"/>
            </a:xfrm>
            <a:custGeom>
              <a:avLst/>
              <a:gdLst>
                <a:gd name="T0" fmla="*/ 45 w 58"/>
                <a:gd name="T1" fmla="*/ 2 h 48"/>
                <a:gd name="T2" fmla="*/ 49 w 58"/>
                <a:gd name="T3" fmla="*/ 5 h 48"/>
                <a:gd name="T4" fmla="*/ 50 w 58"/>
                <a:gd name="T5" fmla="*/ 8 h 48"/>
                <a:gd name="T6" fmla="*/ 53 w 58"/>
                <a:gd name="T7" fmla="*/ 11 h 48"/>
                <a:gd name="T8" fmla="*/ 55 w 58"/>
                <a:gd name="T9" fmla="*/ 13 h 48"/>
                <a:gd name="T10" fmla="*/ 56 w 58"/>
                <a:gd name="T11" fmla="*/ 18 h 48"/>
                <a:gd name="T12" fmla="*/ 56 w 58"/>
                <a:gd name="T13" fmla="*/ 22 h 48"/>
                <a:gd name="T14" fmla="*/ 56 w 58"/>
                <a:gd name="T15" fmla="*/ 26 h 48"/>
                <a:gd name="T16" fmla="*/ 55 w 58"/>
                <a:gd name="T17" fmla="*/ 27 h 48"/>
                <a:gd name="T18" fmla="*/ 50 w 58"/>
                <a:gd name="T19" fmla="*/ 30 h 48"/>
                <a:gd name="T20" fmla="*/ 46 w 58"/>
                <a:gd name="T21" fmla="*/ 27 h 48"/>
                <a:gd name="T22" fmla="*/ 40 w 58"/>
                <a:gd name="T23" fmla="*/ 27 h 48"/>
                <a:gd name="T24" fmla="*/ 38 w 58"/>
                <a:gd name="T25" fmla="*/ 23 h 48"/>
                <a:gd name="T26" fmla="*/ 35 w 58"/>
                <a:gd name="T27" fmla="*/ 26 h 48"/>
                <a:gd name="T28" fmla="*/ 31 w 58"/>
                <a:gd name="T29" fmla="*/ 30 h 48"/>
                <a:gd name="T30" fmla="*/ 31 w 58"/>
                <a:gd name="T31" fmla="*/ 33 h 48"/>
                <a:gd name="T32" fmla="*/ 34 w 58"/>
                <a:gd name="T33" fmla="*/ 36 h 48"/>
                <a:gd name="T34" fmla="*/ 34 w 58"/>
                <a:gd name="T35" fmla="*/ 40 h 48"/>
                <a:gd name="T36" fmla="*/ 38 w 58"/>
                <a:gd name="T37" fmla="*/ 38 h 48"/>
                <a:gd name="T38" fmla="*/ 39 w 58"/>
                <a:gd name="T39" fmla="*/ 42 h 48"/>
                <a:gd name="T40" fmla="*/ 34 w 58"/>
                <a:gd name="T41" fmla="*/ 46 h 48"/>
                <a:gd name="T42" fmla="*/ 30 w 58"/>
                <a:gd name="T43" fmla="*/ 48 h 48"/>
                <a:gd name="T44" fmla="*/ 25 w 58"/>
                <a:gd name="T45" fmla="*/ 48 h 48"/>
                <a:gd name="T46" fmla="*/ 24 w 58"/>
                <a:gd name="T47" fmla="*/ 46 h 48"/>
                <a:gd name="T48" fmla="*/ 23 w 58"/>
                <a:gd name="T49" fmla="*/ 43 h 48"/>
                <a:gd name="T50" fmla="*/ 21 w 58"/>
                <a:gd name="T51" fmla="*/ 41 h 48"/>
                <a:gd name="T52" fmla="*/ 18 w 58"/>
                <a:gd name="T53" fmla="*/ 37 h 48"/>
                <a:gd name="T54" fmla="*/ 14 w 58"/>
                <a:gd name="T55" fmla="*/ 37 h 48"/>
                <a:gd name="T56" fmla="*/ 11 w 58"/>
                <a:gd name="T57" fmla="*/ 37 h 48"/>
                <a:gd name="T58" fmla="*/ 10 w 58"/>
                <a:gd name="T59" fmla="*/ 38 h 48"/>
                <a:gd name="T60" fmla="*/ 6 w 58"/>
                <a:gd name="T61" fmla="*/ 33 h 48"/>
                <a:gd name="T62" fmla="*/ 5 w 58"/>
                <a:gd name="T63" fmla="*/ 30 h 48"/>
                <a:gd name="T64" fmla="*/ 1 w 58"/>
                <a:gd name="T65" fmla="*/ 27 h 48"/>
                <a:gd name="T66" fmla="*/ 0 w 58"/>
                <a:gd name="T67" fmla="*/ 22 h 48"/>
                <a:gd name="T68" fmla="*/ 4 w 58"/>
                <a:gd name="T69" fmla="*/ 18 h 48"/>
                <a:gd name="T70" fmla="*/ 3 w 58"/>
                <a:gd name="T71" fmla="*/ 16 h 48"/>
                <a:gd name="T72" fmla="*/ 4 w 58"/>
                <a:gd name="T73" fmla="*/ 13 h 48"/>
                <a:gd name="T74" fmla="*/ 8 w 58"/>
                <a:gd name="T75" fmla="*/ 13 h 48"/>
                <a:gd name="T76" fmla="*/ 10 w 58"/>
                <a:gd name="T77" fmla="*/ 13 h 48"/>
                <a:gd name="T78" fmla="*/ 13 w 58"/>
                <a:gd name="T79" fmla="*/ 15 h 48"/>
                <a:gd name="T80" fmla="*/ 16 w 58"/>
                <a:gd name="T81" fmla="*/ 21 h 48"/>
                <a:gd name="T82" fmla="*/ 15 w 58"/>
                <a:gd name="T83" fmla="*/ 27 h 48"/>
                <a:gd name="T84" fmla="*/ 20 w 58"/>
                <a:gd name="T85" fmla="*/ 22 h 48"/>
                <a:gd name="T86" fmla="*/ 15 w 58"/>
                <a:gd name="T87" fmla="*/ 16 h 48"/>
                <a:gd name="T88" fmla="*/ 15 w 58"/>
                <a:gd name="T89" fmla="*/ 7 h 48"/>
                <a:gd name="T90" fmla="*/ 19 w 58"/>
                <a:gd name="T91" fmla="*/ 6 h 48"/>
                <a:gd name="T92" fmla="*/ 23 w 58"/>
                <a:gd name="T93" fmla="*/ 7 h 48"/>
                <a:gd name="T94" fmla="*/ 26 w 58"/>
                <a:gd name="T95" fmla="*/ 6 h 48"/>
                <a:gd name="T96" fmla="*/ 29 w 58"/>
                <a:gd name="T97" fmla="*/ 2 h 48"/>
                <a:gd name="T98" fmla="*/ 33 w 58"/>
                <a:gd name="T99" fmla="*/ 1 h 48"/>
                <a:gd name="T100" fmla="*/ 34 w 58"/>
                <a:gd name="T101" fmla="*/ 1 h 48"/>
                <a:gd name="T102" fmla="*/ 35 w 58"/>
                <a:gd name="T103" fmla="*/ 3 h 48"/>
                <a:gd name="T104" fmla="*/ 35 w 58"/>
                <a:gd name="T105" fmla="*/ 5 h 48"/>
                <a:gd name="T106" fmla="*/ 38 w 58"/>
                <a:gd name="T107" fmla="*/ 1 h 48"/>
                <a:gd name="T108" fmla="*/ 41 w 58"/>
                <a:gd name="T10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8" h="48">
                  <a:moveTo>
                    <a:pt x="43" y="1"/>
                  </a:moveTo>
                  <a:lnTo>
                    <a:pt x="44" y="2"/>
                  </a:lnTo>
                  <a:lnTo>
                    <a:pt x="45" y="2"/>
                  </a:lnTo>
                  <a:lnTo>
                    <a:pt x="45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0" y="8"/>
                  </a:lnTo>
                  <a:lnTo>
                    <a:pt x="51" y="10"/>
                  </a:lnTo>
                  <a:lnTo>
                    <a:pt x="53" y="10"/>
                  </a:lnTo>
                  <a:lnTo>
                    <a:pt x="53" y="11"/>
                  </a:lnTo>
                  <a:lnTo>
                    <a:pt x="53" y="12"/>
                  </a:lnTo>
                  <a:lnTo>
                    <a:pt x="54" y="12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6"/>
                  </a:lnTo>
                  <a:lnTo>
                    <a:pt x="56" y="18"/>
                  </a:lnTo>
                  <a:lnTo>
                    <a:pt x="56" y="20"/>
                  </a:lnTo>
                  <a:lnTo>
                    <a:pt x="56" y="21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6" y="25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6" y="27"/>
                  </a:lnTo>
                  <a:lnTo>
                    <a:pt x="55" y="27"/>
                  </a:lnTo>
                  <a:lnTo>
                    <a:pt x="54" y="30"/>
                  </a:lnTo>
                  <a:lnTo>
                    <a:pt x="53" y="28"/>
                  </a:lnTo>
                  <a:lnTo>
                    <a:pt x="50" y="30"/>
                  </a:lnTo>
                  <a:lnTo>
                    <a:pt x="49" y="28"/>
                  </a:lnTo>
                  <a:lnTo>
                    <a:pt x="48" y="28"/>
                  </a:lnTo>
                  <a:lnTo>
                    <a:pt x="46" y="27"/>
                  </a:lnTo>
                  <a:lnTo>
                    <a:pt x="43" y="27"/>
                  </a:lnTo>
                  <a:lnTo>
                    <a:pt x="41" y="27"/>
                  </a:lnTo>
                  <a:lnTo>
                    <a:pt x="40" y="27"/>
                  </a:lnTo>
                  <a:lnTo>
                    <a:pt x="38" y="26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6" y="25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6" y="28"/>
                  </a:lnTo>
                  <a:lnTo>
                    <a:pt x="35" y="30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1" y="32"/>
                  </a:lnTo>
                  <a:lnTo>
                    <a:pt x="31" y="33"/>
                  </a:lnTo>
                  <a:lnTo>
                    <a:pt x="31" y="35"/>
                  </a:lnTo>
                  <a:lnTo>
                    <a:pt x="33" y="35"/>
                  </a:lnTo>
                  <a:lnTo>
                    <a:pt x="34" y="36"/>
                  </a:lnTo>
                  <a:lnTo>
                    <a:pt x="34" y="37"/>
                  </a:lnTo>
                  <a:lnTo>
                    <a:pt x="34" y="38"/>
                  </a:lnTo>
                  <a:lnTo>
                    <a:pt x="34" y="40"/>
                  </a:lnTo>
                  <a:lnTo>
                    <a:pt x="35" y="38"/>
                  </a:lnTo>
                  <a:lnTo>
                    <a:pt x="36" y="37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9" y="41"/>
                  </a:lnTo>
                  <a:lnTo>
                    <a:pt x="39" y="42"/>
                  </a:lnTo>
                  <a:lnTo>
                    <a:pt x="38" y="45"/>
                  </a:lnTo>
                  <a:lnTo>
                    <a:pt x="35" y="45"/>
                  </a:lnTo>
                  <a:lnTo>
                    <a:pt x="34" y="46"/>
                  </a:lnTo>
                  <a:lnTo>
                    <a:pt x="33" y="47"/>
                  </a:lnTo>
                  <a:lnTo>
                    <a:pt x="31" y="48"/>
                  </a:lnTo>
                  <a:lnTo>
                    <a:pt x="30" y="48"/>
                  </a:lnTo>
                  <a:lnTo>
                    <a:pt x="28" y="48"/>
                  </a:lnTo>
                  <a:lnTo>
                    <a:pt x="26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3" y="43"/>
                  </a:lnTo>
                  <a:lnTo>
                    <a:pt x="21" y="43"/>
                  </a:lnTo>
                  <a:lnTo>
                    <a:pt x="21" y="42"/>
                  </a:lnTo>
                  <a:lnTo>
                    <a:pt x="21" y="41"/>
                  </a:lnTo>
                  <a:lnTo>
                    <a:pt x="21" y="38"/>
                  </a:lnTo>
                  <a:lnTo>
                    <a:pt x="20" y="37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4" y="37"/>
                  </a:lnTo>
                  <a:lnTo>
                    <a:pt x="13" y="38"/>
                  </a:lnTo>
                  <a:lnTo>
                    <a:pt x="13" y="37"/>
                  </a:lnTo>
                  <a:lnTo>
                    <a:pt x="11" y="37"/>
                  </a:lnTo>
                  <a:lnTo>
                    <a:pt x="11" y="40"/>
                  </a:lnTo>
                  <a:lnTo>
                    <a:pt x="10" y="40"/>
                  </a:lnTo>
                  <a:lnTo>
                    <a:pt x="10" y="38"/>
                  </a:lnTo>
                  <a:lnTo>
                    <a:pt x="9" y="37"/>
                  </a:lnTo>
                  <a:lnTo>
                    <a:pt x="8" y="36"/>
                  </a:lnTo>
                  <a:lnTo>
                    <a:pt x="6" y="33"/>
                  </a:lnTo>
                  <a:lnTo>
                    <a:pt x="6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8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3" y="20"/>
                  </a:lnTo>
                  <a:lnTo>
                    <a:pt x="4" y="18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6" y="21"/>
                  </a:lnTo>
                  <a:lnTo>
                    <a:pt x="16" y="23"/>
                  </a:lnTo>
                  <a:lnTo>
                    <a:pt x="15" y="26"/>
                  </a:lnTo>
                  <a:lnTo>
                    <a:pt x="15" y="27"/>
                  </a:lnTo>
                  <a:lnTo>
                    <a:pt x="18" y="26"/>
                  </a:lnTo>
                  <a:lnTo>
                    <a:pt x="19" y="25"/>
                  </a:lnTo>
                  <a:lnTo>
                    <a:pt x="20" y="22"/>
                  </a:lnTo>
                  <a:lnTo>
                    <a:pt x="19" y="20"/>
                  </a:lnTo>
                  <a:lnTo>
                    <a:pt x="18" y="17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6"/>
                  </a:lnTo>
                  <a:lnTo>
                    <a:pt x="20" y="7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4" y="6"/>
                  </a:lnTo>
                  <a:lnTo>
                    <a:pt x="25" y="7"/>
                  </a:lnTo>
                  <a:lnTo>
                    <a:pt x="26" y="6"/>
                  </a:lnTo>
                  <a:lnTo>
                    <a:pt x="26" y="3"/>
                  </a:lnTo>
                  <a:lnTo>
                    <a:pt x="28" y="2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4" y="0"/>
                  </a:lnTo>
                  <a:lnTo>
                    <a:pt x="34" y="1"/>
                  </a:lnTo>
                  <a:lnTo>
                    <a:pt x="34" y="2"/>
                  </a:lnTo>
                  <a:lnTo>
                    <a:pt x="35" y="2"/>
                  </a:lnTo>
                  <a:lnTo>
                    <a:pt x="35" y="3"/>
                  </a:lnTo>
                  <a:lnTo>
                    <a:pt x="34" y="3"/>
                  </a:lnTo>
                  <a:lnTo>
                    <a:pt x="34" y="5"/>
                  </a:lnTo>
                  <a:lnTo>
                    <a:pt x="35" y="5"/>
                  </a:lnTo>
                  <a:lnTo>
                    <a:pt x="36" y="3"/>
                  </a:lnTo>
                  <a:lnTo>
                    <a:pt x="38" y="2"/>
                  </a:lnTo>
                  <a:lnTo>
                    <a:pt x="38" y="1"/>
                  </a:lnTo>
                  <a:lnTo>
                    <a:pt x="39" y="1"/>
                  </a:lnTo>
                  <a:lnTo>
                    <a:pt x="40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3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7" name="Freeform 56">
              <a:extLst>
                <a:ext uri="{FF2B5EF4-FFF2-40B4-BE49-F238E27FC236}">
                  <a16:creationId xmlns:a16="http://schemas.microsoft.com/office/drawing/2014/main" id="{40205803-292E-2A63-9B4B-53DDE2B71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4419" y="3125897"/>
              <a:ext cx="77539" cy="66462"/>
            </a:xfrm>
            <a:custGeom>
              <a:avLst/>
              <a:gdLst>
                <a:gd name="T0" fmla="*/ 22 w 54"/>
                <a:gd name="T1" fmla="*/ 8 h 49"/>
                <a:gd name="T2" fmla="*/ 25 w 54"/>
                <a:gd name="T3" fmla="*/ 6 h 49"/>
                <a:gd name="T4" fmla="*/ 28 w 54"/>
                <a:gd name="T5" fmla="*/ 9 h 49"/>
                <a:gd name="T6" fmla="*/ 28 w 54"/>
                <a:gd name="T7" fmla="*/ 14 h 49"/>
                <a:gd name="T8" fmla="*/ 28 w 54"/>
                <a:gd name="T9" fmla="*/ 16 h 49"/>
                <a:gd name="T10" fmla="*/ 33 w 54"/>
                <a:gd name="T11" fmla="*/ 15 h 49"/>
                <a:gd name="T12" fmla="*/ 34 w 54"/>
                <a:gd name="T13" fmla="*/ 19 h 49"/>
                <a:gd name="T14" fmla="*/ 33 w 54"/>
                <a:gd name="T15" fmla="*/ 24 h 49"/>
                <a:gd name="T16" fmla="*/ 34 w 54"/>
                <a:gd name="T17" fmla="*/ 25 h 49"/>
                <a:gd name="T18" fmla="*/ 37 w 54"/>
                <a:gd name="T19" fmla="*/ 28 h 49"/>
                <a:gd name="T20" fmla="*/ 38 w 54"/>
                <a:gd name="T21" fmla="*/ 31 h 49"/>
                <a:gd name="T22" fmla="*/ 40 w 54"/>
                <a:gd name="T23" fmla="*/ 33 h 49"/>
                <a:gd name="T24" fmla="*/ 44 w 54"/>
                <a:gd name="T25" fmla="*/ 33 h 49"/>
                <a:gd name="T26" fmla="*/ 47 w 54"/>
                <a:gd name="T27" fmla="*/ 33 h 49"/>
                <a:gd name="T28" fmla="*/ 48 w 54"/>
                <a:gd name="T29" fmla="*/ 36 h 49"/>
                <a:gd name="T30" fmla="*/ 53 w 54"/>
                <a:gd name="T31" fmla="*/ 35 h 49"/>
                <a:gd name="T32" fmla="*/ 54 w 54"/>
                <a:gd name="T33" fmla="*/ 38 h 49"/>
                <a:gd name="T34" fmla="*/ 53 w 54"/>
                <a:gd name="T35" fmla="*/ 41 h 49"/>
                <a:gd name="T36" fmla="*/ 52 w 54"/>
                <a:gd name="T37" fmla="*/ 44 h 49"/>
                <a:gd name="T38" fmla="*/ 53 w 54"/>
                <a:gd name="T39" fmla="*/ 46 h 49"/>
                <a:gd name="T40" fmla="*/ 53 w 54"/>
                <a:gd name="T41" fmla="*/ 49 h 49"/>
                <a:gd name="T42" fmla="*/ 43 w 54"/>
                <a:gd name="T43" fmla="*/ 48 h 49"/>
                <a:gd name="T44" fmla="*/ 37 w 54"/>
                <a:gd name="T45" fmla="*/ 49 h 49"/>
                <a:gd name="T46" fmla="*/ 33 w 54"/>
                <a:gd name="T47" fmla="*/ 49 h 49"/>
                <a:gd name="T48" fmla="*/ 33 w 54"/>
                <a:gd name="T49" fmla="*/ 45 h 49"/>
                <a:gd name="T50" fmla="*/ 30 w 54"/>
                <a:gd name="T51" fmla="*/ 43 h 49"/>
                <a:gd name="T52" fmla="*/ 28 w 54"/>
                <a:gd name="T53" fmla="*/ 41 h 49"/>
                <a:gd name="T54" fmla="*/ 24 w 54"/>
                <a:gd name="T55" fmla="*/ 39 h 49"/>
                <a:gd name="T56" fmla="*/ 24 w 54"/>
                <a:gd name="T57" fmla="*/ 35 h 49"/>
                <a:gd name="T58" fmla="*/ 27 w 54"/>
                <a:gd name="T59" fmla="*/ 33 h 49"/>
                <a:gd name="T60" fmla="*/ 20 w 54"/>
                <a:gd name="T61" fmla="*/ 35 h 49"/>
                <a:gd name="T62" fmla="*/ 18 w 54"/>
                <a:gd name="T63" fmla="*/ 34 h 49"/>
                <a:gd name="T64" fmla="*/ 14 w 54"/>
                <a:gd name="T65" fmla="*/ 35 h 49"/>
                <a:gd name="T66" fmla="*/ 12 w 54"/>
                <a:gd name="T67" fmla="*/ 36 h 49"/>
                <a:gd name="T68" fmla="*/ 8 w 54"/>
                <a:gd name="T69" fmla="*/ 35 h 49"/>
                <a:gd name="T70" fmla="*/ 7 w 54"/>
                <a:gd name="T71" fmla="*/ 31 h 49"/>
                <a:gd name="T72" fmla="*/ 3 w 54"/>
                <a:gd name="T73" fmla="*/ 30 h 49"/>
                <a:gd name="T74" fmla="*/ 0 w 54"/>
                <a:gd name="T75" fmla="*/ 28 h 49"/>
                <a:gd name="T76" fmla="*/ 0 w 54"/>
                <a:gd name="T77" fmla="*/ 25 h 49"/>
                <a:gd name="T78" fmla="*/ 2 w 54"/>
                <a:gd name="T79" fmla="*/ 24 h 49"/>
                <a:gd name="T80" fmla="*/ 4 w 54"/>
                <a:gd name="T81" fmla="*/ 20 h 49"/>
                <a:gd name="T82" fmla="*/ 2 w 54"/>
                <a:gd name="T83" fmla="*/ 19 h 49"/>
                <a:gd name="T84" fmla="*/ 7 w 54"/>
                <a:gd name="T85" fmla="*/ 8 h 49"/>
                <a:gd name="T86" fmla="*/ 8 w 54"/>
                <a:gd name="T87" fmla="*/ 5 h 49"/>
                <a:gd name="T88" fmla="*/ 10 w 54"/>
                <a:gd name="T89" fmla="*/ 8 h 49"/>
                <a:gd name="T90" fmla="*/ 12 w 54"/>
                <a:gd name="T91" fmla="*/ 5 h 49"/>
                <a:gd name="T92" fmla="*/ 14 w 54"/>
                <a:gd name="T93" fmla="*/ 1 h 49"/>
                <a:gd name="T94" fmla="*/ 15 w 54"/>
                <a:gd name="T95" fmla="*/ 1 h 49"/>
                <a:gd name="T96" fmla="*/ 18 w 54"/>
                <a:gd name="T97" fmla="*/ 3 h 49"/>
                <a:gd name="T98" fmla="*/ 20 w 54"/>
                <a:gd name="T99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4" h="49">
                  <a:moveTo>
                    <a:pt x="20" y="6"/>
                  </a:moveTo>
                  <a:lnTo>
                    <a:pt x="22" y="8"/>
                  </a:lnTo>
                  <a:lnTo>
                    <a:pt x="24" y="6"/>
                  </a:lnTo>
                  <a:lnTo>
                    <a:pt x="25" y="6"/>
                  </a:lnTo>
                  <a:lnTo>
                    <a:pt x="27" y="9"/>
                  </a:lnTo>
                  <a:lnTo>
                    <a:pt x="28" y="9"/>
                  </a:lnTo>
                  <a:lnTo>
                    <a:pt x="28" y="10"/>
                  </a:lnTo>
                  <a:lnTo>
                    <a:pt x="28" y="14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30" y="15"/>
                  </a:lnTo>
                  <a:lnTo>
                    <a:pt x="33" y="15"/>
                  </a:lnTo>
                  <a:lnTo>
                    <a:pt x="34" y="16"/>
                  </a:lnTo>
                  <a:lnTo>
                    <a:pt x="34" y="19"/>
                  </a:lnTo>
                  <a:lnTo>
                    <a:pt x="34" y="23"/>
                  </a:lnTo>
                  <a:lnTo>
                    <a:pt x="33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5" y="26"/>
                  </a:lnTo>
                  <a:lnTo>
                    <a:pt x="37" y="28"/>
                  </a:lnTo>
                  <a:lnTo>
                    <a:pt x="38" y="29"/>
                  </a:lnTo>
                  <a:lnTo>
                    <a:pt x="38" y="31"/>
                  </a:lnTo>
                  <a:lnTo>
                    <a:pt x="39" y="33"/>
                  </a:lnTo>
                  <a:lnTo>
                    <a:pt x="40" y="33"/>
                  </a:lnTo>
                  <a:lnTo>
                    <a:pt x="42" y="33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7" y="33"/>
                  </a:lnTo>
                  <a:lnTo>
                    <a:pt x="48" y="34"/>
                  </a:lnTo>
                  <a:lnTo>
                    <a:pt x="48" y="36"/>
                  </a:lnTo>
                  <a:lnTo>
                    <a:pt x="50" y="36"/>
                  </a:lnTo>
                  <a:lnTo>
                    <a:pt x="53" y="35"/>
                  </a:lnTo>
                  <a:lnTo>
                    <a:pt x="54" y="36"/>
                  </a:lnTo>
                  <a:lnTo>
                    <a:pt x="54" y="38"/>
                  </a:lnTo>
                  <a:lnTo>
                    <a:pt x="54" y="40"/>
                  </a:lnTo>
                  <a:lnTo>
                    <a:pt x="53" y="41"/>
                  </a:lnTo>
                  <a:lnTo>
                    <a:pt x="53" y="43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3" y="46"/>
                  </a:lnTo>
                  <a:lnTo>
                    <a:pt x="53" y="48"/>
                  </a:lnTo>
                  <a:lnTo>
                    <a:pt x="53" y="49"/>
                  </a:lnTo>
                  <a:lnTo>
                    <a:pt x="45" y="48"/>
                  </a:lnTo>
                  <a:lnTo>
                    <a:pt x="43" y="48"/>
                  </a:lnTo>
                  <a:lnTo>
                    <a:pt x="42" y="48"/>
                  </a:lnTo>
                  <a:lnTo>
                    <a:pt x="37" y="49"/>
                  </a:lnTo>
                  <a:lnTo>
                    <a:pt x="34" y="49"/>
                  </a:lnTo>
                  <a:lnTo>
                    <a:pt x="33" y="49"/>
                  </a:lnTo>
                  <a:lnTo>
                    <a:pt x="33" y="46"/>
                  </a:lnTo>
                  <a:lnTo>
                    <a:pt x="33" y="45"/>
                  </a:lnTo>
                  <a:lnTo>
                    <a:pt x="33" y="44"/>
                  </a:lnTo>
                  <a:lnTo>
                    <a:pt x="30" y="43"/>
                  </a:lnTo>
                  <a:lnTo>
                    <a:pt x="29" y="43"/>
                  </a:lnTo>
                  <a:lnTo>
                    <a:pt x="28" y="41"/>
                  </a:lnTo>
                  <a:lnTo>
                    <a:pt x="27" y="40"/>
                  </a:lnTo>
                  <a:lnTo>
                    <a:pt x="24" y="39"/>
                  </a:lnTo>
                  <a:lnTo>
                    <a:pt x="24" y="36"/>
                  </a:lnTo>
                  <a:lnTo>
                    <a:pt x="24" y="35"/>
                  </a:lnTo>
                  <a:lnTo>
                    <a:pt x="25" y="34"/>
                  </a:lnTo>
                  <a:lnTo>
                    <a:pt x="27" y="33"/>
                  </a:lnTo>
                  <a:lnTo>
                    <a:pt x="22" y="35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8" y="34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4" y="36"/>
                  </a:lnTo>
                  <a:lnTo>
                    <a:pt x="12" y="36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1"/>
                  </a:lnTo>
                  <a:lnTo>
                    <a:pt x="7" y="29"/>
                  </a:lnTo>
                  <a:lnTo>
                    <a:pt x="3" y="30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2" y="24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3" y="14"/>
                  </a:lnTo>
                  <a:lnTo>
                    <a:pt x="7" y="8"/>
                  </a:lnTo>
                  <a:lnTo>
                    <a:pt x="7" y="6"/>
                  </a:lnTo>
                  <a:lnTo>
                    <a:pt x="8" y="5"/>
                  </a:lnTo>
                  <a:lnTo>
                    <a:pt x="9" y="6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3"/>
                  </a:lnTo>
                  <a:lnTo>
                    <a:pt x="19" y="4"/>
                  </a:lnTo>
                  <a:lnTo>
                    <a:pt x="20" y="5"/>
                  </a:lnTo>
                  <a:lnTo>
                    <a:pt x="20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8" name="Freeform 57">
              <a:extLst>
                <a:ext uri="{FF2B5EF4-FFF2-40B4-BE49-F238E27FC236}">
                  <a16:creationId xmlns:a16="http://schemas.microsoft.com/office/drawing/2014/main" id="{3FDA8C7E-E520-9FCD-0F61-44E01366F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7648" y="2904360"/>
              <a:ext cx="16617" cy="27694"/>
            </a:xfrm>
            <a:custGeom>
              <a:avLst/>
              <a:gdLst>
                <a:gd name="T0" fmla="*/ 5 w 11"/>
                <a:gd name="T1" fmla="*/ 18 h 19"/>
                <a:gd name="T2" fmla="*/ 5 w 11"/>
                <a:gd name="T3" fmla="*/ 19 h 19"/>
                <a:gd name="T4" fmla="*/ 4 w 11"/>
                <a:gd name="T5" fmla="*/ 19 h 19"/>
                <a:gd name="T6" fmla="*/ 1 w 11"/>
                <a:gd name="T7" fmla="*/ 18 h 19"/>
                <a:gd name="T8" fmla="*/ 0 w 11"/>
                <a:gd name="T9" fmla="*/ 17 h 19"/>
                <a:gd name="T10" fmla="*/ 0 w 11"/>
                <a:gd name="T11" fmla="*/ 15 h 19"/>
                <a:gd name="T12" fmla="*/ 1 w 11"/>
                <a:gd name="T13" fmla="*/ 15 h 19"/>
                <a:gd name="T14" fmla="*/ 2 w 11"/>
                <a:gd name="T15" fmla="*/ 14 h 19"/>
                <a:gd name="T16" fmla="*/ 2 w 11"/>
                <a:gd name="T17" fmla="*/ 13 h 19"/>
                <a:gd name="T18" fmla="*/ 4 w 11"/>
                <a:gd name="T19" fmla="*/ 9 h 19"/>
                <a:gd name="T20" fmla="*/ 5 w 11"/>
                <a:gd name="T21" fmla="*/ 8 h 19"/>
                <a:gd name="T22" fmla="*/ 5 w 11"/>
                <a:gd name="T23" fmla="*/ 7 h 19"/>
                <a:gd name="T24" fmla="*/ 7 w 11"/>
                <a:gd name="T25" fmla="*/ 7 h 19"/>
                <a:gd name="T26" fmla="*/ 9 w 11"/>
                <a:gd name="T27" fmla="*/ 5 h 19"/>
                <a:gd name="T28" fmla="*/ 9 w 11"/>
                <a:gd name="T29" fmla="*/ 4 h 19"/>
                <a:gd name="T30" fmla="*/ 9 w 11"/>
                <a:gd name="T31" fmla="*/ 2 h 19"/>
                <a:gd name="T32" fmla="*/ 7 w 11"/>
                <a:gd name="T33" fmla="*/ 2 h 19"/>
                <a:gd name="T34" fmla="*/ 9 w 11"/>
                <a:gd name="T35" fmla="*/ 2 h 19"/>
                <a:gd name="T36" fmla="*/ 9 w 11"/>
                <a:gd name="T37" fmla="*/ 0 h 19"/>
                <a:gd name="T38" fmla="*/ 9 w 11"/>
                <a:gd name="T39" fmla="*/ 2 h 19"/>
                <a:gd name="T40" fmla="*/ 10 w 11"/>
                <a:gd name="T41" fmla="*/ 2 h 19"/>
                <a:gd name="T42" fmla="*/ 11 w 11"/>
                <a:gd name="T43" fmla="*/ 4 h 19"/>
                <a:gd name="T44" fmla="*/ 11 w 11"/>
                <a:gd name="T45" fmla="*/ 5 h 19"/>
                <a:gd name="T46" fmla="*/ 11 w 11"/>
                <a:gd name="T47" fmla="*/ 7 h 19"/>
                <a:gd name="T48" fmla="*/ 11 w 11"/>
                <a:gd name="T49" fmla="*/ 8 h 19"/>
                <a:gd name="T50" fmla="*/ 10 w 11"/>
                <a:gd name="T51" fmla="*/ 9 h 19"/>
                <a:gd name="T52" fmla="*/ 11 w 11"/>
                <a:gd name="T53" fmla="*/ 10 h 19"/>
                <a:gd name="T54" fmla="*/ 11 w 11"/>
                <a:gd name="T55" fmla="*/ 12 h 19"/>
                <a:gd name="T56" fmla="*/ 11 w 11"/>
                <a:gd name="T57" fmla="*/ 13 h 19"/>
                <a:gd name="T58" fmla="*/ 11 w 11"/>
                <a:gd name="T59" fmla="*/ 14 h 19"/>
                <a:gd name="T60" fmla="*/ 9 w 11"/>
                <a:gd name="T61" fmla="*/ 15 h 19"/>
                <a:gd name="T62" fmla="*/ 7 w 11"/>
                <a:gd name="T63" fmla="*/ 17 h 19"/>
                <a:gd name="T64" fmla="*/ 6 w 11"/>
                <a:gd name="T65" fmla="*/ 18 h 19"/>
                <a:gd name="T66" fmla="*/ 5 w 11"/>
                <a:gd name="T6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" h="19">
                  <a:moveTo>
                    <a:pt x="5" y="18"/>
                  </a:moveTo>
                  <a:lnTo>
                    <a:pt x="5" y="19"/>
                  </a:lnTo>
                  <a:lnTo>
                    <a:pt x="4" y="19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4" y="9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9" y="5"/>
                  </a:lnTo>
                  <a:lnTo>
                    <a:pt x="9" y="4"/>
                  </a:lnTo>
                  <a:lnTo>
                    <a:pt x="9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9" y="0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11" y="10"/>
                  </a:lnTo>
                  <a:lnTo>
                    <a:pt x="11" y="12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9" y="15"/>
                  </a:lnTo>
                  <a:lnTo>
                    <a:pt x="7" y="17"/>
                  </a:lnTo>
                  <a:lnTo>
                    <a:pt x="6" y="1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09" name="Freeform 58">
              <a:extLst>
                <a:ext uri="{FF2B5EF4-FFF2-40B4-BE49-F238E27FC236}">
                  <a16:creationId xmlns:a16="http://schemas.microsoft.com/office/drawing/2014/main" id="{126FB1AC-4E2F-66C1-1F99-78CE10D1A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1654" y="3663129"/>
              <a:ext cx="22156" cy="16617"/>
            </a:xfrm>
            <a:custGeom>
              <a:avLst/>
              <a:gdLst>
                <a:gd name="T0" fmla="*/ 11 w 15"/>
                <a:gd name="T1" fmla="*/ 11 h 13"/>
                <a:gd name="T2" fmla="*/ 10 w 15"/>
                <a:gd name="T3" fmla="*/ 11 h 13"/>
                <a:gd name="T4" fmla="*/ 9 w 15"/>
                <a:gd name="T5" fmla="*/ 11 h 13"/>
                <a:gd name="T6" fmla="*/ 7 w 15"/>
                <a:gd name="T7" fmla="*/ 11 h 13"/>
                <a:gd name="T8" fmla="*/ 6 w 15"/>
                <a:gd name="T9" fmla="*/ 11 h 13"/>
                <a:gd name="T10" fmla="*/ 5 w 15"/>
                <a:gd name="T11" fmla="*/ 12 h 13"/>
                <a:gd name="T12" fmla="*/ 4 w 15"/>
                <a:gd name="T13" fmla="*/ 13 h 13"/>
                <a:gd name="T14" fmla="*/ 2 w 15"/>
                <a:gd name="T15" fmla="*/ 13 h 13"/>
                <a:gd name="T16" fmla="*/ 1 w 15"/>
                <a:gd name="T17" fmla="*/ 12 h 13"/>
                <a:gd name="T18" fmla="*/ 0 w 15"/>
                <a:gd name="T19" fmla="*/ 12 h 13"/>
                <a:gd name="T20" fmla="*/ 0 w 15"/>
                <a:gd name="T21" fmla="*/ 10 h 13"/>
                <a:gd name="T22" fmla="*/ 1 w 15"/>
                <a:gd name="T23" fmla="*/ 7 h 13"/>
                <a:gd name="T24" fmla="*/ 1 w 15"/>
                <a:gd name="T25" fmla="*/ 6 h 13"/>
                <a:gd name="T26" fmla="*/ 2 w 15"/>
                <a:gd name="T27" fmla="*/ 5 h 13"/>
                <a:gd name="T28" fmla="*/ 4 w 15"/>
                <a:gd name="T29" fmla="*/ 5 h 13"/>
                <a:gd name="T30" fmla="*/ 5 w 15"/>
                <a:gd name="T31" fmla="*/ 5 h 13"/>
                <a:gd name="T32" fmla="*/ 5 w 15"/>
                <a:gd name="T33" fmla="*/ 3 h 13"/>
                <a:gd name="T34" fmla="*/ 5 w 15"/>
                <a:gd name="T35" fmla="*/ 2 h 13"/>
                <a:gd name="T36" fmla="*/ 6 w 15"/>
                <a:gd name="T37" fmla="*/ 1 h 13"/>
                <a:gd name="T38" fmla="*/ 6 w 15"/>
                <a:gd name="T39" fmla="*/ 0 h 13"/>
                <a:gd name="T40" fmla="*/ 7 w 15"/>
                <a:gd name="T41" fmla="*/ 0 h 13"/>
                <a:gd name="T42" fmla="*/ 9 w 15"/>
                <a:gd name="T43" fmla="*/ 1 h 13"/>
                <a:gd name="T44" fmla="*/ 10 w 15"/>
                <a:gd name="T45" fmla="*/ 2 h 13"/>
                <a:gd name="T46" fmla="*/ 11 w 15"/>
                <a:gd name="T47" fmla="*/ 2 h 13"/>
                <a:gd name="T48" fmla="*/ 14 w 15"/>
                <a:gd name="T49" fmla="*/ 2 h 13"/>
                <a:gd name="T50" fmla="*/ 15 w 15"/>
                <a:gd name="T51" fmla="*/ 2 h 13"/>
                <a:gd name="T52" fmla="*/ 15 w 15"/>
                <a:gd name="T53" fmla="*/ 5 h 13"/>
                <a:gd name="T54" fmla="*/ 15 w 15"/>
                <a:gd name="T55" fmla="*/ 6 h 13"/>
                <a:gd name="T56" fmla="*/ 15 w 15"/>
                <a:gd name="T57" fmla="*/ 7 h 13"/>
                <a:gd name="T58" fmla="*/ 14 w 15"/>
                <a:gd name="T59" fmla="*/ 8 h 13"/>
                <a:gd name="T60" fmla="*/ 12 w 15"/>
                <a:gd name="T61" fmla="*/ 10 h 13"/>
                <a:gd name="T62" fmla="*/ 11 w 15"/>
                <a:gd name="T6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13">
                  <a:moveTo>
                    <a:pt x="11" y="11"/>
                  </a:moveTo>
                  <a:lnTo>
                    <a:pt x="10" y="11"/>
                  </a:lnTo>
                  <a:lnTo>
                    <a:pt x="9" y="11"/>
                  </a:lnTo>
                  <a:lnTo>
                    <a:pt x="7" y="11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6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5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0" name="Freeform 59">
              <a:extLst>
                <a:ext uri="{FF2B5EF4-FFF2-40B4-BE49-F238E27FC236}">
                  <a16:creationId xmlns:a16="http://schemas.microsoft.com/office/drawing/2014/main" id="{A1D93928-02AD-EB64-C8BF-5F60D3FC9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959" y="3652053"/>
              <a:ext cx="16617" cy="11076"/>
            </a:xfrm>
            <a:custGeom>
              <a:avLst/>
              <a:gdLst>
                <a:gd name="T0" fmla="*/ 11 w 11"/>
                <a:gd name="T1" fmla="*/ 1 h 8"/>
                <a:gd name="T2" fmla="*/ 11 w 11"/>
                <a:gd name="T3" fmla="*/ 3 h 8"/>
                <a:gd name="T4" fmla="*/ 10 w 11"/>
                <a:gd name="T5" fmla="*/ 4 h 8"/>
                <a:gd name="T6" fmla="*/ 9 w 11"/>
                <a:gd name="T7" fmla="*/ 4 h 8"/>
                <a:gd name="T8" fmla="*/ 7 w 11"/>
                <a:gd name="T9" fmla="*/ 5 h 8"/>
                <a:gd name="T10" fmla="*/ 6 w 11"/>
                <a:gd name="T11" fmla="*/ 6 h 8"/>
                <a:gd name="T12" fmla="*/ 5 w 11"/>
                <a:gd name="T13" fmla="*/ 8 h 8"/>
                <a:gd name="T14" fmla="*/ 4 w 11"/>
                <a:gd name="T15" fmla="*/ 6 h 8"/>
                <a:gd name="T16" fmla="*/ 2 w 11"/>
                <a:gd name="T17" fmla="*/ 5 h 8"/>
                <a:gd name="T18" fmla="*/ 1 w 11"/>
                <a:gd name="T19" fmla="*/ 4 h 8"/>
                <a:gd name="T20" fmla="*/ 0 w 11"/>
                <a:gd name="T21" fmla="*/ 3 h 8"/>
                <a:gd name="T22" fmla="*/ 0 w 11"/>
                <a:gd name="T23" fmla="*/ 1 h 8"/>
                <a:gd name="T24" fmla="*/ 4 w 11"/>
                <a:gd name="T25" fmla="*/ 1 h 8"/>
                <a:gd name="T26" fmla="*/ 5 w 11"/>
                <a:gd name="T27" fmla="*/ 1 h 8"/>
                <a:gd name="T28" fmla="*/ 6 w 11"/>
                <a:gd name="T29" fmla="*/ 0 h 8"/>
                <a:gd name="T30" fmla="*/ 11 w 11"/>
                <a:gd name="T31" fmla="*/ 0 h 8"/>
                <a:gd name="T32" fmla="*/ 11 w 11"/>
                <a:gd name="T3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8">
                  <a:moveTo>
                    <a:pt x="11" y="1"/>
                  </a:moveTo>
                  <a:lnTo>
                    <a:pt x="11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8"/>
                  </a:lnTo>
                  <a:lnTo>
                    <a:pt x="4" y="6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1" name="Freeform 60">
              <a:extLst>
                <a:ext uri="{FF2B5EF4-FFF2-40B4-BE49-F238E27FC236}">
                  <a16:creationId xmlns:a16="http://schemas.microsoft.com/office/drawing/2014/main" id="{3C849732-12E7-36E9-5EE8-FB0CF13A6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345" y="3336357"/>
              <a:ext cx="110770" cy="132925"/>
            </a:xfrm>
            <a:custGeom>
              <a:avLst/>
              <a:gdLst>
                <a:gd name="T0" fmla="*/ 71 w 83"/>
                <a:gd name="T1" fmla="*/ 90 h 98"/>
                <a:gd name="T2" fmla="*/ 66 w 83"/>
                <a:gd name="T3" fmla="*/ 98 h 98"/>
                <a:gd name="T4" fmla="*/ 43 w 83"/>
                <a:gd name="T5" fmla="*/ 95 h 98"/>
                <a:gd name="T6" fmla="*/ 46 w 83"/>
                <a:gd name="T7" fmla="*/ 94 h 98"/>
                <a:gd name="T8" fmla="*/ 68 w 83"/>
                <a:gd name="T9" fmla="*/ 86 h 98"/>
                <a:gd name="T10" fmla="*/ 63 w 83"/>
                <a:gd name="T11" fmla="*/ 89 h 98"/>
                <a:gd name="T12" fmla="*/ 51 w 83"/>
                <a:gd name="T13" fmla="*/ 83 h 98"/>
                <a:gd name="T14" fmla="*/ 60 w 83"/>
                <a:gd name="T15" fmla="*/ 88 h 98"/>
                <a:gd name="T16" fmla="*/ 49 w 83"/>
                <a:gd name="T17" fmla="*/ 88 h 98"/>
                <a:gd name="T18" fmla="*/ 41 w 83"/>
                <a:gd name="T19" fmla="*/ 80 h 98"/>
                <a:gd name="T20" fmla="*/ 46 w 83"/>
                <a:gd name="T21" fmla="*/ 90 h 98"/>
                <a:gd name="T22" fmla="*/ 40 w 83"/>
                <a:gd name="T23" fmla="*/ 98 h 98"/>
                <a:gd name="T24" fmla="*/ 25 w 83"/>
                <a:gd name="T25" fmla="*/ 76 h 98"/>
                <a:gd name="T26" fmla="*/ 3 w 83"/>
                <a:gd name="T27" fmla="*/ 60 h 98"/>
                <a:gd name="T28" fmla="*/ 0 w 83"/>
                <a:gd name="T29" fmla="*/ 55 h 98"/>
                <a:gd name="T30" fmla="*/ 5 w 83"/>
                <a:gd name="T31" fmla="*/ 51 h 98"/>
                <a:gd name="T32" fmla="*/ 13 w 83"/>
                <a:gd name="T33" fmla="*/ 50 h 98"/>
                <a:gd name="T34" fmla="*/ 21 w 83"/>
                <a:gd name="T35" fmla="*/ 46 h 98"/>
                <a:gd name="T36" fmla="*/ 34 w 83"/>
                <a:gd name="T37" fmla="*/ 41 h 98"/>
                <a:gd name="T38" fmla="*/ 39 w 83"/>
                <a:gd name="T39" fmla="*/ 34 h 98"/>
                <a:gd name="T40" fmla="*/ 36 w 83"/>
                <a:gd name="T41" fmla="*/ 29 h 98"/>
                <a:gd name="T42" fmla="*/ 34 w 83"/>
                <a:gd name="T43" fmla="*/ 23 h 98"/>
                <a:gd name="T44" fmla="*/ 34 w 83"/>
                <a:gd name="T45" fmla="*/ 15 h 98"/>
                <a:gd name="T46" fmla="*/ 34 w 83"/>
                <a:gd name="T47" fmla="*/ 9 h 98"/>
                <a:gd name="T48" fmla="*/ 38 w 83"/>
                <a:gd name="T49" fmla="*/ 3 h 98"/>
                <a:gd name="T50" fmla="*/ 44 w 83"/>
                <a:gd name="T51" fmla="*/ 1 h 98"/>
                <a:gd name="T52" fmla="*/ 48 w 83"/>
                <a:gd name="T53" fmla="*/ 0 h 98"/>
                <a:gd name="T54" fmla="*/ 53 w 83"/>
                <a:gd name="T55" fmla="*/ 1 h 98"/>
                <a:gd name="T56" fmla="*/ 56 w 83"/>
                <a:gd name="T57" fmla="*/ 3 h 98"/>
                <a:gd name="T58" fmla="*/ 59 w 83"/>
                <a:gd name="T59" fmla="*/ 8 h 98"/>
                <a:gd name="T60" fmla="*/ 63 w 83"/>
                <a:gd name="T61" fmla="*/ 10 h 98"/>
                <a:gd name="T62" fmla="*/ 64 w 83"/>
                <a:gd name="T63" fmla="*/ 15 h 98"/>
                <a:gd name="T64" fmla="*/ 68 w 83"/>
                <a:gd name="T65" fmla="*/ 19 h 98"/>
                <a:gd name="T66" fmla="*/ 68 w 83"/>
                <a:gd name="T67" fmla="*/ 24 h 98"/>
                <a:gd name="T68" fmla="*/ 68 w 83"/>
                <a:gd name="T69" fmla="*/ 26 h 98"/>
                <a:gd name="T70" fmla="*/ 68 w 83"/>
                <a:gd name="T71" fmla="*/ 31 h 98"/>
                <a:gd name="T72" fmla="*/ 69 w 83"/>
                <a:gd name="T73" fmla="*/ 35 h 98"/>
                <a:gd name="T74" fmla="*/ 71 w 83"/>
                <a:gd name="T75" fmla="*/ 38 h 98"/>
                <a:gd name="T76" fmla="*/ 74 w 83"/>
                <a:gd name="T77" fmla="*/ 40 h 98"/>
                <a:gd name="T78" fmla="*/ 75 w 83"/>
                <a:gd name="T79" fmla="*/ 45 h 98"/>
                <a:gd name="T80" fmla="*/ 76 w 83"/>
                <a:gd name="T81" fmla="*/ 50 h 98"/>
                <a:gd name="T82" fmla="*/ 78 w 83"/>
                <a:gd name="T83" fmla="*/ 56 h 98"/>
                <a:gd name="T84" fmla="*/ 79 w 83"/>
                <a:gd name="T85" fmla="*/ 60 h 98"/>
                <a:gd name="T86" fmla="*/ 81 w 83"/>
                <a:gd name="T87" fmla="*/ 66 h 98"/>
                <a:gd name="T88" fmla="*/ 83 w 83"/>
                <a:gd name="T89" fmla="*/ 7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3" h="98">
                  <a:moveTo>
                    <a:pt x="83" y="78"/>
                  </a:moveTo>
                  <a:lnTo>
                    <a:pt x="71" y="86"/>
                  </a:lnTo>
                  <a:lnTo>
                    <a:pt x="71" y="90"/>
                  </a:lnTo>
                  <a:lnTo>
                    <a:pt x="70" y="90"/>
                  </a:lnTo>
                  <a:lnTo>
                    <a:pt x="69" y="98"/>
                  </a:lnTo>
                  <a:lnTo>
                    <a:pt x="66" y="98"/>
                  </a:lnTo>
                  <a:lnTo>
                    <a:pt x="46" y="96"/>
                  </a:lnTo>
                  <a:lnTo>
                    <a:pt x="43" y="96"/>
                  </a:lnTo>
                  <a:lnTo>
                    <a:pt x="43" y="95"/>
                  </a:lnTo>
                  <a:lnTo>
                    <a:pt x="44" y="94"/>
                  </a:lnTo>
                  <a:lnTo>
                    <a:pt x="45" y="94"/>
                  </a:lnTo>
                  <a:lnTo>
                    <a:pt x="46" y="94"/>
                  </a:lnTo>
                  <a:lnTo>
                    <a:pt x="68" y="95"/>
                  </a:lnTo>
                  <a:lnTo>
                    <a:pt x="66" y="93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3" y="84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1" y="84"/>
                  </a:lnTo>
                  <a:lnTo>
                    <a:pt x="51" y="83"/>
                  </a:lnTo>
                  <a:lnTo>
                    <a:pt x="51" y="84"/>
                  </a:lnTo>
                  <a:lnTo>
                    <a:pt x="51" y="88"/>
                  </a:lnTo>
                  <a:lnTo>
                    <a:pt x="60" y="88"/>
                  </a:lnTo>
                  <a:lnTo>
                    <a:pt x="60" y="90"/>
                  </a:lnTo>
                  <a:lnTo>
                    <a:pt x="49" y="89"/>
                  </a:lnTo>
                  <a:lnTo>
                    <a:pt x="49" y="88"/>
                  </a:lnTo>
                  <a:lnTo>
                    <a:pt x="50" y="83"/>
                  </a:lnTo>
                  <a:lnTo>
                    <a:pt x="49" y="81"/>
                  </a:lnTo>
                  <a:lnTo>
                    <a:pt x="41" y="80"/>
                  </a:lnTo>
                  <a:lnTo>
                    <a:pt x="40" y="88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1" y="89"/>
                  </a:lnTo>
                  <a:lnTo>
                    <a:pt x="40" y="89"/>
                  </a:lnTo>
                  <a:lnTo>
                    <a:pt x="40" y="98"/>
                  </a:lnTo>
                  <a:lnTo>
                    <a:pt x="36" y="96"/>
                  </a:lnTo>
                  <a:lnTo>
                    <a:pt x="39" y="83"/>
                  </a:lnTo>
                  <a:lnTo>
                    <a:pt x="25" y="76"/>
                  </a:lnTo>
                  <a:lnTo>
                    <a:pt x="13" y="69"/>
                  </a:lnTo>
                  <a:lnTo>
                    <a:pt x="6" y="64"/>
                  </a:lnTo>
                  <a:lnTo>
                    <a:pt x="3" y="60"/>
                  </a:lnTo>
                  <a:lnTo>
                    <a:pt x="1" y="58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1" y="53"/>
                  </a:lnTo>
                  <a:lnTo>
                    <a:pt x="3" y="51"/>
                  </a:lnTo>
                  <a:lnTo>
                    <a:pt x="5" y="51"/>
                  </a:lnTo>
                  <a:lnTo>
                    <a:pt x="9" y="51"/>
                  </a:lnTo>
                  <a:lnTo>
                    <a:pt x="10" y="51"/>
                  </a:lnTo>
                  <a:lnTo>
                    <a:pt x="13" y="50"/>
                  </a:lnTo>
                  <a:lnTo>
                    <a:pt x="16" y="48"/>
                  </a:lnTo>
                  <a:lnTo>
                    <a:pt x="20" y="46"/>
                  </a:lnTo>
                  <a:lnTo>
                    <a:pt x="21" y="46"/>
                  </a:lnTo>
                  <a:lnTo>
                    <a:pt x="28" y="45"/>
                  </a:lnTo>
                  <a:lnTo>
                    <a:pt x="31" y="43"/>
                  </a:lnTo>
                  <a:lnTo>
                    <a:pt x="34" y="41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39" y="34"/>
                  </a:lnTo>
                  <a:lnTo>
                    <a:pt x="39" y="33"/>
                  </a:lnTo>
                  <a:lnTo>
                    <a:pt x="38" y="31"/>
                  </a:lnTo>
                  <a:lnTo>
                    <a:pt x="36" y="29"/>
                  </a:lnTo>
                  <a:lnTo>
                    <a:pt x="35" y="26"/>
                  </a:lnTo>
                  <a:lnTo>
                    <a:pt x="34" y="24"/>
                  </a:lnTo>
                  <a:lnTo>
                    <a:pt x="34" y="23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5"/>
                  </a:lnTo>
                  <a:lnTo>
                    <a:pt x="33" y="14"/>
                  </a:lnTo>
                  <a:lnTo>
                    <a:pt x="34" y="13"/>
                  </a:lnTo>
                  <a:lnTo>
                    <a:pt x="34" y="9"/>
                  </a:lnTo>
                  <a:lnTo>
                    <a:pt x="36" y="8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1"/>
                  </a:lnTo>
                  <a:lnTo>
                    <a:pt x="43" y="1"/>
                  </a:lnTo>
                  <a:lnTo>
                    <a:pt x="44" y="1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3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56" y="3"/>
                  </a:lnTo>
                  <a:lnTo>
                    <a:pt x="58" y="4"/>
                  </a:lnTo>
                  <a:lnTo>
                    <a:pt x="58" y="6"/>
                  </a:lnTo>
                  <a:lnTo>
                    <a:pt x="59" y="8"/>
                  </a:lnTo>
                  <a:lnTo>
                    <a:pt x="60" y="9"/>
                  </a:lnTo>
                  <a:lnTo>
                    <a:pt x="61" y="9"/>
                  </a:lnTo>
                  <a:lnTo>
                    <a:pt x="63" y="10"/>
                  </a:lnTo>
                  <a:lnTo>
                    <a:pt x="64" y="13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5" y="16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1"/>
                  </a:lnTo>
                  <a:lnTo>
                    <a:pt x="68" y="24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68" y="26"/>
                  </a:lnTo>
                  <a:lnTo>
                    <a:pt x="68" y="29"/>
                  </a:lnTo>
                  <a:lnTo>
                    <a:pt x="68" y="30"/>
                  </a:lnTo>
                  <a:lnTo>
                    <a:pt x="68" y="31"/>
                  </a:lnTo>
                  <a:lnTo>
                    <a:pt x="68" y="33"/>
                  </a:lnTo>
                  <a:lnTo>
                    <a:pt x="68" y="34"/>
                  </a:lnTo>
                  <a:lnTo>
                    <a:pt x="69" y="35"/>
                  </a:lnTo>
                  <a:lnTo>
                    <a:pt x="70" y="35"/>
                  </a:lnTo>
                  <a:lnTo>
                    <a:pt x="70" y="36"/>
                  </a:lnTo>
                  <a:lnTo>
                    <a:pt x="71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40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5" y="45"/>
                  </a:lnTo>
                  <a:lnTo>
                    <a:pt x="75" y="48"/>
                  </a:lnTo>
                  <a:lnTo>
                    <a:pt x="75" y="49"/>
                  </a:lnTo>
                  <a:lnTo>
                    <a:pt x="76" y="50"/>
                  </a:lnTo>
                  <a:lnTo>
                    <a:pt x="76" y="53"/>
                  </a:lnTo>
                  <a:lnTo>
                    <a:pt x="78" y="55"/>
                  </a:lnTo>
                  <a:lnTo>
                    <a:pt x="78" y="56"/>
                  </a:lnTo>
                  <a:lnTo>
                    <a:pt x="79" y="58"/>
                  </a:lnTo>
                  <a:lnTo>
                    <a:pt x="79" y="59"/>
                  </a:lnTo>
                  <a:lnTo>
                    <a:pt x="79" y="60"/>
                  </a:lnTo>
                  <a:lnTo>
                    <a:pt x="80" y="61"/>
                  </a:lnTo>
                  <a:lnTo>
                    <a:pt x="80" y="63"/>
                  </a:lnTo>
                  <a:lnTo>
                    <a:pt x="81" y="66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3" y="73"/>
                  </a:lnTo>
                  <a:lnTo>
                    <a:pt x="83" y="7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2" name="Freeform 61">
              <a:extLst>
                <a:ext uri="{FF2B5EF4-FFF2-40B4-BE49-F238E27FC236}">
                  <a16:creationId xmlns:a16="http://schemas.microsoft.com/office/drawing/2014/main" id="{5D33FFAB-B011-8216-6C7F-BC991EBD7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5188" y="3203437"/>
              <a:ext cx="11076" cy="5540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5 h 6"/>
                <a:gd name="T4" fmla="*/ 5 w 6"/>
                <a:gd name="T5" fmla="*/ 4 h 6"/>
                <a:gd name="T6" fmla="*/ 4 w 6"/>
                <a:gd name="T7" fmla="*/ 4 h 6"/>
                <a:gd name="T8" fmla="*/ 4 w 6"/>
                <a:gd name="T9" fmla="*/ 5 h 6"/>
                <a:gd name="T10" fmla="*/ 2 w 6"/>
                <a:gd name="T11" fmla="*/ 6 h 6"/>
                <a:gd name="T12" fmla="*/ 1 w 6"/>
                <a:gd name="T13" fmla="*/ 6 h 6"/>
                <a:gd name="T14" fmla="*/ 1 w 6"/>
                <a:gd name="T15" fmla="*/ 5 h 6"/>
                <a:gd name="T16" fmla="*/ 0 w 6"/>
                <a:gd name="T17" fmla="*/ 4 h 6"/>
                <a:gd name="T18" fmla="*/ 1 w 6"/>
                <a:gd name="T19" fmla="*/ 4 h 6"/>
                <a:gd name="T20" fmla="*/ 2 w 6"/>
                <a:gd name="T21" fmla="*/ 4 h 6"/>
                <a:gd name="T22" fmla="*/ 2 w 6"/>
                <a:gd name="T23" fmla="*/ 3 h 6"/>
                <a:gd name="T24" fmla="*/ 1 w 6"/>
                <a:gd name="T25" fmla="*/ 3 h 6"/>
                <a:gd name="T26" fmla="*/ 1 w 6"/>
                <a:gd name="T27" fmla="*/ 1 h 6"/>
                <a:gd name="T28" fmla="*/ 1 w 6"/>
                <a:gd name="T29" fmla="*/ 0 h 6"/>
                <a:gd name="T30" fmla="*/ 2 w 6"/>
                <a:gd name="T31" fmla="*/ 0 h 6"/>
                <a:gd name="T32" fmla="*/ 4 w 6"/>
                <a:gd name="T33" fmla="*/ 1 h 6"/>
                <a:gd name="T34" fmla="*/ 6 w 6"/>
                <a:gd name="T35" fmla="*/ 1 h 6"/>
                <a:gd name="T36" fmla="*/ 6 w 6"/>
                <a:gd name="T37" fmla="*/ 3 h 6"/>
                <a:gd name="T38" fmla="*/ 6 w 6"/>
                <a:gd name="T3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lnTo>
                    <a:pt x="6" y="5"/>
                  </a:lnTo>
                  <a:lnTo>
                    <a:pt x="5" y="4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3" name="Freeform 62">
              <a:extLst>
                <a:ext uri="{FF2B5EF4-FFF2-40B4-BE49-F238E27FC236}">
                  <a16:creationId xmlns:a16="http://schemas.microsoft.com/office/drawing/2014/main" id="{083D6091-633F-467C-7F00-4B4C6B759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883" y="3170206"/>
              <a:ext cx="16617" cy="11076"/>
            </a:xfrm>
            <a:custGeom>
              <a:avLst/>
              <a:gdLst>
                <a:gd name="T0" fmla="*/ 4 w 11"/>
                <a:gd name="T1" fmla="*/ 1 h 7"/>
                <a:gd name="T2" fmla="*/ 5 w 11"/>
                <a:gd name="T3" fmla="*/ 1 h 7"/>
                <a:gd name="T4" fmla="*/ 6 w 11"/>
                <a:gd name="T5" fmla="*/ 1 h 7"/>
                <a:gd name="T6" fmla="*/ 7 w 11"/>
                <a:gd name="T7" fmla="*/ 1 h 7"/>
                <a:gd name="T8" fmla="*/ 9 w 11"/>
                <a:gd name="T9" fmla="*/ 0 h 7"/>
                <a:gd name="T10" fmla="*/ 9 w 11"/>
                <a:gd name="T11" fmla="*/ 1 h 7"/>
                <a:gd name="T12" fmla="*/ 7 w 11"/>
                <a:gd name="T13" fmla="*/ 1 h 7"/>
                <a:gd name="T14" fmla="*/ 7 w 11"/>
                <a:gd name="T15" fmla="*/ 2 h 7"/>
                <a:gd name="T16" fmla="*/ 9 w 11"/>
                <a:gd name="T17" fmla="*/ 2 h 7"/>
                <a:gd name="T18" fmla="*/ 10 w 11"/>
                <a:gd name="T19" fmla="*/ 2 h 7"/>
                <a:gd name="T20" fmla="*/ 10 w 11"/>
                <a:gd name="T21" fmla="*/ 3 h 7"/>
                <a:gd name="T22" fmla="*/ 11 w 11"/>
                <a:gd name="T23" fmla="*/ 3 h 7"/>
                <a:gd name="T24" fmla="*/ 11 w 11"/>
                <a:gd name="T25" fmla="*/ 5 h 7"/>
                <a:gd name="T26" fmla="*/ 10 w 11"/>
                <a:gd name="T27" fmla="*/ 5 h 7"/>
                <a:gd name="T28" fmla="*/ 7 w 11"/>
                <a:gd name="T29" fmla="*/ 5 h 7"/>
                <a:gd name="T30" fmla="*/ 6 w 11"/>
                <a:gd name="T31" fmla="*/ 5 h 7"/>
                <a:gd name="T32" fmla="*/ 5 w 11"/>
                <a:gd name="T33" fmla="*/ 6 h 7"/>
                <a:gd name="T34" fmla="*/ 4 w 11"/>
                <a:gd name="T35" fmla="*/ 6 h 7"/>
                <a:gd name="T36" fmla="*/ 4 w 11"/>
                <a:gd name="T37" fmla="*/ 7 h 7"/>
                <a:gd name="T38" fmla="*/ 4 w 11"/>
                <a:gd name="T39" fmla="*/ 6 h 7"/>
                <a:gd name="T40" fmla="*/ 2 w 11"/>
                <a:gd name="T41" fmla="*/ 6 h 7"/>
                <a:gd name="T42" fmla="*/ 2 w 11"/>
                <a:gd name="T43" fmla="*/ 5 h 7"/>
                <a:gd name="T44" fmla="*/ 2 w 11"/>
                <a:gd name="T45" fmla="*/ 3 h 7"/>
                <a:gd name="T46" fmla="*/ 2 w 11"/>
                <a:gd name="T47" fmla="*/ 2 h 7"/>
                <a:gd name="T48" fmla="*/ 0 w 11"/>
                <a:gd name="T49" fmla="*/ 2 h 7"/>
                <a:gd name="T50" fmla="*/ 0 w 11"/>
                <a:gd name="T51" fmla="*/ 1 h 7"/>
                <a:gd name="T52" fmla="*/ 0 w 11"/>
                <a:gd name="T53" fmla="*/ 0 h 7"/>
                <a:gd name="T54" fmla="*/ 1 w 11"/>
                <a:gd name="T55" fmla="*/ 0 h 7"/>
                <a:gd name="T56" fmla="*/ 2 w 11"/>
                <a:gd name="T57" fmla="*/ 0 h 7"/>
                <a:gd name="T58" fmla="*/ 4 w 11"/>
                <a:gd name="T5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7">
                  <a:moveTo>
                    <a:pt x="4" y="1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9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4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4" name="Freeform 63">
              <a:extLst>
                <a:ext uri="{FF2B5EF4-FFF2-40B4-BE49-F238E27FC236}">
                  <a16:creationId xmlns:a16="http://schemas.microsoft.com/office/drawing/2014/main" id="{BC47CF64-3EB6-2CFD-BE24-FC2E3113C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109" y="3164665"/>
              <a:ext cx="5540" cy="5540"/>
            </a:xfrm>
            <a:custGeom>
              <a:avLst/>
              <a:gdLst>
                <a:gd name="T0" fmla="*/ 4 w 4"/>
                <a:gd name="T1" fmla="*/ 7 h 7"/>
                <a:gd name="T2" fmla="*/ 2 w 4"/>
                <a:gd name="T3" fmla="*/ 7 h 7"/>
                <a:gd name="T4" fmla="*/ 1 w 4"/>
                <a:gd name="T5" fmla="*/ 7 h 7"/>
                <a:gd name="T6" fmla="*/ 1 w 4"/>
                <a:gd name="T7" fmla="*/ 5 h 7"/>
                <a:gd name="T8" fmla="*/ 1 w 4"/>
                <a:gd name="T9" fmla="*/ 4 h 7"/>
                <a:gd name="T10" fmla="*/ 0 w 4"/>
                <a:gd name="T11" fmla="*/ 2 h 7"/>
                <a:gd name="T12" fmla="*/ 1 w 4"/>
                <a:gd name="T13" fmla="*/ 0 h 7"/>
                <a:gd name="T14" fmla="*/ 2 w 4"/>
                <a:gd name="T15" fmla="*/ 0 h 7"/>
                <a:gd name="T16" fmla="*/ 4 w 4"/>
                <a:gd name="T17" fmla="*/ 2 h 7"/>
                <a:gd name="T18" fmla="*/ 4 w 4"/>
                <a:gd name="T19" fmla="*/ 3 h 7"/>
                <a:gd name="T20" fmla="*/ 4 w 4"/>
                <a:gd name="T21" fmla="*/ 4 h 7"/>
                <a:gd name="T22" fmla="*/ 4 w 4"/>
                <a:gd name="T23" fmla="*/ 5 h 7"/>
                <a:gd name="T24" fmla="*/ 4 w 4"/>
                <a:gd name="T2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7">
                  <a:moveTo>
                    <a:pt x="4" y="7"/>
                  </a:moveTo>
                  <a:lnTo>
                    <a:pt x="2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4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5" name="Freeform 64">
              <a:extLst>
                <a:ext uri="{FF2B5EF4-FFF2-40B4-BE49-F238E27FC236}">
                  <a16:creationId xmlns:a16="http://schemas.microsoft.com/office/drawing/2014/main" id="{5B915E67-B1A1-977F-E8A5-FC0B3A1B5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7650" y="3142514"/>
              <a:ext cx="22156" cy="11076"/>
            </a:xfrm>
            <a:custGeom>
              <a:avLst/>
              <a:gdLst>
                <a:gd name="T0" fmla="*/ 12 w 15"/>
                <a:gd name="T1" fmla="*/ 5 h 9"/>
                <a:gd name="T2" fmla="*/ 13 w 15"/>
                <a:gd name="T3" fmla="*/ 6 h 9"/>
                <a:gd name="T4" fmla="*/ 13 w 15"/>
                <a:gd name="T5" fmla="*/ 8 h 9"/>
                <a:gd name="T6" fmla="*/ 15 w 15"/>
                <a:gd name="T7" fmla="*/ 8 h 9"/>
                <a:gd name="T8" fmla="*/ 13 w 15"/>
                <a:gd name="T9" fmla="*/ 8 h 9"/>
                <a:gd name="T10" fmla="*/ 13 w 15"/>
                <a:gd name="T11" fmla="*/ 9 h 9"/>
                <a:gd name="T12" fmla="*/ 12 w 15"/>
                <a:gd name="T13" fmla="*/ 9 h 9"/>
                <a:gd name="T14" fmla="*/ 11 w 15"/>
                <a:gd name="T15" fmla="*/ 9 h 9"/>
                <a:gd name="T16" fmla="*/ 10 w 15"/>
                <a:gd name="T17" fmla="*/ 9 h 9"/>
                <a:gd name="T18" fmla="*/ 8 w 15"/>
                <a:gd name="T19" fmla="*/ 8 h 9"/>
                <a:gd name="T20" fmla="*/ 8 w 15"/>
                <a:gd name="T21" fmla="*/ 6 h 9"/>
                <a:gd name="T22" fmla="*/ 7 w 15"/>
                <a:gd name="T23" fmla="*/ 6 h 9"/>
                <a:gd name="T24" fmla="*/ 6 w 15"/>
                <a:gd name="T25" fmla="*/ 5 h 9"/>
                <a:gd name="T26" fmla="*/ 3 w 15"/>
                <a:gd name="T27" fmla="*/ 6 h 9"/>
                <a:gd name="T28" fmla="*/ 2 w 15"/>
                <a:gd name="T29" fmla="*/ 8 h 9"/>
                <a:gd name="T30" fmla="*/ 1 w 15"/>
                <a:gd name="T31" fmla="*/ 8 h 9"/>
                <a:gd name="T32" fmla="*/ 1 w 15"/>
                <a:gd name="T33" fmla="*/ 6 h 9"/>
                <a:gd name="T34" fmla="*/ 0 w 15"/>
                <a:gd name="T35" fmla="*/ 5 h 9"/>
                <a:gd name="T36" fmla="*/ 0 w 15"/>
                <a:gd name="T37" fmla="*/ 4 h 9"/>
                <a:gd name="T38" fmla="*/ 1 w 15"/>
                <a:gd name="T39" fmla="*/ 4 h 9"/>
                <a:gd name="T40" fmla="*/ 3 w 15"/>
                <a:gd name="T41" fmla="*/ 3 h 9"/>
                <a:gd name="T42" fmla="*/ 3 w 15"/>
                <a:gd name="T43" fmla="*/ 1 h 9"/>
                <a:gd name="T44" fmla="*/ 5 w 15"/>
                <a:gd name="T45" fmla="*/ 0 h 9"/>
                <a:gd name="T46" fmla="*/ 7 w 15"/>
                <a:gd name="T47" fmla="*/ 0 h 9"/>
                <a:gd name="T48" fmla="*/ 8 w 15"/>
                <a:gd name="T49" fmla="*/ 0 h 9"/>
                <a:gd name="T50" fmla="*/ 10 w 15"/>
                <a:gd name="T51" fmla="*/ 0 h 9"/>
                <a:gd name="T52" fmla="*/ 10 w 15"/>
                <a:gd name="T53" fmla="*/ 1 h 9"/>
                <a:gd name="T54" fmla="*/ 10 w 15"/>
                <a:gd name="T55" fmla="*/ 3 h 9"/>
                <a:gd name="T56" fmla="*/ 11 w 15"/>
                <a:gd name="T57" fmla="*/ 3 h 9"/>
                <a:gd name="T58" fmla="*/ 11 w 15"/>
                <a:gd name="T59" fmla="*/ 4 h 9"/>
                <a:gd name="T60" fmla="*/ 12 w 15"/>
                <a:gd name="T61" fmla="*/ 4 h 9"/>
                <a:gd name="T62" fmla="*/ 12 w 15"/>
                <a:gd name="T63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" h="9">
                  <a:moveTo>
                    <a:pt x="12" y="5"/>
                  </a:moveTo>
                  <a:lnTo>
                    <a:pt x="13" y="6"/>
                  </a:lnTo>
                  <a:lnTo>
                    <a:pt x="13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8" y="8"/>
                  </a:lnTo>
                  <a:lnTo>
                    <a:pt x="8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3" y="6"/>
                  </a:lnTo>
                  <a:lnTo>
                    <a:pt x="2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1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6" name="Freeform 65">
              <a:extLst>
                <a:ext uri="{FF2B5EF4-FFF2-40B4-BE49-F238E27FC236}">
                  <a16:creationId xmlns:a16="http://schemas.microsoft.com/office/drawing/2014/main" id="{65ECCBB8-18B9-6E93-5725-27DA89EEC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5342" y="3004053"/>
              <a:ext cx="5540" cy="5540"/>
            </a:xfrm>
            <a:custGeom>
              <a:avLst/>
              <a:gdLst>
                <a:gd name="T0" fmla="*/ 5 w 6"/>
                <a:gd name="T1" fmla="*/ 6 h 6"/>
                <a:gd name="T2" fmla="*/ 4 w 6"/>
                <a:gd name="T3" fmla="*/ 5 h 6"/>
                <a:gd name="T4" fmla="*/ 2 w 6"/>
                <a:gd name="T5" fmla="*/ 5 h 6"/>
                <a:gd name="T6" fmla="*/ 1 w 6"/>
                <a:gd name="T7" fmla="*/ 5 h 6"/>
                <a:gd name="T8" fmla="*/ 1 w 6"/>
                <a:gd name="T9" fmla="*/ 4 h 6"/>
                <a:gd name="T10" fmla="*/ 0 w 6"/>
                <a:gd name="T11" fmla="*/ 4 h 6"/>
                <a:gd name="T12" fmla="*/ 1 w 6"/>
                <a:gd name="T13" fmla="*/ 4 h 6"/>
                <a:gd name="T14" fmla="*/ 1 w 6"/>
                <a:gd name="T15" fmla="*/ 3 h 6"/>
                <a:gd name="T16" fmla="*/ 0 w 6"/>
                <a:gd name="T17" fmla="*/ 3 h 6"/>
                <a:gd name="T18" fmla="*/ 1 w 6"/>
                <a:gd name="T19" fmla="*/ 1 h 6"/>
                <a:gd name="T20" fmla="*/ 0 w 6"/>
                <a:gd name="T21" fmla="*/ 0 h 6"/>
                <a:gd name="T22" fmla="*/ 1 w 6"/>
                <a:gd name="T23" fmla="*/ 0 h 6"/>
                <a:gd name="T24" fmla="*/ 1 w 6"/>
                <a:gd name="T25" fmla="*/ 1 h 6"/>
                <a:gd name="T26" fmla="*/ 2 w 6"/>
                <a:gd name="T27" fmla="*/ 1 h 6"/>
                <a:gd name="T28" fmla="*/ 4 w 6"/>
                <a:gd name="T29" fmla="*/ 3 h 6"/>
                <a:gd name="T30" fmla="*/ 5 w 6"/>
                <a:gd name="T31" fmla="*/ 4 h 6"/>
                <a:gd name="T32" fmla="*/ 6 w 6"/>
                <a:gd name="T33" fmla="*/ 5 h 6"/>
                <a:gd name="T34" fmla="*/ 6 w 6"/>
                <a:gd name="T35" fmla="*/ 6 h 6"/>
                <a:gd name="T36" fmla="*/ 5 w 6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6">
                  <a:moveTo>
                    <a:pt x="5" y="6"/>
                  </a:moveTo>
                  <a:lnTo>
                    <a:pt x="4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3"/>
                  </a:lnTo>
                  <a:lnTo>
                    <a:pt x="5" y="4"/>
                  </a:lnTo>
                  <a:lnTo>
                    <a:pt x="6" y="5"/>
                  </a:lnTo>
                  <a:lnTo>
                    <a:pt x="6" y="6"/>
                  </a:lnTo>
                  <a:lnTo>
                    <a:pt x="5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7" name="Freeform 66">
              <a:extLst>
                <a:ext uri="{FF2B5EF4-FFF2-40B4-BE49-F238E27FC236}">
                  <a16:creationId xmlns:a16="http://schemas.microsoft.com/office/drawing/2014/main" id="{A0822F81-BFDB-96FE-4777-5DD85CCD0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884" y="2976364"/>
              <a:ext cx="11076" cy="0"/>
            </a:xfrm>
            <a:custGeom>
              <a:avLst/>
              <a:gdLst>
                <a:gd name="T0" fmla="*/ 5 w 8"/>
                <a:gd name="T1" fmla="*/ 1 h 3"/>
                <a:gd name="T2" fmla="*/ 7 w 8"/>
                <a:gd name="T3" fmla="*/ 1 h 3"/>
                <a:gd name="T4" fmla="*/ 7 w 8"/>
                <a:gd name="T5" fmla="*/ 0 h 3"/>
                <a:gd name="T6" fmla="*/ 8 w 8"/>
                <a:gd name="T7" fmla="*/ 1 h 3"/>
                <a:gd name="T8" fmla="*/ 7 w 8"/>
                <a:gd name="T9" fmla="*/ 3 h 3"/>
                <a:gd name="T10" fmla="*/ 5 w 8"/>
                <a:gd name="T11" fmla="*/ 3 h 3"/>
                <a:gd name="T12" fmla="*/ 4 w 8"/>
                <a:gd name="T13" fmla="*/ 3 h 3"/>
                <a:gd name="T14" fmla="*/ 3 w 8"/>
                <a:gd name="T15" fmla="*/ 3 h 3"/>
                <a:gd name="T16" fmla="*/ 2 w 8"/>
                <a:gd name="T17" fmla="*/ 3 h 3"/>
                <a:gd name="T18" fmla="*/ 0 w 8"/>
                <a:gd name="T19" fmla="*/ 1 h 3"/>
                <a:gd name="T20" fmla="*/ 2 w 8"/>
                <a:gd name="T21" fmla="*/ 1 h 3"/>
                <a:gd name="T22" fmla="*/ 3 w 8"/>
                <a:gd name="T23" fmla="*/ 1 h 3"/>
                <a:gd name="T24" fmla="*/ 4 w 8"/>
                <a:gd name="T25" fmla="*/ 0 h 3"/>
                <a:gd name="T26" fmla="*/ 5 w 8"/>
                <a:gd name="T27" fmla="*/ 0 h 3"/>
                <a:gd name="T28" fmla="*/ 5 w 8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3">
                  <a:moveTo>
                    <a:pt x="5" y="1"/>
                  </a:moveTo>
                  <a:lnTo>
                    <a:pt x="7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7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8" name="Freeform 67">
              <a:extLst>
                <a:ext uri="{FF2B5EF4-FFF2-40B4-BE49-F238E27FC236}">
                  <a16:creationId xmlns:a16="http://schemas.microsoft.com/office/drawing/2014/main" id="{5F5BEBE4-4BD8-011E-F6D5-885CCB27C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423" y="2932052"/>
              <a:ext cx="22156" cy="33231"/>
            </a:xfrm>
            <a:custGeom>
              <a:avLst/>
              <a:gdLst>
                <a:gd name="T0" fmla="*/ 17 w 18"/>
                <a:gd name="T1" fmla="*/ 3 h 23"/>
                <a:gd name="T2" fmla="*/ 15 w 18"/>
                <a:gd name="T3" fmla="*/ 4 h 23"/>
                <a:gd name="T4" fmla="*/ 14 w 18"/>
                <a:gd name="T5" fmla="*/ 5 h 23"/>
                <a:gd name="T6" fmla="*/ 14 w 18"/>
                <a:gd name="T7" fmla="*/ 6 h 23"/>
                <a:gd name="T8" fmla="*/ 14 w 18"/>
                <a:gd name="T9" fmla="*/ 8 h 23"/>
                <a:gd name="T10" fmla="*/ 14 w 18"/>
                <a:gd name="T11" fmla="*/ 9 h 23"/>
                <a:gd name="T12" fmla="*/ 15 w 18"/>
                <a:gd name="T13" fmla="*/ 11 h 23"/>
                <a:gd name="T14" fmla="*/ 14 w 18"/>
                <a:gd name="T15" fmla="*/ 13 h 23"/>
                <a:gd name="T16" fmla="*/ 14 w 18"/>
                <a:gd name="T17" fmla="*/ 14 h 23"/>
                <a:gd name="T18" fmla="*/ 14 w 18"/>
                <a:gd name="T19" fmla="*/ 15 h 23"/>
                <a:gd name="T20" fmla="*/ 13 w 18"/>
                <a:gd name="T21" fmla="*/ 16 h 23"/>
                <a:gd name="T22" fmla="*/ 12 w 18"/>
                <a:gd name="T23" fmla="*/ 16 h 23"/>
                <a:gd name="T24" fmla="*/ 12 w 18"/>
                <a:gd name="T25" fmla="*/ 18 h 23"/>
                <a:gd name="T26" fmla="*/ 12 w 18"/>
                <a:gd name="T27" fmla="*/ 19 h 23"/>
                <a:gd name="T28" fmla="*/ 12 w 18"/>
                <a:gd name="T29" fmla="*/ 20 h 23"/>
                <a:gd name="T30" fmla="*/ 12 w 18"/>
                <a:gd name="T31" fmla="*/ 21 h 23"/>
                <a:gd name="T32" fmla="*/ 10 w 18"/>
                <a:gd name="T33" fmla="*/ 23 h 23"/>
                <a:gd name="T34" fmla="*/ 9 w 18"/>
                <a:gd name="T35" fmla="*/ 21 h 23"/>
                <a:gd name="T36" fmla="*/ 8 w 18"/>
                <a:gd name="T37" fmla="*/ 20 h 23"/>
                <a:gd name="T38" fmla="*/ 8 w 18"/>
                <a:gd name="T39" fmla="*/ 21 h 23"/>
                <a:gd name="T40" fmla="*/ 7 w 18"/>
                <a:gd name="T41" fmla="*/ 21 h 23"/>
                <a:gd name="T42" fmla="*/ 5 w 18"/>
                <a:gd name="T43" fmla="*/ 21 h 23"/>
                <a:gd name="T44" fmla="*/ 4 w 18"/>
                <a:gd name="T45" fmla="*/ 21 h 23"/>
                <a:gd name="T46" fmla="*/ 3 w 18"/>
                <a:gd name="T47" fmla="*/ 20 h 23"/>
                <a:gd name="T48" fmla="*/ 2 w 18"/>
                <a:gd name="T49" fmla="*/ 21 h 23"/>
                <a:gd name="T50" fmla="*/ 0 w 18"/>
                <a:gd name="T51" fmla="*/ 20 h 23"/>
                <a:gd name="T52" fmla="*/ 0 w 18"/>
                <a:gd name="T53" fmla="*/ 19 h 23"/>
                <a:gd name="T54" fmla="*/ 2 w 18"/>
                <a:gd name="T55" fmla="*/ 19 h 23"/>
                <a:gd name="T56" fmla="*/ 2 w 18"/>
                <a:gd name="T57" fmla="*/ 18 h 23"/>
                <a:gd name="T58" fmla="*/ 2 w 18"/>
                <a:gd name="T59" fmla="*/ 16 h 23"/>
                <a:gd name="T60" fmla="*/ 2 w 18"/>
                <a:gd name="T61" fmla="*/ 15 h 23"/>
                <a:gd name="T62" fmla="*/ 2 w 18"/>
                <a:gd name="T63" fmla="*/ 14 h 23"/>
                <a:gd name="T64" fmla="*/ 2 w 18"/>
                <a:gd name="T65" fmla="*/ 13 h 23"/>
                <a:gd name="T66" fmla="*/ 2 w 18"/>
                <a:gd name="T67" fmla="*/ 11 h 23"/>
                <a:gd name="T68" fmla="*/ 3 w 18"/>
                <a:gd name="T69" fmla="*/ 11 h 23"/>
                <a:gd name="T70" fmla="*/ 3 w 18"/>
                <a:gd name="T71" fmla="*/ 10 h 23"/>
                <a:gd name="T72" fmla="*/ 2 w 18"/>
                <a:gd name="T73" fmla="*/ 9 h 23"/>
                <a:gd name="T74" fmla="*/ 2 w 18"/>
                <a:gd name="T75" fmla="*/ 8 h 23"/>
                <a:gd name="T76" fmla="*/ 2 w 18"/>
                <a:gd name="T77" fmla="*/ 6 h 23"/>
                <a:gd name="T78" fmla="*/ 2 w 18"/>
                <a:gd name="T79" fmla="*/ 5 h 23"/>
                <a:gd name="T80" fmla="*/ 2 w 18"/>
                <a:gd name="T81" fmla="*/ 4 h 23"/>
                <a:gd name="T82" fmla="*/ 2 w 18"/>
                <a:gd name="T83" fmla="*/ 3 h 23"/>
                <a:gd name="T84" fmla="*/ 2 w 18"/>
                <a:gd name="T85" fmla="*/ 1 h 23"/>
                <a:gd name="T86" fmla="*/ 3 w 18"/>
                <a:gd name="T87" fmla="*/ 1 h 23"/>
                <a:gd name="T88" fmla="*/ 7 w 18"/>
                <a:gd name="T89" fmla="*/ 1 h 23"/>
                <a:gd name="T90" fmla="*/ 8 w 18"/>
                <a:gd name="T91" fmla="*/ 1 h 23"/>
                <a:gd name="T92" fmla="*/ 9 w 18"/>
                <a:gd name="T93" fmla="*/ 3 h 23"/>
                <a:gd name="T94" fmla="*/ 10 w 18"/>
                <a:gd name="T95" fmla="*/ 3 h 23"/>
                <a:gd name="T96" fmla="*/ 13 w 18"/>
                <a:gd name="T97" fmla="*/ 3 h 23"/>
                <a:gd name="T98" fmla="*/ 14 w 18"/>
                <a:gd name="T99" fmla="*/ 3 h 23"/>
                <a:gd name="T100" fmla="*/ 14 w 18"/>
                <a:gd name="T101" fmla="*/ 1 h 23"/>
                <a:gd name="T102" fmla="*/ 14 w 18"/>
                <a:gd name="T103" fmla="*/ 0 h 23"/>
                <a:gd name="T104" fmla="*/ 15 w 18"/>
                <a:gd name="T105" fmla="*/ 0 h 23"/>
                <a:gd name="T106" fmla="*/ 17 w 18"/>
                <a:gd name="T107" fmla="*/ 0 h 23"/>
                <a:gd name="T108" fmla="*/ 18 w 18"/>
                <a:gd name="T109" fmla="*/ 0 h 23"/>
                <a:gd name="T110" fmla="*/ 18 w 18"/>
                <a:gd name="T111" fmla="*/ 1 h 23"/>
                <a:gd name="T112" fmla="*/ 17 w 18"/>
                <a:gd name="T113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" h="23">
                  <a:moveTo>
                    <a:pt x="17" y="3"/>
                  </a:moveTo>
                  <a:lnTo>
                    <a:pt x="15" y="4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5" y="11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2" y="16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10" y="23"/>
                  </a:lnTo>
                  <a:lnTo>
                    <a:pt x="9" y="21"/>
                  </a:lnTo>
                  <a:lnTo>
                    <a:pt x="8" y="20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3" y="20"/>
                  </a:lnTo>
                  <a:lnTo>
                    <a:pt x="2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3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1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7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9" name="Freeform 68">
              <a:extLst>
                <a:ext uri="{FF2B5EF4-FFF2-40B4-BE49-F238E27FC236}">
                  <a16:creationId xmlns:a16="http://schemas.microsoft.com/office/drawing/2014/main" id="{A06B7C83-057C-AFC2-B695-E7F90ED24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0576" y="2926514"/>
              <a:ext cx="11076" cy="5540"/>
            </a:xfrm>
            <a:custGeom>
              <a:avLst/>
              <a:gdLst>
                <a:gd name="T0" fmla="*/ 5 w 9"/>
                <a:gd name="T1" fmla="*/ 3 h 5"/>
                <a:gd name="T2" fmla="*/ 8 w 9"/>
                <a:gd name="T3" fmla="*/ 3 h 5"/>
                <a:gd name="T4" fmla="*/ 9 w 9"/>
                <a:gd name="T5" fmla="*/ 3 h 5"/>
                <a:gd name="T6" fmla="*/ 9 w 9"/>
                <a:gd name="T7" fmla="*/ 4 h 5"/>
                <a:gd name="T8" fmla="*/ 9 w 9"/>
                <a:gd name="T9" fmla="*/ 5 h 5"/>
                <a:gd name="T10" fmla="*/ 8 w 9"/>
                <a:gd name="T11" fmla="*/ 5 h 5"/>
                <a:gd name="T12" fmla="*/ 6 w 9"/>
                <a:gd name="T13" fmla="*/ 4 h 5"/>
                <a:gd name="T14" fmla="*/ 5 w 9"/>
                <a:gd name="T15" fmla="*/ 4 h 5"/>
                <a:gd name="T16" fmla="*/ 5 w 9"/>
                <a:gd name="T17" fmla="*/ 5 h 5"/>
                <a:gd name="T18" fmla="*/ 3 w 9"/>
                <a:gd name="T19" fmla="*/ 5 h 5"/>
                <a:gd name="T20" fmla="*/ 1 w 9"/>
                <a:gd name="T21" fmla="*/ 4 h 5"/>
                <a:gd name="T22" fmla="*/ 0 w 9"/>
                <a:gd name="T23" fmla="*/ 3 h 5"/>
                <a:gd name="T24" fmla="*/ 0 w 9"/>
                <a:gd name="T25" fmla="*/ 2 h 5"/>
                <a:gd name="T26" fmla="*/ 1 w 9"/>
                <a:gd name="T27" fmla="*/ 0 h 5"/>
                <a:gd name="T28" fmla="*/ 1 w 9"/>
                <a:gd name="T29" fmla="*/ 2 h 5"/>
                <a:gd name="T30" fmla="*/ 3 w 9"/>
                <a:gd name="T31" fmla="*/ 3 h 5"/>
                <a:gd name="T32" fmla="*/ 5 w 9"/>
                <a:gd name="T3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5">
                  <a:moveTo>
                    <a:pt x="5" y="3"/>
                  </a:moveTo>
                  <a:lnTo>
                    <a:pt x="8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3" y="5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5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0" name="Freeform 69">
              <a:extLst>
                <a:ext uri="{FF2B5EF4-FFF2-40B4-BE49-F238E27FC236}">
                  <a16:creationId xmlns:a16="http://schemas.microsoft.com/office/drawing/2014/main" id="{C64DFFB4-384F-39FE-833D-532FDEDAD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882" y="2920971"/>
              <a:ext cx="22156" cy="16617"/>
            </a:xfrm>
            <a:custGeom>
              <a:avLst/>
              <a:gdLst>
                <a:gd name="T0" fmla="*/ 2 w 13"/>
                <a:gd name="T1" fmla="*/ 0 h 11"/>
                <a:gd name="T2" fmla="*/ 3 w 13"/>
                <a:gd name="T3" fmla="*/ 0 h 11"/>
                <a:gd name="T4" fmla="*/ 5 w 13"/>
                <a:gd name="T5" fmla="*/ 0 h 11"/>
                <a:gd name="T6" fmla="*/ 6 w 13"/>
                <a:gd name="T7" fmla="*/ 0 h 11"/>
                <a:gd name="T8" fmla="*/ 6 w 13"/>
                <a:gd name="T9" fmla="*/ 1 h 11"/>
                <a:gd name="T10" fmla="*/ 7 w 13"/>
                <a:gd name="T11" fmla="*/ 2 h 11"/>
                <a:gd name="T12" fmla="*/ 10 w 13"/>
                <a:gd name="T13" fmla="*/ 2 h 11"/>
                <a:gd name="T14" fmla="*/ 12 w 13"/>
                <a:gd name="T15" fmla="*/ 2 h 11"/>
                <a:gd name="T16" fmla="*/ 12 w 13"/>
                <a:gd name="T17" fmla="*/ 4 h 11"/>
                <a:gd name="T18" fmla="*/ 13 w 13"/>
                <a:gd name="T19" fmla="*/ 5 h 11"/>
                <a:gd name="T20" fmla="*/ 12 w 13"/>
                <a:gd name="T21" fmla="*/ 6 h 11"/>
                <a:gd name="T22" fmla="*/ 11 w 13"/>
                <a:gd name="T23" fmla="*/ 9 h 11"/>
                <a:gd name="T24" fmla="*/ 8 w 13"/>
                <a:gd name="T25" fmla="*/ 10 h 11"/>
                <a:gd name="T26" fmla="*/ 7 w 13"/>
                <a:gd name="T27" fmla="*/ 10 h 11"/>
                <a:gd name="T28" fmla="*/ 6 w 13"/>
                <a:gd name="T29" fmla="*/ 10 h 11"/>
                <a:gd name="T30" fmla="*/ 5 w 13"/>
                <a:gd name="T31" fmla="*/ 11 h 11"/>
                <a:gd name="T32" fmla="*/ 3 w 13"/>
                <a:gd name="T33" fmla="*/ 10 h 11"/>
                <a:gd name="T34" fmla="*/ 1 w 13"/>
                <a:gd name="T35" fmla="*/ 9 h 11"/>
                <a:gd name="T36" fmla="*/ 0 w 13"/>
                <a:gd name="T37" fmla="*/ 7 h 11"/>
                <a:gd name="T38" fmla="*/ 0 w 13"/>
                <a:gd name="T39" fmla="*/ 5 h 11"/>
                <a:gd name="T40" fmla="*/ 0 w 13"/>
                <a:gd name="T41" fmla="*/ 1 h 11"/>
                <a:gd name="T42" fmla="*/ 0 w 13"/>
                <a:gd name="T43" fmla="*/ 0 h 11"/>
                <a:gd name="T44" fmla="*/ 1 w 13"/>
                <a:gd name="T45" fmla="*/ 0 h 11"/>
                <a:gd name="T46" fmla="*/ 2 w 13"/>
                <a:gd name="T4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" h="11">
                  <a:moveTo>
                    <a:pt x="2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8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11"/>
                  </a:lnTo>
                  <a:lnTo>
                    <a:pt x="3" y="10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1" name="Freeform 70">
              <a:extLst>
                <a:ext uri="{FF2B5EF4-FFF2-40B4-BE49-F238E27FC236}">
                  <a16:creationId xmlns:a16="http://schemas.microsoft.com/office/drawing/2014/main" id="{A694CCA8-FEA2-2AB3-7A21-BAB8AC11D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3958" y="2898821"/>
              <a:ext cx="5540" cy="5540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3 h 5"/>
                <a:gd name="T6" fmla="*/ 1 w 1"/>
                <a:gd name="T7" fmla="*/ 4 h 5"/>
                <a:gd name="T8" fmla="*/ 0 w 1"/>
                <a:gd name="T9" fmla="*/ 5 h 5"/>
                <a:gd name="T10" fmla="*/ 0 w 1"/>
                <a:gd name="T11" fmla="*/ 4 h 5"/>
                <a:gd name="T12" fmla="*/ 0 w 1"/>
                <a:gd name="T13" fmla="*/ 3 h 5"/>
                <a:gd name="T14" fmla="*/ 0 w 1"/>
                <a:gd name="T15" fmla="*/ 1 h 5"/>
                <a:gd name="T16" fmla="*/ 0 w 1"/>
                <a:gd name="T17" fmla="*/ 0 h 5"/>
                <a:gd name="T18" fmla="*/ 1 w 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1"/>
                  </a:lnTo>
                  <a:lnTo>
                    <a:pt x="1" y="3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2" name="Freeform 71">
              <a:extLst>
                <a:ext uri="{FF2B5EF4-FFF2-40B4-BE49-F238E27FC236}">
                  <a16:creationId xmlns:a16="http://schemas.microsoft.com/office/drawing/2014/main" id="{DCC8E7F1-9859-6E12-2D55-9078B621C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265" y="2771435"/>
              <a:ext cx="16617" cy="11076"/>
            </a:xfrm>
            <a:custGeom>
              <a:avLst/>
              <a:gdLst>
                <a:gd name="T0" fmla="*/ 7 w 11"/>
                <a:gd name="T1" fmla="*/ 9 h 9"/>
                <a:gd name="T2" fmla="*/ 5 w 11"/>
                <a:gd name="T3" fmla="*/ 9 h 9"/>
                <a:gd name="T4" fmla="*/ 4 w 11"/>
                <a:gd name="T5" fmla="*/ 9 h 9"/>
                <a:gd name="T6" fmla="*/ 2 w 11"/>
                <a:gd name="T7" fmla="*/ 9 h 9"/>
                <a:gd name="T8" fmla="*/ 1 w 11"/>
                <a:gd name="T9" fmla="*/ 7 h 9"/>
                <a:gd name="T10" fmla="*/ 0 w 11"/>
                <a:gd name="T11" fmla="*/ 6 h 9"/>
                <a:gd name="T12" fmla="*/ 0 w 11"/>
                <a:gd name="T13" fmla="*/ 4 h 9"/>
                <a:gd name="T14" fmla="*/ 0 w 11"/>
                <a:gd name="T15" fmla="*/ 2 h 9"/>
                <a:gd name="T16" fmla="*/ 0 w 11"/>
                <a:gd name="T17" fmla="*/ 1 h 9"/>
                <a:gd name="T18" fmla="*/ 0 w 11"/>
                <a:gd name="T19" fmla="*/ 0 h 9"/>
                <a:gd name="T20" fmla="*/ 1 w 11"/>
                <a:gd name="T21" fmla="*/ 0 h 9"/>
                <a:gd name="T22" fmla="*/ 4 w 11"/>
                <a:gd name="T23" fmla="*/ 0 h 9"/>
                <a:gd name="T24" fmla="*/ 6 w 11"/>
                <a:gd name="T25" fmla="*/ 1 h 9"/>
                <a:gd name="T26" fmla="*/ 7 w 11"/>
                <a:gd name="T27" fmla="*/ 1 h 9"/>
                <a:gd name="T28" fmla="*/ 9 w 11"/>
                <a:gd name="T29" fmla="*/ 2 h 9"/>
                <a:gd name="T30" fmla="*/ 10 w 11"/>
                <a:gd name="T31" fmla="*/ 2 h 9"/>
                <a:gd name="T32" fmla="*/ 10 w 11"/>
                <a:gd name="T33" fmla="*/ 4 h 9"/>
                <a:gd name="T34" fmla="*/ 11 w 11"/>
                <a:gd name="T35" fmla="*/ 4 h 9"/>
                <a:gd name="T36" fmla="*/ 11 w 11"/>
                <a:gd name="T37" fmla="*/ 5 h 9"/>
                <a:gd name="T38" fmla="*/ 11 w 11"/>
                <a:gd name="T39" fmla="*/ 6 h 9"/>
                <a:gd name="T40" fmla="*/ 10 w 11"/>
                <a:gd name="T41" fmla="*/ 7 h 9"/>
                <a:gd name="T42" fmla="*/ 10 w 11"/>
                <a:gd name="T43" fmla="*/ 9 h 9"/>
                <a:gd name="T44" fmla="*/ 9 w 11"/>
                <a:gd name="T45" fmla="*/ 9 h 9"/>
                <a:gd name="T46" fmla="*/ 7 w 11"/>
                <a:gd name="T4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9">
                  <a:moveTo>
                    <a:pt x="7" y="9"/>
                  </a:moveTo>
                  <a:lnTo>
                    <a:pt x="5" y="9"/>
                  </a:lnTo>
                  <a:lnTo>
                    <a:pt x="4" y="9"/>
                  </a:lnTo>
                  <a:lnTo>
                    <a:pt x="2" y="9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9" y="9"/>
                  </a:lnTo>
                  <a:lnTo>
                    <a:pt x="7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3" name="Freeform 72">
              <a:extLst>
                <a:ext uri="{FF2B5EF4-FFF2-40B4-BE49-F238E27FC236}">
                  <a16:creationId xmlns:a16="http://schemas.microsoft.com/office/drawing/2014/main" id="{61C9F7A2-EB53-4E69-1DD8-79DEA9A9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2574" y="2754823"/>
              <a:ext cx="16617" cy="11076"/>
            </a:xfrm>
            <a:custGeom>
              <a:avLst/>
              <a:gdLst>
                <a:gd name="T0" fmla="*/ 10 w 12"/>
                <a:gd name="T1" fmla="*/ 1 h 10"/>
                <a:gd name="T2" fmla="*/ 11 w 12"/>
                <a:gd name="T3" fmla="*/ 3 h 10"/>
                <a:gd name="T4" fmla="*/ 12 w 12"/>
                <a:gd name="T5" fmla="*/ 3 h 10"/>
                <a:gd name="T6" fmla="*/ 11 w 12"/>
                <a:gd name="T7" fmla="*/ 4 h 10"/>
                <a:gd name="T8" fmla="*/ 11 w 12"/>
                <a:gd name="T9" fmla="*/ 5 h 10"/>
                <a:gd name="T10" fmla="*/ 11 w 12"/>
                <a:gd name="T11" fmla="*/ 6 h 10"/>
                <a:gd name="T12" fmla="*/ 11 w 12"/>
                <a:gd name="T13" fmla="*/ 8 h 10"/>
                <a:gd name="T14" fmla="*/ 12 w 12"/>
                <a:gd name="T15" fmla="*/ 9 h 10"/>
                <a:gd name="T16" fmla="*/ 12 w 12"/>
                <a:gd name="T17" fmla="*/ 10 h 10"/>
                <a:gd name="T18" fmla="*/ 11 w 12"/>
                <a:gd name="T19" fmla="*/ 10 h 10"/>
                <a:gd name="T20" fmla="*/ 10 w 12"/>
                <a:gd name="T21" fmla="*/ 10 h 10"/>
                <a:gd name="T22" fmla="*/ 7 w 12"/>
                <a:gd name="T23" fmla="*/ 10 h 10"/>
                <a:gd name="T24" fmla="*/ 6 w 12"/>
                <a:gd name="T25" fmla="*/ 10 h 10"/>
                <a:gd name="T26" fmla="*/ 5 w 12"/>
                <a:gd name="T27" fmla="*/ 9 h 10"/>
                <a:gd name="T28" fmla="*/ 2 w 12"/>
                <a:gd name="T29" fmla="*/ 8 h 10"/>
                <a:gd name="T30" fmla="*/ 0 w 12"/>
                <a:gd name="T31" fmla="*/ 4 h 10"/>
                <a:gd name="T32" fmla="*/ 0 w 12"/>
                <a:gd name="T33" fmla="*/ 3 h 10"/>
                <a:gd name="T34" fmla="*/ 0 w 12"/>
                <a:gd name="T35" fmla="*/ 1 h 10"/>
                <a:gd name="T36" fmla="*/ 1 w 12"/>
                <a:gd name="T37" fmla="*/ 1 h 10"/>
                <a:gd name="T38" fmla="*/ 2 w 12"/>
                <a:gd name="T39" fmla="*/ 1 h 10"/>
                <a:gd name="T40" fmla="*/ 3 w 12"/>
                <a:gd name="T41" fmla="*/ 1 h 10"/>
                <a:gd name="T42" fmla="*/ 5 w 12"/>
                <a:gd name="T43" fmla="*/ 1 h 10"/>
                <a:gd name="T44" fmla="*/ 6 w 12"/>
                <a:gd name="T45" fmla="*/ 1 h 10"/>
                <a:gd name="T46" fmla="*/ 7 w 12"/>
                <a:gd name="T47" fmla="*/ 0 h 10"/>
                <a:gd name="T48" fmla="*/ 8 w 12"/>
                <a:gd name="T49" fmla="*/ 0 h 10"/>
                <a:gd name="T50" fmla="*/ 10 w 12"/>
                <a:gd name="T5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10">
                  <a:moveTo>
                    <a:pt x="10" y="1"/>
                  </a:moveTo>
                  <a:lnTo>
                    <a:pt x="11" y="3"/>
                  </a:lnTo>
                  <a:lnTo>
                    <a:pt x="12" y="3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2" y="9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7" y="10"/>
                  </a:lnTo>
                  <a:lnTo>
                    <a:pt x="6" y="10"/>
                  </a:lnTo>
                  <a:lnTo>
                    <a:pt x="5" y="9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4" name="Freeform 73">
              <a:extLst>
                <a:ext uri="{FF2B5EF4-FFF2-40B4-BE49-F238E27FC236}">
                  <a16:creationId xmlns:a16="http://schemas.microsoft.com/office/drawing/2014/main" id="{ED94BE45-3D0D-08CA-762D-E34D740CA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95" y="2749282"/>
              <a:ext cx="5540" cy="11076"/>
            </a:xfrm>
            <a:custGeom>
              <a:avLst/>
              <a:gdLst>
                <a:gd name="T0" fmla="*/ 3 w 5"/>
                <a:gd name="T1" fmla="*/ 7 h 7"/>
                <a:gd name="T2" fmla="*/ 1 w 5"/>
                <a:gd name="T3" fmla="*/ 7 h 7"/>
                <a:gd name="T4" fmla="*/ 0 w 5"/>
                <a:gd name="T5" fmla="*/ 7 h 7"/>
                <a:gd name="T6" fmla="*/ 0 w 5"/>
                <a:gd name="T7" fmla="*/ 6 h 7"/>
                <a:gd name="T8" fmla="*/ 0 w 5"/>
                <a:gd name="T9" fmla="*/ 5 h 7"/>
                <a:gd name="T10" fmla="*/ 0 w 5"/>
                <a:gd name="T11" fmla="*/ 3 h 7"/>
                <a:gd name="T12" fmla="*/ 1 w 5"/>
                <a:gd name="T13" fmla="*/ 2 h 7"/>
                <a:gd name="T14" fmla="*/ 3 w 5"/>
                <a:gd name="T15" fmla="*/ 0 h 7"/>
                <a:gd name="T16" fmla="*/ 5 w 5"/>
                <a:gd name="T17" fmla="*/ 0 h 7"/>
                <a:gd name="T18" fmla="*/ 5 w 5"/>
                <a:gd name="T19" fmla="*/ 1 h 7"/>
                <a:gd name="T20" fmla="*/ 5 w 5"/>
                <a:gd name="T21" fmla="*/ 2 h 7"/>
                <a:gd name="T22" fmla="*/ 5 w 5"/>
                <a:gd name="T23" fmla="*/ 3 h 7"/>
                <a:gd name="T24" fmla="*/ 4 w 5"/>
                <a:gd name="T25" fmla="*/ 6 h 7"/>
                <a:gd name="T26" fmla="*/ 3 w 5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1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4" y="6"/>
                  </a:lnTo>
                  <a:lnTo>
                    <a:pt x="3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5" name="Freeform 74">
              <a:extLst>
                <a:ext uri="{FF2B5EF4-FFF2-40B4-BE49-F238E27FC236}">
                  <a16:creationId xmlns:a16="http://schemas.microsoft.com/office/drawing/2014/main" id="{5017ABD3-7CD9-2DA2-FA03-DD1B70EC4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808" y="2727129"/>
              <a:ext cx="27694" cy="38771"/>
            </a:xfrm>
            <a:custGeom>
              <a:avLst/>
              <a:gdLst>
                <a:gd name="T0" fmla="*/ 10 w 17"/>
                <a:gd name="T1" fmla="*/ 25 h 26"/>
                <a:gd name="T2" fmla="*/ 8 w 17"/>
                <a:gd name="T3" fmla="*/ 26 h 26"/>
                <a:gd name="T4" fmla="*/ 7 w 17"/>
                <a:gd name="T5" fmla="*/ 26 h 26"/>
                <a:gd name="T6" fmla="*/ 6 w 17"/>
                <a:gd name="T7" fmla="*/ 25 h 26"/>
                <a:gd name="T8" fmla="*/ 6 w 17"/>
                <a:gd name="T9" fmla="*/ 23 h 26"/>
                <a:gd name="T10" fmla="*/ 6 w 17"/>
                <a:gd name="T11" fmla="*/ 22 h 26"/>
                <a:gd name="T12" fmla="*/ 7 w 17"/>
                <a:gd name="T13" fmla="*/ 20 h 26"/>
                <a:gd name="T14" fmla="*/ 8 w 17"/>
                <a:gd name="T15" fmla="*/ 18 h 26"/>
                <a:gd name="T16" fmla="*/ 8 w 17"/>
                <a:gd name="T17" fmla="*/ 17 h 26"/>
                <a:gd name="T18" fmla="*/ 8 w 17"/>
                <a:gd name="T19" fmla="*/ 16 h 26"/>
                <a:gd name="T20" fmla="*/ 7 w 17"/>
                <a:gd name="T21" fmla="*/ 15 h 26"/>
                <a:gd name="T22" fmla="*/ 6 w 17"/>
                <a:gd name="T23" fmla="*/ 15 h 26"/>
                <a:gd name="T24" fmla="*/ 3 w 17"/>
                <a:gd name="T25" fmla="*/ 13 h 26"/>
                <a:gd name="T26" fmla="*/ 1 w 17"/>
                <a:gd name="T27" fmla="*/ 12 h 26"/>
                <a:gd name="T28" fmla="*/ 0 w 17"/>
                <a:gd name="T29" fmla="*/ 11 h 26"/>
                <a:gd name="T30" fmla="*/ 0 w 17"/>
                <a:gd name="T31" fmla="*/ 10 h 26"/>
                <a:gd name="T32" fmla="*/ 1 w 17"/>
                <a:gd name="T33" fmla="*/ 8 h 26"/>
                <a:gd name="T34" fmla="*/ 2 w 17"/>
                <a:gd name="T35" fmla="*/ 7 h 26"/>
                <a:gd name="T36" fmla="*/ 6 w 17"/>
                <a:gd name="T37" fmla="*/ 7 h 26"/>
                <a:gd name="T38" fmla="*/ 8 w 17"/>
                <a:gd name="T39" fmla="*/ 7 h 26"/>
                <a:gd name="T40" fmla="*/ 10 w 17"/>
                <a:gd name="T41" fmla="*/ 7 h 26"/>
                <a:gd name="T42" fmla="*/ 11 w 17"/>
                <a:gd name="T43" fmla="*/ 6 h 26"/>
                <a:gd name="T44" fmla="*/ 11 w 17"/>
                <a:gd name="T45" fmla="*/ 5 h 26"/>
                <a:gd name="T46" fmla="*/ 11 w 17"/>
                <a:gd name="T47" fmla="*/ 3 h 26"/>
                <a:gd name="T48" fmla="*/ 11 w 17"/>
                <a:gd name="T49" fmla="*/ 1 h 26"/>
                <a:gd name="T50" fmla="*/ 12 w 17"/>
                <a:gd name="T51" fmla="*/ 0 h 26"/>
                <a:gd name="T52" fmla="*/ 13 w 17"/>
                <a:gd name="T53" fmla="*/ 1 h 26"/>
                <a:gd name="T54" fmla="*/ 15 w 17"/>
                <a:gd name="T55" fmla="*/ 2 h 26"/>
                <a:gd name="T56" fmla="*/ 15 w 17"/>
                <a:gd name="T57" fmla="*/ 3 h 26"/>
                <a:gd name="T58" fmla="*/ 13 w 17"/>
                <a:gd name="T59" fmla="*/ 6 h 26"/>
                <a:gd name="T60" fmla="*/ 13 w 17"/>
                <a:gd name="T61" fmla="*/ 7 h 26"/>
                <a:gd name="T62" fmla="*/ 15 w 17"/>
                <a:gd name="T63" fmla="*/ 8 h 26"/>
                <a:gd name="T64" fmla="*/ 16 w 17"/>
                <a:gd name="T65" fmla="*/ 10 h 26"/>
                <a:gd name="T66" fmla="*/ 17 w 17"/>
                <a:gd name="T67" fmla="*/ 11 h 26"/>
                <a:gd name="T68" fmla="*/ 16 w 17"/>
                <a:gd name="T69" fmla="*/ 12 h 26"/>
                <a:gd name="T70" fmla="*/ 15 w 17"/>
                <a:gd name="T71" fmla="*/ 13 h 26"/>
                <a:gd name="T72" fmla="*/ 13 w 17"/>
                <a:gd name="T73" fmla="*/ 13 h 26"/>
                <a:gd name="T74" fmla="*/ 13 w 17"/>
                <a:gd name="T75" fmla="*/ 15 h 26"/>
                <a:gd name="T76" fmla="*/ 12 w 17"/>
                <a:gd name="T77" fmla="*/ 16 h 26"/>
                <a:gd name="T78" fmla="*/ 12 w 17"/>
                <a:gd name="T79" fmla="*/ 17 h 26"/>
                <a:gd name="T80" fmla="*/ 12 w 17"/>
                <a:gd name="T81" fmla="*/ 18 h 26"/>
                <a:gd name="T82" fmla="*/ 12 w 17"/>
                <a:gd name="T83" fmla="*/ 20 h 26"/>
                <a:gd name="T84" fmla="*/ 11 w 17"/>
                <a:gd name="T85" fmla="*/ 22 h 26"/>
                <a:gd name="T86" fmla="*/ 10 w 17"/>
                <a:gd name="T8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26">
                  <a:moveTo>
                    <a:pt x="10" y="25"/>
                  </a:moveTo>
                  <a:lnTo>
                    <a:pt x="8" y="26"/>
                  </a:lnTo>
                  <a:lnTo>
                    <a:pt x="7" y="26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2"/>
                  </a:lnTo>
                  <a:lnTo>
                    <a:pt x="7" y="20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7"/>
                  </a:lnTo>
                  <a:lnTo>
                    <a:pt x="6" y="7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3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5" y="8"/>
                  </a:lnTo>
                  <a:lnTo>
                    <a:pt x="16" y="10"/>
                  </a:lnTo>
                  <a:lnTo>
                    <a:pt x="17" y="11"/>
                  </a:lnTo>
                  <a:lnTo>
                    <a:pt x="16" y="12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20"/>
                  </a:lnTo>
                  <a:lnTo>
                    <a:pt x="11" y="22"/>
                  </a:lnTo>
                  <a:lnTo>
                    <a:pt x="10" y="2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6" name="Freeform 75">
              <a:extLst>
                <a:ext uri="{FF2B5EF4-FFF2-40B4-BE49-F238E27FC236}">
                  <a16:creationId xmlns:a16="http://schemas.microsoft.com/office/drawing/2014/main" id="{639BB6D4-63F9-10CC-A6EC-E7A13458A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95" y="2721592"/>
              <a:ext cx="11076" cy="16617"/>
            </a:xfrm>
            <a:custGeom>
              <a:avLst/>
              <a:gdLst>
                <a:gd name="T0" fmla="*/ 8 w 10"/>
                <a:gd name="T1" fmla="*/ 12 h 13"/>
                <a:gd name="T2" fmla="*/ 8 w 10"/>
                <a:gd name="T3" fmla="*/ 13 h 13"/>
                <a:gd name="T4" fmla="*/ 6 w 10"/>
                <a:gd name="T5" fmla="*/ 12 h 13"/>
                <a:gd name="T6" fmla="*/ 5 w 10"/>
                <a:gd name="T7" fmla="*/ 12 h 13"/>
                <a:gd name="T8" fmla="*/ 4 w 10"/>
                <a:gd name="T9" fmla="*/ 12 h 13"/>
                <a:gd name="T10" fmla="*/ 1 w 10"/>
                <a:gd name="T11" fmla="*/ 12 h 13"/>
                <a:gd name="T12" fmla="*/ 0 w 10"/>
                <a:gd name="T13" fmla="*/ 12 h 13"/>
                <a:gd name="T14" fmla="*/ 0 w 10"/>
                <a:gd name="T15" fmla="*/ 10 h 13"/>
                <a:gd name="T16" fmla="*/ 0 w 10"/>
                <a:gd name="T17" fmla="*/ 9 h 13"/>
                <a:gd name="T18" fmla="*/ 0 w 10"/>
                <a:gd name="T19" fmla="*/ 8 h 13"/>
                <a:gd name="T20" fmla="*/ 3 w 10"/>
                <a:gd name="T21" fmla="*/ 7 h 13"/>
                <a:gd name="T22" fmla="*/ 4 w 10"/>
                <a:gd name="T23" fmla="*/ 5 h 13"/>
                <a:gd name="T24" fmla="*/ 4 w 10"/>
                <a:gd name="T25" fmla="*/ 4 h 13"/>
                <a:gd name="T26" fmla="*/ 4 w 10"/>
                <a:gd name="T27" fmla="*/ 3 h 13"/>
                <a:gd name="T28" fmla="*/ 4 w 10"/>
                <a:gd name="T29" fmla="*/ 2 h 13"/>
                <a:gd name="T30" fmla="*/ 4 w 10"/>
                <a:gd name="T31" fmla="*/ 0 h 13"/>
                <a:gd name="T32" fmla="*/ 5 w 10"/>
                <a:gd name="T33" fmla="*/ 0 h 13"/>
                <a:gd name="T34" fmla="*/ 6 w 10"/>
                <a:gd name="T35" fmla="*/ 0 h 13"/>
                <a:gd name="T36" fmla="*/ 8 w 10"/>
                <a:gd name="T37" fmla="*/ 0 h 13"/>
                <a:gd name="T38" fmla="*/ 9 w 10"/>
                <a:gd name="T39" fmla="*/ 2 h 13"/>
                <a:gd name="T40" fmla="*/ 9 w 10"/>
                <a:gd name="T41" fmla="*/ 3 h 13"/>
                <a:gd name="T42" fmla="*/ 10 w 10"/>
                <a:gd name="T43" fmla="*/ 4 h 13"/>
                <a:gd name="T44" fmla="*/ 9 w 10"/>
                <a:gd name="T45" fmla="*/ 5 h 13"/>
                <a:gd name="T46" fmla="*/ 8 w 10"/>
                <a:gd name="T47" fmla="*/ 5 h 13"/>
                <a:gd name="T48" fmla="*/ 6 w 10"/>
                <a:gd name="T49" fmla="*/ 5 h 13"/>
                <a:gd name="T50" fmla="*/ 6 w 10"/>
                <a:gd name="T51" fmla="*/ 7 h 13"/>
                <a:gd name="T52" fmla="*/ 6 w 10"/>
                <a:gd name="T53" fmla="*/ 8 h 13"/>
                <a:gd name="T54" fmla="*/ 8 w 10"/>
                <a:gd name="T55" fmla="*/ 9 h 13"/>
                <a:gd name="T56" fmla="*/ 8 w 10"/>
                <a:gd name="T57" fmla="*/ 10 h 13"/>
                <a:gd name="T58" fmla="*/ 8 w 10"/>
                <a:gd name="T5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13">
                  <a:moveTo>
                    <a:pt x="8" y="12"/>
                  </a:moveTo>
                  <a:lnTo>
                    <a:pt x="8" y="13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3" y="7"/>
                  </a:lnTo>
                  <a:lnTo>
                    <a:pt x="4" y="5"/>
                  </a:lnTo>
                  <a:lnTo>
                    <a:pt x="4" y="4"/>
                  </a:lnTo>
                  <a:lnTo>
                    <a:pt x="4" y="3"/>
                  </a:lnTo>
                  <a:lnTo>
                    <a:pt x="4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9" y="3"/>
                  </a:lnTo>
                  <a:lnTo>
                    <a:pt x="10" y="4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8"/>
                  </a:lnTo>
                  <a:lnTo>
                    <a:pt x="8" y="9"/>
                  </a:lnTo>
                  <a:lnTo>
                    <a:pt x="8" y="10"/>
                  </a:lnTo>
                  <a:lnTo>
                    <a:pt x="8" y="1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7" name="Freeform 76">
              <a:extLst>
                <a:ext uri="{FF2B5EF4-FFF2-40B4-BE49-F238E27FC236}">
                  <a16:creationId xmlns:a16="http://schemas.microsoft.com/office/drawing/2014/main" id="{2F6EE2EE-3A45-E3F8-9A65-8431C084B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7344" y="2688360"/>
              <a:ext cx="149540" cy="199384"/>
            </a:xfrm>
            <a:custGeom>
              <a:avLst/>
              <a:gdLst>
                <a:gd name="T0" fmla="*/ 76 w 106"/>
                <a:gd name="T1" fmla="*/ 6 h 144"/>
                <a:gd name="T2" fmla="*/ 80 w 106"/>
                <a:gd name="T3" fmla="*/ 10 h 144"/>
                <a:gd name="T4" fmla="*/ 86 w 106"/>
                <a:gd name="T5" fmla="*/ 11 h 144"/>
                <a:gd name="T6" fmla="*/ 96 w 106"/>
                <a:gd name="T7" fmla="*/ 10 h 144"/>
                <a:gd name="T8" fmla="*/ 101 w 106"/>
                <a:gd name="T9" fmla="*/ 15 h 144"/>
                <a:gd name="T10" fmla="*/ 105 w 106"/>
                <a:gd name="T11" fmla="*/ 17 h 144"/>
                <a:gd name="T12" fmla="*/ 106 w 106"/>
                <a:gd name="T13" fmla="*/ 24 h 144"/>
                <a:gd name="T14" fmla="*/ 104 w 106"/>
                <a:gd name="T15" fmla="*/ 34 h 144"/>
                <a:gd name="T16" fmla="*/ 104 w 106"/>
                <a:gd name="T17" fmla="*/ 36 h 144"/>
                <a:gd name="T18" fmla="*/ 101 w 106"/>
                <a:gd name="T19" fmla="*/ 41 h 144"/>
                <a:gd name="T20" fmla="*/ 95 w 106"/>
                <a:gd name="T21" fmla="*/ 51 h 144"/>
                <a:gd name="T22" fmla="*/ 97 w 106"/>
                <a:gd name="T23" fmla="*/ 57 h 144"/>
                <a:gd name="T24" fmla="*/ 91 w 106"/>
                <a:gd name="T25" fmla="*/ 71 h 144"/>
                <a:gd name="T26" fmla="*/ 81 w 106"/>
                <a:gd name="T27" fmla="*/ 74 h 144"/>
                <a:gd name="T28" fmla="*/ 74 w 106"/>
                <a:gd name="T29" fmla="*/ 77 h 144"/>
                <a:gd name="T30" fmla="*/ 67 w 106"/>
                <a:gd name="T31" fmla="*/ 82 h 144"/>
                <a:gd name="T32" fmla="*/ 65 w 106"/>
                <a:gd name="T33" fmla="*/ 90 h 144"/>
                <a:gd name="T34" fmla="*/ 64 w 106"/>
                <a:gd name="T35" fmla="*/ 104 h 144"/>
                <a:gd name="T36" fmla="*/ 61 w 106"/>
                <a:gd name="T37" fmla="*/ 126 h 144"/>
                <a:gd name="T38" fmla="*/ 64 w 106"/>
                <a:gd name="T39" fmla="*/ 137 h 144"/>
                <a:gd name="T40" fmla="*/ 62 w 106"/>
                <a:gd name="T41" fmla="*/ 142 h 144"/>
                <a:gd name="T42" fmla="*/ 51 w 106"/>
                <a:gd name="T43" fmla="*/ 86 h 144"/>
                <a:gd name="T44" fmla="*/ 44 w 106"/>
                <a:gd name="T45" fmla="*/ 86 h 144"/>
                <a:gd name="T46" fmla="*/ 40 w 106"/>
                <a:gd name="T47" fmla="*/ 94 h 144"/>
                <a:gd name="T48" fmla="*/ 34 w 106"/>
                <a:gd name="T49" fmla="*/ 100 h 144"/>
                <a:gd name="T50" fmla="*/ 29 w 106"/>
                <a:gd name="T51" fmla="*/ 105 h 144"/>
                <a:gd name="T52" fmla="*/ 19 w 106"/>
                <a:gd name="T53" fmla="*/ 114 h 144"/>
                <a:gd name="T54" fmla="*/ 15 w 106"/>
                <a:gd name="T55" fmla="*/ 114 h 144"/>
                <a:gd name="T56" fmla="*/ 24 w 106"/>
                <a:gd name="T57" fmla="*/ 105 h 144"/>
                <a:gd name="T58" fmla="*/ 1 w 106"/>
                <a:gd name="T59" fmla="*/ 91 h 144"/>
                <a:gd name="T60" fmla="*/ 9 w 106"/>
                <a:gd name="T61" fmla="*/ 92 h 144"/>
                <a:gd name="T62" fmla="*/ 30 w 106"/>
                <a:gd name="T63" fmla="*/ 95 h 144"/>
                <a:gd name="T64" fmla="*/ 30 w 106"/>
                <a:gd name="T65" fmla="*/ 91 h 144"/>
                <a:gd name="T66" fmla="*/ 30 w 106"/>
                <a:gd name="T67" fmla="*/ 81 h 144"/>
                <a:gd name="T68" fmla="*/ 32 w 106"/>
                <a:gd name="T69" fmla="*/ 74 h 144"/>
                <a:gd name="T70" fmla="*/ 32 w 106"/>
                <a:gd name="T71" fmla="*/ 69 h 144"/>
                <a:gd name="T72" fmla="*/ 20 w 106"/>
                <a:gd name="T73" fmla="*/ 71 h 144"/>
                <a:gd name="T74" fmla="*/ 9 w 106"/>
                <a:gd name="T75" fmla="*/ 74 h 144"/>
                <a:gd name="T76" fmla="*/ 0 w 106"/>
                <a:gd name="T77" fmla="*/ 80 h 144"/>
                <a:gd name="T78" fmla="*/ 26 w 106"/>
                <a:gd name="T79" fmla="*/ 67 h 144"/>
                <a:gd name="T80" fmla="*/ 30 w 106"/>
                <a:gd name="T81" fmla="*/ 61 h 144"/>
                <a:gd name="T82" fmla="*/ 31 w 106"/>
                <a:gd name="T83" fmla="*/ 50 h 144"/>
                <a:gd name="T84" fmla="*/ 30 w 106"/>
                <a:gd name="T85" fmla="*/ 46 h 144"/>
                <a:gd name="T86" fmla="*/ 30 w 106"/>
                <a:gd name="T87" fmla="*/ 26 h 144"/>
                <a:gd name="T88" fmla="*/ 34 w 106"/>
                <a:gd name="T89" fmla="*/ 25 h 144"/>
                <a:gd name="T90" fmla="*/ 36 w 106"/>
                <a:gd name="T91" fmla="*/ 15 h 144"/>
                <a:gd name="T92" fmla="*/ 42 w 106"/>
                <a:gd name="T93" fmla="*/ 6 h 144"/>
                <a:gd name="T94" fmla="*/ 51 w 106"/>
                <a:gd name="T95" fmla="*/ 1 h 144"/>
                <a:gd name="T96" fmla="*/ 61 w 106"/>
                <a:gd name="T97" fmla="*/ 1 h 144"/>
                <a:gd name="T98" fmla="*/ 70 w 106"/>
                <a:gd name="T99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6" h="144">
                  <a:moveTo>
                    <a:pt x="71" y="7"/>
                  </a:moveTo>
                  <a:lnTo>
                    <a:pt x="72" y="7"/>
                  </a:lnTo>
                  <a:lnTo>
                    <a:pt x="74" y="7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80" y="7"/>
                  </a:lnTo>
                  <a:lnTo>
                    <a:pt x="81" y="9"/>
                  </a:lnTo>
                  <a:lnTo>
                    <a:pt x="80" y="10"/>
                  </a:lnTo>
                  <a:lnTo>
                    <a:pt x="80" y="11"/>
                  </a:lnTo>
                  <a:lnTo>
                    <a:pt x="81" y="11"/>
                  </a:lnTo>
                  <a:lnTo>
                    <a:pt x="84" y="11"/>
                  </a:lnTo>
                  <a:lnTo>
                    <a:pt x="86" y="11"/>
                  </a:lnTo>
                  <a:lnTo>
                    <a:pt x="89" y="10"/>
                  </a:lnTo>
                  <a:lnTo>
                    <a:pt x="90" y="9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9" y="11"/>
                  </a:lnTo>
                  <a:lnTo>
                    <a:pt x="99" y="12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2" y="14"/>
                  </a:lnTo>
                  <a:lnTo>
                    <a:pt x="104" y="15"/>
                  </a:lnTo>
                  <a:lnTo>
                    <a:pt x="104" y="16"/>
                  </a:lnTo>
                  <a:lnTo>
                    <a:pt x="105" y="17"/>
                  </a:lnTo>
                  <a:lnTo>
                    <a:pt x="105" y="19"/>
                  </a:lnTo>
                  <a:lnTo>
                    <a:pt x="106" y="20"/>
                  </a:lnTo>
                  <a:lnTo>
                    <a:pt x="106" y="21"/>
                  </a:lnTo>
                  <a:lnTo>
                    <a:pt x="106" y="24"/>
                  </a:lnTo>
                  <a:lnTo>
                    <a:pt x="105" y="27"/>
                  </a:lnTo>
                  <a:lnTo>
                    <a:pt x="105" y="29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2" y="35"/>
                  </a:lnTo>
                  <a:lnTo>
                    <a:pt x="101" y="35"/>
                  </a:lnTo>
                  <a:lnTo>
                    <a:pt x="102" y="36"/>
                  </a:lnTo>
                  <a:lnTo>
                    <a:pt x="104" y="36"/>
                  </a:lnTo>
                  <a:lnTo>
                    <a:pt x="105" y="37"/>
                  </a:lnTo>
                  <a:lnTo>
                    <a:pt x="104" y="39"/>
                  </a:lnTo>
                  <a:lnTo>
                    <a:pt x="102" y="41"/>
                  </a:lnTo>
                  <a:lnTo>
                    <a:pt x="101" y="41"/>
                  </a:lnTo>
                  <a:lnTo>
                    <a:pt x="100" y="44"/>
                  </a:lnTo>
                  <a:lnTo>
                    <a:pt x="97" y="47"/>
                  </a:lnTo>
                  <a:lnTo>
                    <a:pt x="95" y="49"/>
                  </a:lnTo>
                  <a:lnTo>
                    <a:pt x="95" y="51"/>
                  </a:lnTo>
                  <a:lnTo>
                    <a:pt x="95" y="52"/>
                  </a:lnTo>
                  <a:lnTo>
                    <a:pt x="95" y="54"/>
                  </a:lnTo>
                  <a:lnTo>
                    <a:pt x="96" y="54"/>
                  </a:lnTo>
                  <a:lnTo>
                    <a:pt x="97" y="57"/>
                  </a:lnTo>
                  <a:lnTo>
                    <a:pt x="97" y="59"/>
                  </a:lnTo>
                  <a:lnTo>
                    <a:pt x="97" y="64"/>
                  </a:lnTo>
                  <a:lnTo>
                    <a:pt x="95" y="67"/>
                  </a:lnTo>
                  <a:lnTo>
                    <a:pt x="91" y="71"/>
                  </a:lnTo>
                  <a:lnTo>
                    <a:pt x="86" y="71"/>
                  </a:lnTo>
                  <a:lnTo>
                    <a:pt x="85" y="71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81" y="75"/>
                  </a:lnTo>
                  <a:lnTo>
                    <a:pt x="80" y="76"/>
                  </a:lnTo>
                  <a:lnTo>
                    <a:pt x="77" y="77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71" y="79"/>
                  </a:lnTo>
                  <a:lnTo>
                    <a:pt x="69" y="80"/>
                  </a:lnTo>
                  <a:lnTo>
                    <a:pt x="67" y="82"/>
                  </a:lnTo>
                  <a:lnTo>
                    <a:pt x="66" y="84"/>
                  </a:lnTo>
                  <a:lnTo>
                    <a:pt x="66" y="86"/>
                  </a:lnTo>
                  <a:lnTo>
                    <a:pt x="65" y="87"/>
                  </a:lnTo>
                  <a:lnTo>
                    <a:pt x="65" y="90"/>
                  </a:lnTo>
                  <a:lnTo>
                    <a:pt x="65" y="92"/>
                  </a:lnTo>
                  <a:lnTo>
                    <a:pt x="64" y="97"/>
                  </a:lnTo>
                  <a:lnTo>
                    <a:pt x="64" y="101"/>
                  </a:lnTo>
                  <a:lnTo>
                    <a:pt x="64" y="104"/>
                  </a:lnTo>
                  <a:lnTo>
                    <a:pt x="64" y="109"/>
                  </a:lnTo>
                  <a:lnTo>
                    <a:pt x="64" y="120"/>
                  </a:lnTo>
                  <a:lnTo>
                    <a:pt x="62" y="124"/>
                  </a:lnTo>
                  <a:lnTo>
                    <a:pt x="61" y="126"/>
                  </a:lnTo>
                  <a:lnTo>
                    <a:pt x="61" y="129"/>
                  </a:lnTo>
                  <a:lnTo>
                    <a:pt x="61" y="130"/>
                  </a:lnTo>
                  <a:lnTo>
                    <a:pt x="62" y="132"/>
                  </a:lnTo>
                  <a:lnTo>
                    <a:pt x="64" y="137"/>
                  </a:lnTo>
                  <a:lnTo>
                    <a:pt x="65" y="141"/>
                  </a:lnTo>
                  <a:lnTo>
                    <a:pt x="65" y="142"/>
                  </a:lnTo>
                  <a:lnTo>
                    <a:pt x="64" y="144"/>
                  </a:lnTo>
                  <a:lnTo>
                    <a:pt x="62" y="142"/>
                  </a:lnTo>
                  <a:lnTo>
                    <a:pt x="60" y="140"/>
                  </a:lnTo>
                  <a:lnTo>
                    <a:pt x="55" y="136"/>
                  </a:lnTo>
                  <a:lnTo>
                    <a:pt x="51" y="131"/>
                  </a:lnTo>
                  <a:lnTo>
                    <a:pt x="51" y="86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6" y="85"/>
                  </a:lnTo>
                  <a:lnTo>
                    <a:pt x="44" y="86"/>
                  </a:lnTo>
                  <a:lnTo>
                    <a:pt x="42" y="89"/>
                  </a:lnTo>
                  <a:lnTo>
                    <a:pt x="41" y="90"/>
                  </a:lnTo>
                  <a:lnTo>
                    <a:pt x="40" y="92"/>
                  </a:lnTo>
                  <a:lnTo>
                    <a:pt x="40" y="94"/>
                  </a:lnTo>
                  <a:lnTo>
                    <a:pt x="40" y="95"/>
                  </a:lnTo>
                  <a:lnTo>
                    <a:pt x="36" y="101"/>
                  </a:lnTo>
                  <a:lnTo>
                    <a:pt x="35" y="101"/>
                  </a:lnTo>
                  <a:lnTo>
                    <a:pt x="34" y="100"/>
                  </a:lnTo>
                  <a:lnTo>
                    <a:pt x="32" y="100"/>
                  </a:lnTo>
                  <a:lnTo>
                    <a:pt x="31" y="101"/>
                  </a:lnTo>
                  <a:lnTo>
                    <a:pt x="30" y="104"/>
                  </a:lnTo>
                  <a:lnTo>
                    <a:pt x="29" y="105"/>
                  </a:lnTo>
                  <a:lnTo>
                    <a:pt x="27" y="106"/>
                  </a:lnTo>
                  <a:lnTo>
                    <a:pt x="26" y="107"/>
                  </a:lnTo>
                  <a:lnTo>
                    <a:pt x="21" y="111"/>
                  </a:lnTo>
                  <a:lnTo>
                    <a:pt x="19" y="114"/>
                  </a:lnTo>
                  <a:lnTo>
                    <a:pt x="16" y="115"/>
                  </a:lnTo>
                  <a:lnTo>
                    <a:pt x="15" y="116"/>
                  </a:lnTo>
                  <a:lnTo>
                    <a:pt x="15" y="115"/>
                  </a:lnTo>
                  <a:lnTo>
                    <a:pt x="15" y="114"/>
                  </a:lnTo>
                  <a:lnTo>
                    <a:pt x="16" y="112"/>
                  </a:lnTo>
                  <a:lnTo>
                    <a:pt x="17" y="111"/>
                  </a:lnTo>
                  <a:lnTo>
                    <a:pt x="21" y="109"/>
                  </a:lnTo>
                  <a:lnTo>
                    <a:pt x="24" y="105"/>
                  </a:lnTo>
                  <a:lnTo>
                    <a:pt x="29" y="99"/>
                  </a:lnTo>
                  <a:lnTo>
                    <a:pt x="29" y="97"/>
                  </a:lnTo>
                  <a:lnTo>
                    <a:pt x="15" y="95"/>
                  </a:lnTo>
                  <a:lnTo>
                    <a:pt x="1" y="91"/>
                  </a:lnTo>
                  <a:lnTo>
                    <a:pt x="1" y="90"/>
                  </a:lnTo>
                  <a:lnTo>
                    <a:pt x="5" y="90"/>
                  </a:lnTo>
                  <a:lnTo>
                    <a:pt x="5" y="91"/>
                  </a:lnTo>
                  <a:lnTo>
                    <a:pt x="9" y="92"/>
                  </a:lnTo>
                  <a:lnTo>
                    <a:pt x="24" y="96"/>
                  </a:lnTo>
                  <a:lnTo>
                    <a:pt x="30" y="97"/>
                  </a:lnTo>
                  <a:lnTo>
                    <a:pt x="30" y="96"/>
                  </a:lnTo>
                  <a:lnTo>
                    <a:pt x="30" y="95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1" y="92"/>
                  </a:lnTo>
                  <a:lnTo>
                    <a:pt x="30" y="91"/>
                  </a:lnTo>
                  <a:lnTo>
                    <a:pt x="30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30" y="81"/>
                  </a:lnTo>
                  <a:lnTo>
                    <a:pt x="31" y="77"/>
                  </a:lnTo>
                  <a:lnTo>
                    <a:pt x="31" y="76"/>
                  </a:lnTo>
                  <a:lnTo>
                    <a:pt x="31" y="75"/>
                  </a:lnTo>
                  <a:lnTo>
                    <a:pt x="32" y="74"/>
                  </a:lnTo>
                  <a:lnTo>
                    <a:pt x="32" y="72"/>
                  </a:lnTo>
                  <a:lnTo>
                    <a:pt x="31" y="71"/>
                  </a:lnTo>
                  <a:lnTo>
                    <a:pt x="31" y="70"/>
                  </a:lnTo>
                  <a:lnTo>
                    <a:pt x="32" y="69"/>
                  </a:lnTo>
                  <a:lnTo>
                    <a:pt x="32" y="67"/>
                  </a:lnTo>
                  <a:lnTo>
                    <a:pt x="29" y="69"/>
                  </a:lnTo>
                  <a:lnTo>
                    <a:pt x="29" y="70"/>
                  </a:lnTo>
                  <a:lnTo>
                    <a:pt x="20" y="71"/>
                  </a:lnTo>
                  <a:lnTo>
                    <a:pt x="20" y="72"/>
                  </a:lnTo>
                  <a:lnTo>
                    <a:pt x="15" y="72"/>
                  </a:lnTo>
                  <a:lnTo>
                    <a:pt x="11" y="74"/>
                  </a:lnTo>
                  <a:lnTo>
                    <a:pt x="9" y="74"/>
                  </a:lnTo>
                  <a:lnTo>
                    <a:pt x="7" y="74"/>
                  </a:lnTo>
                  <a:lnTo>
                    <a:pt x="5" y="84"/>
                  </a:lnTo>
                  <a:lnTo>
                    <a:pt x="0" y="82"/>
                  </a:lnTo>
                  <a:lnTo>
                    <a:pt x="0" y="80"/>
                  </a:lnTo>
                  <a:lnTo>
                    <a:pt x="2" y="81"/>
                  </a:lnTo>
                  <a:lnTo>
                    <a:pt x="6" y="71"/>
                  </a:lnTo>
                  <a:lnTo>
                    <a:pt x="19" y="69"/>
                  </a:lnTo>
                  <a:lnTo>
                    <a:pt x="26" y="67"/>
                  </a:lnTo>
                  <a:lnTo>
                    <a:pt x="29" y="66"/>
                  </a:lnTo>
                  <a:lnTo>
                    <a:pt x="30" y="66"/>
                  </a:lnTo>
                  <a:lnTo>
                    <a:pt x="30" y="65"/>
                  </a:lnTo>
                  <a:lnTo>
                    <a:pt x="30" y="61"/>
                  </a:lnTo>
                  <a:lnTo>
                    <a:pt x="30" y="59"/>
                  </a:lnTo>
                  <a:lnTo>
                    <a:pt x="30" y="57"/>
                  </a:lnTo>
                  <a:lnTo>
                    <a:pt x="30" y="54"/>
                  </a:lnTo>
                  <a:lnTo>
                    <a:pt x="31" y="50"/>
                  </a:lnTo>
                  <a:lnTo>
                    <a:pt x="31" y="49"/>
                  </a:lnTo>
                  <a:lnTo>
                    <a:pt x="31" y="47"/>
                  </a:lnTo>
                  <a:lnTo>
                    <a:pt x="31" y="46"/>
                  </a:lnTo>
                  <a:lnTo>
                    <a:pt x="30" y="46"/>
                  </a:lnTo>
                  <a:lnTo>
                    <a:pt x="30" y="45"/>
                  </a:lnTo>
                  <a:lnTo>
                    <a:pt x="30" y="41"/>
                  </a:lnTo>
                  <a:lnTo>
                    <a:pt x="30" y="27"/>
                  </a:lnTo>
                  <a:lnTo>
                    <a:pt x="30" y="26"/>
                  </a:lnTo>
                  <a:lnTo>
                    <a:pt x="31" y="26"/>
                  </a:lnTo>
                  <a:lnTo>
                    <a:pt x="32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4"/>
                  </a:lnTo>
                  <a:lnTo>
                    <a:pt x="35" y="22"/>
                  </a:lnTo>
                  <a:lnTo>
                    <a:pt x="36" y="19"/>
                  </a:lnTo>
                  <a:lnTo>
                    <a:pt x="36" y="15"/>
                  </a:lnTo>
                  <a:lnTo>
                    <a:pt x="37" y="12"/>
                  </a:lnTo>
                  <a:lnTo>
                    <a:pt x="37" y="10"/>
                  </a:lnTo>
                  <a:lnTo>
                    <a:pt x="40" y="9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1"/>
                  </a:lnTo>
                  <a:lnTo>
                    <a:pt x="51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69" y="2"/>
                  </a:lnTo>
                  <a:lnTo>
                    <a:pt x="70" y="2"/>
                  </a:lnTo>
                  <a:lnTo>
                    <a:pt x="71" y="4"/>
                  </a:lnTo>
                  <a:lnTo>
                    <a:pt x="71" y="6"/>
                  </a:lnTo>
                  <a:lnTo>
                    <a:pt x="71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8" name="Freeform 77">
              <a:extLst>
                <a:ext uri="{FF2B5EF4-FFF2-40B4-BE49-F238E27FC236}">
                  <a16:creationId xmlns:a16="http://schemas.microsoft.com/office/drawing/2014/main" id="{80F8CE84-C43D-F24B-B813-A00F6DF2F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345" y="2677281"/>
              <a:ext cx="0" cy="5540"/>
            </a:xfrm>
            <a:custGeom>
              <a:avLst/>
              <a:gdLst>
                <a:gd name="T0" fmla="*/ 3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0 w 3"/>
                <a:gd name="T7" fmla="*/ 1 h 2"/>
                <a:gd name="T8" fmla="*/ 0 w 3"/>
                <a:gd name="T9" fmla="*/ 0 h 2"/>
                <a:gd name="T10" fmla="*/ 1 w 3"/>
                <a:gd name="T11" fmla="*/ 0 h 2"/>
                <a:gd name="T12" fmla="*/ 1 w 3"/>
                <a:gd name="T13" fmla="*/ 1 h 2"/>
                <a:gd name="T14" fmla="*/ 3 w 3"/>
                <a:gd name="T15" fmla="*/ 1 h 2"/>
                <a:gd name="T16" fmla="*/ 3 w 3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9" name="Freeform 78">
              <a:extLst>
                <a:ext uri="{FF2B5EF4-FFF2-40B4-BE49-F238E27FC236}">
                  <a16:creationId xmlns:a16="http://schemas.microsoft.com/office/drawing/2014/main" id="{7E0DEFDB-4BC0-51B9-577C-D9562D0DA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115" y="2660669"/>
              <a:ext cx="5540" cy="5540"/>
            </a:xfrm>
            <a:custGeom>
              <a:avLst/>
              <a:gdLst>
                <a:gd name="T0" fmla="*/ 5 w 5"/>
                <a:gd name="T1" fmla="*/ 3 h 3"/>
                <a:gd name="T2" fmla="*/ 4 w 5"/>
                <a:gd name="T3" fmla="*/ 3 h 3"/>
                <a:gd name="T4" fmla="*/ 2 w 5"/>
                <a:gd name="T5" fmla="*/ 3 h 3"/>
                <a:gd name="T6" fmla="*/ 1 w 5"/>
                <a:gd name="T7" fmla="*/ 2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0 h 3"/>
                <a:gd name="T14" fmla="*/ 1 w 5"/>
                <a:gd name="T15" fmla="*/ 0 h 3"/>
                <a:gd name="T16" fmla="*/ 2 w 5"/>
                <a:gd name="T17" fmla="*/ 0 h 3"/>
                <a:gd name="T18" fmla="*/ 4 w 5"/>
                <a:gd name="T19" fmla="*/ 1 h 3"/>
                <a:gd name="T20" fmla="*/ 5 w 5"/>
                <a:gd name="T21" fmla="*/ 2 h 3"/>
                <a:gd name="T22" fmla="*/ 5 w 5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4" y="3"/>
                  </a:lnTo>
                  <a:lnTo>
                    <a:pt x="2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5" y="2"/>
                  </a:lnTo>
                  <a:lnTo>
                    <a:pt x="5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0" name="Freeform 79">
              <a:extLst>
                <a:ext uri="{FF2B5EF4-FFF2-40B4-BE49-F238E27FC236}">
                  <a16:creationId xmlns:a16="http://schemas.microsoft.com/office/drawing/2014/main" id="{2E806999-D284-E965-CB95-800F3F36D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035" y="2649587"/>
              <a:ext cx="5540" cy="5540"/>
            </a:xfrm>
            <a:custGeom>
              <a:avLst/>
              <a:gdLst>
                <a:gd name="T0" fmla="*/ 4 w 7"/>
                <a:gd name="T1" fmla="*/ 1 h 3"/>
                <a:gd name="T2" fmla="*/ 5 w 7"/>
                <a:gd name="T3" fmla="*/ 1 h 3"/>
                <a:gd name="T4" fmla="*/ 7 w 7"/>
                <a:gd name="T5" fmla="*/ 1 h 3"/>
                <a:gd name="T6" fmla="*/ 7 w 7"/>
                <a:gd name="T7" fmla="*/ 2 h 3"/>
                <a:gd name="T8" fmla="*/ 7 w 7"/>
                <a:gd name="T9" fmla="*/ 3 h 3"/>
                <a:gd name="T10" fmla="*/ 5 w 7"/>
                <a:gd name="T11" fmla="*/ 3 h 3"/>
                <a:gd name="T12" fmla="*/ 4 w 7"/>
                <a:gd name="T13" fmla="*/ 3 h 3"/>
                <a:gd name="T14" fmla="*/ 3 w 7"/>
                <a:gd name="T15" fmla="*/ 3 h 3"/>
                <a:gd name="T16" fmla="*/ 2 w 7"/>
                <a:gd name="T17" fmla="*/ 3 h 3"/>
                <a:gd name="T18" fmla="*/ 2 w 7"/>
                <a:gd name="T19" fmla="*/ 2 h 3"/>
                <a:gd name="T20" fmla="*/ 0 w 7"/>
                <a:gd name="T21" fmla="*/ 2 h 3"/>
                <a:gd name="T22" fmla="*/ 0 w 7"/>
                <a:gd name="T23" fmla="*/ 1 h 3"/>
                <a:gd name="T24" fmla="*/ 0 w 7"/>
                <a:gd name="T25" fmla="*/ 0 h 3"/>
                <a:gd name="T26" fmla="*/ 2 w 7"/>
                <a:gd name="T27" fmla="*/ 0 h 3"/>
                <a:gd name="T28" fmla="*/ 4 w 7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3">
                  <a:moveTo>
                    <a:pt x="4" y="1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7" y="3"/>
                  </a:lnTo>
                  <a:lnTo>
                    <a:pt x="5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1" name="Freeform 80">
              <a:extLst>
                <a:ext uri="{FF2B5EF4-FFF2-40B4-BE49-F238E27FC236}">
                  <a16:creationId xmlns:a16="http://schemas.microsoft.com/office/drawing/2014/main" id="{02CE13B1-FF51-445B-1C12-88FCA2738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9035" y="2638514"/>
              <a:ext cx="11076" cy="5540"/>
            </a:xfrm>
            <a:custGeom>
              <a:avLst/>
              <a:gdLst>
                <a:gd name="T0" fmla="*/ 3 w 6"/>
                <a:gd name="T1" fmla="*/ 4 h 5"/>
                <a:gd name="T2" fmla="*/ 2 w 6"/>
                <a:gd name="T3" fmla="*/ 5 h 5"/>
                <a:gd name="T4" fmla="*/ 1 w 6"/>
                <a:gd name="T5" fmla="*/ 4 h 5"/>
                <a:gd name="T6" fmla="*/ 0 w 6"/>
                <a:gd name="T7" fmla="*/ 4 h 5"/>
                <a:gd name="T8" fmla="*/ 0 w 6"/>
                <a:gd name="T9" fmla="*/ 2 h 5"/>
                <a:gd name="T10" fmla="*/ 2 w 6"/>
                <a:gd name="T11" fmla="*/ 0 h 5"/>
                <a:gd name="T12" fmla="*/ 3 w 6"/>
                <a:gd name="T13" fmla="*/ 0 h 5"/>
                <a:gd name="T14" fmla="*/ 5 w 6"/>
                <a:gd name="T15" fmla="*/ 0 h 5"/>
                <a:gd name="T16" fmla="*/ 6 w 6"/>
                <a:gd name="T17" fmla="*/ 1 h 5"/>
                <a:gd name="T18" fmla="*/ 6 w 6"/>
                <a:gd name="T19" fmla="*/ 2 h 5"/>
                <a:gd name="T20" fmla="*/ 5 w 6"/>
                <a:gd name="T21" fmla="*/ 2 h 5"/>
                <a:gd name="T22" fmla="*/ 3 w 6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3" y="4"/>
                  </a:moveTo>
                  <a:lnTo>
                    <a:pt x="2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5" y="2"/>
                  </a:lnTo>
                  <a:lnTo>
                    <a:pt x="3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2" name="Freeform 81">
              <a:extLst>
                <a:ext uri="{FF2B5EF4-FFF2-40B4-BE49-F238E27FC236}">
                  <a16:creationId xmlns:a16="http://schemas.microsoft.com/office/drawing/2014/main" id="{ECE21279-DC85-5A0E-9F6E-B544D14CF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345" y="2632973"/>
              <a:ext cx="27694" cy="22156"/>
            </a:xfrm>
            <a:custGeom>
              <a:avLst/>
              <a:gdLst>
                <a:gd name="T0" fmla="*/ 9 w 20"/>
                <a:gd name="T1" fmla="*/ 0 h 17"/>
                <a:gd name="T2" fmla="*/ 10 w 20"/>
                <a:gd name="T3" fmla="*/ 1 h 17"/>
                <a:gd name="T4" fmla="*/ 12 w 20"/>
                <a:gd name="T5" fmla="*/ 2 h 17"/>
                <a:gd name="T6" fmla="*/ 14 w 20"/>
                <a:gd name="T7" fmla="*/ 2 h 17"/>
                <a:gd name="T8" fmla="*/ 14 w 20"/>
                <a:gd name="T9" fmla="*/ 4 h 17"/>
                <a:gd name="T10" fmla="*/ 15 w 20"/>
                <a:gd name="T11" fmla="*/ 5 h 17"/>
                <a:gd name="T12" fmla="*/ 14 w 20"/>
                <a:gd name="T13" fmla="*/ 6 h 17"/>
                <a:gd name="T14" fmla="*/ 14 w 20"/>
                <a:gd name="T15" fmla="*/ 9 h 17"/>
                <a:gd name="T16" fmla="*/ 15 w 20"/>
                <a:gd name="T17" fmla="*/ 9 h 17"/>
                <a:gd name="T18" fmla="*/ 15 w 20"/>
                <a:gd name="T19" fmla="*/ 10 h 17"/>
                <a:gd name="T20" fmla="*/ 18 w 20"/>
                <a:gd name="T21" fmla="*/ 10 h 17"/>
                <a:gd name="T22" fmla="*/ 19 w 20"/>
                <a:gd name="T23" fmla="*/ 9 h 17"/>
                <a:gd name="T24" fmla="*/ 20 w 20"/>
                <a:gd name="T25" fmla="*/ 9 h 17"/>
                <a:gd name="T26" fmla="*/ 20 w 20"/>
                <a:gd name="T27" fmla="*/ 10 h 17"/>
                <a:gd name="T28" fmla="*/ 20 w 20"/>
                <a:gd name="T29" fmla="*/ 11 h 17"/>
                <a:gd name="T30" fmla="*/ 19 w 20"/>
                <a:gd name="T31" fmla="*/ 14 h 17"/>
                <a:gd name="T32" fmla="*/ 17 w 20"/>
                <a:gd name="T33" fmla="*/ 15 h 17"/>
                <a:gd name="T34" fmla="*/ 15 w 20"/>
                <a:gd name="T35" fmla="*/ 16 h 17"/>
                <a:gd name="T36" fmla="*/ 14 w 20"/>
                <a:gd name="T37" fmla="*/ 17 h 17"/>
                <a:gd name="T38" fmla="*/ 12 w 20"/>
                <a:gd name="T39" fmla="*/ 17 h 17"/>
                <a:gd name="T40" fmla="*/ 10 w 20"/>
                <a:gd name="T41" fmla="*/ 17 h 17"/>
                <a:gd name="T42" fmla="*/ 9 w 20"/>
                <a:gd name="T43" fmla="*/ 16 h 17"/>
                <a:gd name="T44" fmla="*/ 8 w 20"/>
                <a:gd name="T45" fmla="*/ 16 h 17"/>
                <a:gd name="T46" fmla="*/ 8 w 20"/>
                <a:gd name="T47" fmla="*/ 15 h 17"/>
                <a:gd name="T48" fmla="*/ 7 w 20"/>
                <a:gd name="T49" fmla="*/ 16 h 17"/>
                <a:gd name="T50" fmla="*/ 7 w 20"/>
                <a:gd name="T51" fmla="*/ 17 h 17"/>
                <a:gd name="T52" fmla="*/ 5 w 20"/>
                <a:gd name="T53" fmla="*/ 17 h 17"/>
                <a:gd name="T54" fmla="*/ 4 w 20"/>
                <a:gd name="T55" fmla="*/ 17 h 17"/>
                <a:gd name="T56" fmla="*/ 3 w 20"/>
                <a:gd name="T57" fmla="*/ 16 h 17"/>
                <a:gd name="T58" fmla="*/ 4 w 20"/>
                <a:gd name="T59" fmla="*/ 15 h 17"/>
                <a:gd name="T60" fmla="*/ 4 w 20"/>
                <a:gd name="T61" fmla="*/ 14 h 17"/>
                <a:gd name="T62" fmla="*/ 4 w 20"/>
                <a:gd name="T63" fmla="*/ 12 h 17"/>
                <a:gd name="T64" fmla="*/ 2 w 20"/>
                <a:gd name="T65" fmla="*/ 11 h 17"/>
                <a:gd name="T66" fmla="*/ 0 w 20"/>
                <a:gd name="T67" fmla="*/ 10 h 17"/>
                <a:gd name="T68" fmla="*/ 0 w 20"/>
                <a:gd name="T69" fmla="*/ 9 h 17"/>
                <a:gd name="T70" fmla="*/ 2 w 20"/>
                <a:gd name="T71" fmla="*/ 7 h 17"/>
                <a:gd name="T72" fmla="*/ 3 w 20"/>
                <a:gd name="T73" fmla="*/ 6 h 17"/>
                <a:gd name="T74" fmla="*/ 3 w 20"/>
                <a:gd name="T75" fmla="*/ 5 h 17"/>
                <a:gd name="T76" fmla="*/ 3 w 20"/>
                <a:gd name="T77" fmla="*/ 4 h 17"/>
                <a:gd name="T78" fmla="*/ 3 w 20"/>
                <a:gd name="T79" fmla="*/ 2 h 17"/>
                <a:gd name="T80" fmla="*/ 4 w 20"/>
                <a:gd name="T81" fmla="*/ 2 h 17"/>
                <a:gd name="T82" fmla="*/ 4 w 20"/>
                <a:gd name="T83" fmla="*/ 1 h 17"/>
                <a:gd name="T84" fmla="*/ 5 w 20"/>
                <a:gd name="T85" fmla="*/ 0 h 17"/>
                <a:gd name="T86" fmla="*/ 7 w 20"/>
                <a:gd name="T87" fmla="*/ 0 h 17"/>
                <a:gd name="T88" fmla="*/ 8 w 20"/>
                <a:gd name="T89" fmla="*/ 0 h 17"/>
                <a:gd name="T90" fmla="*/ 9 w 20"/>
                <a:gd name="T9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" h="17">
                  <a:moveTo>
                    <a:pt x="9" y="0"/>
                  </a:moveTo>
                  <a:lnTo>
                    <a:pt x="10" y="1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8" y="10"/>
                  </a:lnTo>
                  <a:lnTo>
                    <a:pt x="19" y="9"/>
                  </a:lnTo>
                  <a:lnTo>
                    <a:pt x="20" y="9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6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2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3" name="Freeform 82">
              <a:extLst>
                <a:ext uri="{FF2B5EF4-FFF2-40B4-BE49-F238E27FC236}">
                  <a16:creationId xmlns:a16="http://schemas.microsoft.com/office/drawing/2014/main" id="{D6F6844B-7C3B-58B4-99DE-E50671EE5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4573" y="2500051"/>
              <a:ext cx="144001" cy="55386"/>
            </a:xfrm>
            <a:custGeom>
              <a:avLst/>
              <a:gdLst>
                <a:gd name="T0" fmla="*/ 50 w 105"/>
                <a:gd name="T1" fmla="*/ 2 h 40"/>
                <a:gd name="T2" fmla="*/ 54 w 105"/>
                <a:gd name="T3" fmla="*/ 1 h 40"/>
                <a:gd name="T4" fmla="*/ 61 w 105"/>
                <a:gd name="T5" fmla="*/ 1 h 40"/>
                <a:gd name="T6" fmla="*/ 66 w 105"/>
                <a:gd name="T7" fmla="*/ 2 h 40"/>
                <a:gd name="T8" fmla="*/ 70 w 105"/>
                <a:gd name="T9" fmla="*/ 2 h 40"/>
                <a:gd name="T10" fmla="*/ 74 w 105"/>
                <a:gd name="T11" fmla="*/ 4 h 40"/>
                <a:gd name="T12" fmla="*/ 79 w 105"/>
                <a:gd name="T13" fmla="*/ 4 h 40"/>
                <a:gd name="T14" fmla="*/ 83 w 105"/>
                <a:gd name="T15" fmla="*/ 5 h 40"/>
                <a:gd name="T16" fmla="*/ 86 w 105"/>
                <a:gd name="T17" fmla="*/ 5 h 40"/>
                <a:gd name="T18" fmla="*/ 90 w 105"/>
                <a:gd name="T19" fmla="*/ 5 h 40"/>
                <a:gd name="T20" fmla="*/ 98 w 105"/>
                <a:gd name="T21" fmla="*/ 6 h 40"/>
                <a:gd name="T22" fmla="*/ 104 w 105"/>
                <a:gd name="T23" fmla="*/ 6 h 40"/>
                <a:gd name="T24" fmla="*/ 105 w 105"/>
                <a:gd name="T25" fmla="*/ 7 h 40"/>
                <a:gd name="T26" fmla="*/ 104 w 105"/>
                <a:gd name="T27" fmla="*/ 7 h 40"/>
                <a:gd name="T28" fmla="*/ 99 w 105"/>
                <a:gd name="T29" fmla="*/ 7 h 40"/>
                <a:gd name="T30" fmla="*/ 94 w 105"/>
                <a:gd name="T31" fmla="*/ 7 h 40"/>
                <a:gd name="T32" fmla="*/ 88 w 105"/>
                <a:gd name="T33" fmla="*/ 6 h 40"/>
                <a:gd name="T34" fmla="*/ 79 w 105"/>
                <a:gd name="T35" fmla="*/ 7 h 40"/>
                <a:gd name="T36" fmla="*/ 76 w 105"/>
                <a:gd name="T37" fmla="*/ 6 h 40"/>
                <a:gd name="T38" fmla="*/ 74 w 105"/>
                <a:gd name="T39" fmla="*/ 6 h 40"/>
                <a:gd name="T40" fmla="*/ 70 w 105"/>
                <a:gd name="T41" fmla="*/ 6 h 40"/>
                <a:gd name="T42" fmla="*/ 65 w 105"/>
                <a:gd name="T43" fmla="*/ 6 h 40"/>
                <a:gd name="T44" fmla="*/ 63 w 105"/>
                <a:gd name="T45" fmla="*/ 7 h 40"/>
                <a:gd name="T46" fmla="*/ 60 w 105"/>
                <a:gd name="T47" fmla="*/ 7 h 40"/>
                <a:gd name="T48" fmla="*/ 51 w 105"/>
                <a:gd name="T49" fmla="*/ 10 h 40"/>
                <a:gd name="T50" fmla="*/ 44 w 105"/>
                <a:gd name="T51" fmla="*/ 12 h 40"/>
                <a:gd name="T52" fmla="*/ 33 w 105"/>
                <a:gd name="T53" fmla="*/ 17 h 40"/>
                <a:gd name="T54" fmla="*/ 24 w 105"/>
                <a:gd name="T55" fmla="*/ 19 h 40"/>
                <a:gd name="T56" fmla="*/ 21 w 105"/>
                <a:gd name="T57" fmla="*/ 19 h 40"/>
                <a:gd name="T58" fmla="*/ 18 w 105"/>
                <a:gd name="T59" fmla="*/ 19 h 40"/>
                <a:gd name="T60" fmla="*/ 14 w 105"/>
                <a:gd name="T61" fmla="*/ 20 h 40"/>
                <a:gd name="T62" fmla="*/ 9 w 105"/>
                <a:gd name="T63" fmla="*/ 30 h 40"/>
                <a:gd name="T64" fmla="*/ 5 w 105"/>
                <a:gd name="T65" fmla="*/ 37 h 40"/>
                <a:gd name="T66" fmla="*/ 4 w 105"/>
                <a:gd name="T67" fmla="*/ 40 h 40"/>
                <a:gd name="T68" fmla="*/ 1 w 105"/>
                <a:gd name="T69" fmla="*/ 40 h 40"/>
                <a:gd name="T70" fmla="*/ 0 w 105"/>
                <a:gd name="T71" fmla="*/ 37 h 40"/>
                <a:gd name="T72" fmla="*/ 0 w 105"/>
                <a:gd name="T73" fmla="*/ 35 h 40"/>
                <a:gd name="T74" fmla="*/ 1 w 105"/>
                <a:gd name="T75" fmla="*/ 31 h 40"/>
                <a:gd name="T76" fmla="*/ 5 w 105"/>
                <a:gd name="T77" fmla="*/ 26 h 40"/>
                <a:gd name="T78" fmla="*/ 8 w 105"/>
                <a:gd name="T79" fmla="*/ 21 h 40"/>
                <a:gd name="T80" fmla="*/ 10 w 105"/>
                <a:gd name="T81" fmla="*/ 16 h 40"/>
                <a:gd name="T82" fmla="*/ 13 w 105"/>
                <a:gd name="T83" fmla="*/ 12 h 40"/>
                <a:gd name="T84" fmla="*/ 20 w 105"/>
                <a:gd name="T85" fmla="*/ 6 h 40"/>
                <a:gd name="T86" fmla="*/ 24 w 105"/>
                <a:gd name="T87" fmla="*/ 2 h 40"/>
                <a:gd name="T88" fmla="*/ 29 w 105"/>
                <a:gd name="T89" fmla="*/ 0 h 40"/>
                <a:gd name="T90" fmla="*/ 33 w 105"/>
                <a:gd name="T91" fmla="*/ 0 h 40"/>
                <a:gd name="T92" fmla="*/ 44 w 105"/>
                <a:gd name="T93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5" h="40">
                  <a:moveTo>
                    <a:pt x="48" y="2"/>
                  </a:moveTo>
                  <a:lnTo>
                    <a:pt x="50" y="2"/>
                  </a:lnTo>
                  <a:lnTo>
                    <a:pt x="51" y="1"/>
                  </a:lnTo>
                  <a:lnTo>
                    <a:pt x="54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4" y="2"/>
                  </a:lnTo>
                  <a:lnTo>
                    <a:pt x="66" y="2"/>
                  </a:lnTo>
                  <a:lnTo>
                    <a:pt x="68" y="2"/>
                  </a:lnTo>
                  <a:lnTo>
                    <a:pt x="70" y="2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9" y="4"/>
                  </a:lnTo>
                  <a:lnTo>
                    <a:pt x="81" y="4"/>
                  </a:lnTo>
                  <a:lnTo>
                    <a:pt x="83" y="5"/>
                  </a:lnTo>
                  <a:lnTo>
                    <a:pt x="84" y="5"/>
                  </a:lnTo>
                  <a:lnTo>
                    <a:pt x="86" y="5"/>
                  </a:lnTo>
                  <a:lnTo>
                    <a:pt x="88" y="5"/>
                  </a:lnTo>
                  <a:lnTo>
                    <a:pt x="90" y="5"/>
                  </a:lnTo>
                  <a:lnTo>
                    <a:pt x="94" y="6"/>
                  </a:lnTo>
                  <a:lnTo>
                    <a:pt x="98" y="6"/>
                  </a:lnTo>
                  <a:lnTo>
                    <a:pt x="100" y="7"/>
                  </a:lnTo>
                  <a:lnTo>
                    <a:pt x="104" y="6"/>
                  </a:lnTo>
                  <a:lnTo>
                    <a:pt x="104" y="7"/>
                  </a:lnTo>
                  <a:lnTo>
                    <a:pt x="105" y="7"/>
                  </a:lnTo>
                  <a:lnTo>
                    <a:pt x="105" y="9"/>
                  </a:lnTo>
                  <a:lnTo>
                    <a:pt x="104" y="7"/>
                  </a:lnTo>
                  <a:lnTo>
                    <a:pt x="101" y="7"/>
                  </a:lnTo>
                  <a:lnTo>
                    <a:pt x="99" y="7"/>
                  </a:lnTo>
                  <a:lnTo>
                    <a:pt x="96" y="7"/>
                  </a:lnTo>
                  <a:lnTo>
                    <a:pt x="94" y="7"/>
                  </a:lnTo>
                  <a:lnTo>
                    <a:pt x="91" y="6"/>
                  </a:lnTo>
                  <a:lnTo>
                    <a:pt x="88" y="6"/>
                  </a:lnTo>
                  <a:lnTo>
                    <a:pt x="83" y="7"/>
                  </a:lnTo>
                  <a:lnTo>
                    <a:pt x="79" y="7"/>
                  </a:lnTo>
                  <a:lnTo>
                    <a:pt x="78" y="6"/>
                  </a:lnTo>
                  <a:lnTo>
                    <a:pt x="76" y="6"/>
                  </a:lnTo>
                  <a:lnTo>
                    <a:pt x="75" y="6"/>
                  </a:lnTo>
                  <a:lnTo>
                    <a:pt x="74" y="6"/>
                  </a:lnTo>
                  <a:lnTo>
                    <a:pt x="71" y="6"/>
                  </a:lnTo>
                  <a:lnTo>
                    <a:pt x="70" y="6"/>
                  </a:lnTo>
                  <a:lnTo>
                    <a:pt x="68" y="6"/>
                  </a:lnTo>
                  <a:lnTo>
                    <a:pt x="65" y="6"/>
                  </a:lnTo>
                  <a:lnTo>
                    <a:pt x="64" y="7"/>
                  </a:lnTo>
                  <a:lnTo>
                    <a:pt x="63" y="7"/>
                  </a:lnTo>
                  <a:lnTo>
                    <a:pt x="61" y="7"/>
                  </a:lnTo>
                  <a:lnTo>
                    <a:pt x="60" y="7"/>
                  </a:lnTo>
                  <a:lnTo>
                    <a:pt x="58" y="7"/>
                  </a:lnTo>
                  <a:lnTo>
                    <a:pt x="51" y="10"/>
                  </a:lnTo>
                  <a:lnTo>
                    <a:pt x="48" y="11"/>
                  </a:lnTo>
                  <a:lnTo>
                    <a:pt x="44" y="12"/>
                  </a:lnTo>
                  <a:lnTo>
                    <a:pt x="38" y="16"/>
                  </a:lnTo>
                  <a:lnTo>
                    <a:pt x="33" y="17"/>
                  </a:lnTo>
                  <a:lnTo>
                    <a:pt x="28" y="17"/>
                  </a:lnTo>
                  <a:lnTo>
                    <a:pt x="24" y="19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4" y="20"/>
                  </a:lnTo>
                  <a:lnTo>
                    <a:pt x="13" y="24"/>
                  </a:lnTo>
                  <a:lnTo>
                    <a:pt x="9" y="30"/>
                  </a:lnTo>
                  <a:lnTo>
                    <a:pt x="8" y="35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4" y="40"/>
                  </a:lnTo>
                  <a:lnTo>
                    <a:pt x="3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" y="31"/>
                  </a:lnTo>
                  <a:lnTo>
                    <a:pt x="3" y="29"/>
                  </a:lnTo>
                  <a:lnTo>
                    <a:pt x="5" y="26"/>
                  </a:lnTo>
                  <a:lnTo>
                    <a:pt x="6" y="24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8" y="9"/>
                  </a:lnTo>
                  <a:lnTo>
                    <a:pt x="20" y="6"/>
                  </a:lnTo>
                  <a:lnTo>
                    <a:pt x="21" y="4"/>
                  </a:lnTo>
                  <a:lnTo>
                    <a:pt x="24" y="2"/>
                  </a:lnTo>
                  <a:lnTo>
                    <a:pt x="26" y="1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44" y="1"/>
                  </a:lnTo>
                  <a:lnTo>
                    <a:pt x="48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4" name="Freeform 83">
              <a:extLst>
                <a:ext uri="{FF2B5EF4-FFF2-40B4-BE49-F238E27FC236}">
                  <a16:creationId xmlns:a16="http://schemas.microsoft.com/office/drawing/2014/main" id="{CA715FCE-9F55-4FC4-82BA-4E11E3EBC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7958" y="2428053"/>
              <a:ext cx="16617" cy="16617"/>
            </a:xfrm>
            <a:custGeom>
              <a:avLst/>
              <a:gdLst>
                <a:gd name="T0" fmla="*/ 6 w 12"/>
                <a:gd name="T1" fmla="*/ 0 h 14"/>
                <a:gd name="T2" fmla="*/ 7 w 12"/>
                <a:gd name="T3" fmla="*/ 3 h 14"/>
                <a:gd name="T4" fmla="*/ 8 w 12"/>
                <a:gd name="T5" fmla="*/ 3 h 14"/>
                <a:gd name="T6" fmla="*/ 10 w 12"/>
                <a:gd name="T7" fmla="*/ 3 h 14"/>
                <a:gd name="T8" fmla="*/ 10 w 12"/>
                <a:gd name="T9" fmla="*/ 4 h 14"/>
                <a:gd name="T10" fmla="*/ 10 w 12"/>
                <a:gd name="T11" fmla="*/ 6 h 14"/>
                <a:gd name="T12" fmla="*/ 11 w 12"/>
                <a:gd name="T13" fmla="*/ 9 h 14"/>
                <a:gd name="T14" fmla="*/ 12 w 12"/>
                <a:gd name="T15" fmla="*/ 11 h 14"/>
                <a:gd name="T16" fmla="*/ 12 w 12"/>
                <a:gd name="T17" fmla="*/ 14 h 14"/>
                <a:gd name="T18" fmla="*/ 11 w 12"/>
                <a:gd name="T19" fmla="*/ 14 h 14"/>
                <a:gd name="T20" fmla="*/ 10 w 12"/>
                <a:gd name="T21" fmla="*/ 13 h 14"/>
                <a:gd name="T22" fmla="*/ 7 w 12"/>
                <a:gd name="T23" fmla="*/ 9 h 14"/>
                <a:gd name="T24" fmla="*/ 6 w 12"/>
                <a:gd name="T25" fmla="*/ 8 h 14"/>
                <a:gd name="T26" fmla="*/ 5 w 12"/>
                <a:gd name="T27" fmla="*/ 8 h 14"/>
                <a:gd name="T28" fmla="*/ 5 w 12"/>
                <a:gd name="T29" fmla="*/ 6 h 14"/>
                <a:gd name="T30" fmla="*/ 5 w 12"/>
                <a:gd name="T31" fmla="*/ 5 h 14"/>
                <a:gd name="T32" fmla="*/ 3 w 12"/>
                <a:gd name="T33" fmla="*/ 4 h 14"/>
                <a:gd name="T34" fmla="*/ 1 w 12"/>
                <a:gd name="T35" fmla="*/ 3 h 14"/>
                <a:gd name="T36" fmla="*/ 0 w 12"/>
                <a:gd name="T37" fmla="*/ 1 h 14"/>
                <a:gd name="T38" fmla="*/ 0 w 12"/>
                <a:gd name="T39" fmla="*/ 0 h 14"/>
                <a:gd name="T40" fmla="*/ 2 w 12"/>
                <a:gd name="T41" fmla="*/ 0 h 14"/>
                <a:gd name="T42" fmla="*/ 2 w 12"/>
                <a:gd name="T43" fmla="*/ 1 h 14"/>
                <a:gd name="T44" fmla="*/ 3 w 12"/>
                <a:gd name="T45" fmla="*/ 1 h 14"/>
                <a:gd name="T46" fmla="*/ 5 w 12"/>
                <a:gd name="T47" fmla="*/ 0 h 14"/>
                <a:gd name="T48" fmla="*/ 6 w 12"/>
                <a:gd name="T4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" h="14">
                  <a:moveTo>
                    <a:pt x="6" y="0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1" y="14"/>
                  </a:ln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5"/>
                  </a:lnTo>
                  <a:lnTo>
                    <a:pt x="3" y="4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5" name="Freeform 84">
              <a:extLst>
                <a:ext uri="{FF2B5EF4-FFF2-40B4-BE49-F238E27FC236}">
                  <a16:creationId xmlns:a16="http://schemas.microsoft.com/office/drawing/2014/main" id="{207E84E3-4A4A-A2AF-ECBD-D6C95143C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344" y="2311748"/>
              <a:ext cx="5540" cy="5540"/>
            </a:xfrm>
            <a:custGeom>
              <a:avLst/>
              <a:gdLst>
                <a:gd name="T0" fmla="*/ 5 w 6"/>
                <a:gd name="T1" fmla="*/ 7 h 7"/>
                <a:gd name="T2" fmla="*/ 4 w 6"/>
                <a:gd name="T3" fmla="*/ 7 h 7"/>
                <a:gd name="T4" fmla="*/ 3 w 6"/>
                <a:gd name="T5" fmla="*/ 7 h 7"/>
                <a:gd name="T6" fmla="*/ 1 w 6"/>
                <a:gd name="T7" fmla="*/ 5 h 7"/>
                <a:gd name="T8" fmla="*/ 1 w 6"/>
                <a:gd name="T9" fmla="*/ 4 h 7"/>
                <a:gd name="T10" fmla="*/ 0 w 6"/>
                <a:gd name="T11" fmla="*/ 4 h 7"/>
                <a:gd name="T12" fmla="*/ 0 w 6"/>
                <a:gd name="T13" fmla="*/ 3 h 7"/>
                <a:gd name="T14" fmla="*/ 0 w 6"/>
                <a:gd name="T15" fmla="*/ 2 h 7"/>
                <a:gd name="T16" fmla="*/ 1 w 6"/>
                <a:gd name="T17" fmla="*/ 2 h 7"/>
                <a:gd name="T18" fmla="*/ 4 w 6"/>
                <a:gd name="T19" fmla="*/ 0 h 7"/>
                <a:gd name="T20" fmla="*/ 5 w 6"/>
                <a:gd name="T21" fmla="*/ 0 h 7"/>
                <a:gd name="T22" fmla="*/ 6 w 6"/>
                <a:gd name="T23" fmla="*/ 2 h 7"/>
                <a:gd name="T24" fmla="*/ 6 w 6"/>
                <a:gd name="T25" fmla="*/ 3 h 7"/>
                <a:gd name="T26" fmla="*/ 6 w 6"/>
                <a:gd name="T27" fmla="*/ 4 h 7"/>
                <a:gd name="T28" fmla="*/ 5 w 6"/>
                <a:gd name="T29" fmla="*/ 5 h 7"/>
                <a:gd name="T30" fmla="*/ 5 w 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" h="7">
                  <a:moveTo>
                    <a:pt x="5" y="7"/>
                  </a:moveTo>
                  <a:lnTo>
                    <a:pt x="4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6" name="Freeform 85">
              <a:extLst>
                <a:ext uri="{FF2B5EF4-FFF2-40B4-BE49-F238E27FC236}">
                  <a16:creationId xmlns:a16="http://schemas.microsoft.com/office/drawing/2014/main" id="{97869F03-4C29-92C3-7FBA-7D54CC476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271" y="2300670"/>
              <a:ext cx="5540" cy="11076"/>
            </a:xfrm>
            <a:custGeom>
              <a:avLst/>
              <a:gdLst>
                <a:gd name="T0" fmla="*/ 5 w 5"/>
                <a:gd name="T1" fmla="*/ 7 h 9"/>
                <a:gd name="T2" fmla="*/ 4 w 5"/>
                <a:gd name="T3" fmla="*/ 9 h 9"/>
                <a:gd name="T4" fmla="*/ 4 w 5"/>
                <a:gd name="T5" fmla="*/ 7 h 9"/>
                <a:gd name="T6" fmla="*/ 1 w 5"/>
                <a:gd name="T7" fmla="*/ 6 h 9"/>
                <a:gd name="T8" fmla="*/ 1 w 5"/>
                <a:gd name="T9" fmla="*/ 5 h 9"/>
                <a:gd name="T10" fmla="*/ 0 w 5"/>
                <a:gd name="T11" fmla="*/ 5 h 9"/>
                <a:gd name="T12" fmla="*/ 1 w 5"/>
                <a:gd name="T13" fmla="*/ 4 h 9"/>
                <a:gd name="T14" fmla="*/ 1 w 5"/>
                <a:gd name="T15" fmla="*/ 2 h 9"/>
                <a:gd name="T16" fmla="*/ 2 w 5"/>
                <a:gd name="T17" fmla="*/ 2 h 9"/>
                <a:gd name="T18" fmla="*/ 4 w 5"/>
                <a:gd name="T19" fmla="*/ 0 h 9"/>
                <a:gd name="T20" fmla="*/ 5 w 5"/>
                <a:gd name="T21" fmla="*/ 0 h 9"/>
                <a:gd name="T22" fmla="*/ 5 w 5"/>
                <a:gd name="T23" fmla="*/ 1 h 9"/>
                <a:gd name="T24" fmla="*/ 5 w 5"/>
                <a:gd name="T25" fmla="*/ 2 h 9"/>
                <a:gd name="T26" fmla="*/ 4 w 5"/>
                <a:gd name="T27" fmla="*/ 2 h 9"/>
                <a:gd name="T28" fmla="*/ 4 w 5"/>
                <a:gd name="T29" fmla="*/ 4 h 9"/>
                <a:gd name="T30" fmla="*/ 5 w 5"/>
                <a:gd name="T31" fmla="*/ 4 h 9"/>
                <a:gd name="T32" fmla="*/ 5 w 5"/>
                <a:gd name="T33" fmla="*/ 5 h 9"/>
                <a:gd name="T34" fmla="*/ 5 w 5"/>
                <a:gd name="T35" fmla="*/ 6 h 9"/>
                <a:gd name="T36" fmla="*/ 5 w 5"/>
                <a:gd name="T3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" h="9">
                  <a:moveTo>
                    <a:pt x="5" y="7"/>
                  </a:moveTo>
                  <a:lnTo>
                    <a:pt x="4" y="9"/>
                  </a:lnTo>
                  <a:lnTo>
                    <a:pt x="4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7" name="Freeform 86">
              <a:extLst>
                <a:ext uri="{FF2B5EF4-FFF2-40B4-BE49-F238E27FC236}">
                  <a16:creationId xmlns:a16="http://schemas.microsoft.com/office/drawing/2014/main" id="{D1CB6CEE-0FEF-F0AE-E3FF-756A8446C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2284053"/>
              <a:ext cx="276923" cy="299077"/>
            </a:xfrm>
            <a:custGeom>
              <a:avLst/>
              <a:gdLst>
                <a:gd name="T0" fmla="*/ 160 w 199"/>
                <a:gd name="T1" fmla="*/ 10 h 216"/>
                <a:gd name="T2" fmla="*/ 164 w 199"/>
                <a:gd name="T3" fmla="*/ 12 h 216"/>
                <a:gd name="T4" fmla="*/ 165 w 199"/>
                <a:gd name="T5" fmla="*/ 21 h 216"/>
                <a:gd name="T6" fmla="*/ 175 w 199"/>
                <a:gd name="T7" fmla="*/ 16 h 216"/>
                <a:gd name="T8" fmla="*/ 187 w 199"/>
                <a:gd name="T9" fmla="*/ 25 h 216"/>
                <a:gd name="T10" fmla="*/ 194 w 199"/>
                <a:gd name="T11" fmla="*/ 26 h 216"/>
                <a:gd name="T12" fmla="*/ 187 w 199"/>
                <a:gd name="T13" fmla="*/ 31 h 216"/>
                <a:gd name="T14" fmla="*/ 178 w 199"/>
                <a:gd name="T15" fmla="*/ 38 h 216"/>
                <a:gd name="T16" fmla="*/ 182 w 199"/>
                <a:gd name="T17" fmla="*/ 42 h 216"/>
                <a:gd name="T18" fmla="*/ 188 w 199"/>
                <a:gd name="T19" fmla="*/ 47 h 216"/>
                <a:gd name="T20" fmla="*/ 180 w 199"/>
                <a:gd name="T21" fmla="*/ 50 h 216"/>
                <a:gd name="T22" fmla="*/ 173 w 199"/>
                <a:gd name="T23" fmla="*/ 53 h 216"/>
                <a:gd name="T24" fmla="*/ 172 w 199"/>
                <a:gd name="T25" fmla="*/ 67 h 216"/>
                <a:gd name="T26" fmla="*/ 174 w 199"/>
                <a:gd name="T27" fmla="*/ 78 h 216"/>
                <a:gd name="T28" fmla="*/ 165 w 199"/>
                <a:gd name="T29" fmla="*/ 81 h 216"/>
                <a:gd name="T30" fmla="*/ 172 w 199"/>
                <a:gd name="T31" fmla="*/ 85 h 216"/>
                <a:gd name="T32" fmla="*/ 177 w 199"/>
                <a:gd name="T33" fmla="*/ 97 h 216"/>
                <a:gd name="T34" fmla="*/ 165 w 199"/>
                <a:gd name="T35" fmla="*/ 100 h 216"/>
                <a:gd name="T36" fmla="*/ 168 w 199"/>
                <a:gd name="T37" fmla="*/ 113 h 216"/>
                <a:gd name="T38" fmla="*/ 168 w 199"/>
                <a:gd name="T39" fmla="*/ 117 h 216"/>
                <a:gd name="T40" fmla="*/ 175 w 199"/>
                <a:gd name="T41" fmla="*/ 123 h 216"/>
                <a:gd name="T42" fmla="*/ 177 w 199"/>
                <a:gd name="T43" fmla="*/ 130 h 216"/>
                <a:gd name="T44" fmla="*/ 179 w 199"/>
                <a:gd name="T45" fmla="*/ 133 h 216"/>
                <a:gd name="T46" fmla="*/ 175 w 199"/>
                <a:gd name="T47" fmla="*/ 140 h 216"/>
                <a:gd name="T48" fmla="*/ 168 w 199"/>
                <a:gd name="T49" fmla="*/ 148 h 216"/>
                <a:gd name="T50" fmla="*/ 173 w 199"/>
                <a:gd name="T51" fmla="*/ 157 h 216"/>
                <a:gd name="T52" fmla="*/ 185 w 199"/>
                <a:gd name="T53" fmla="*/ 155 h 216"/>
                <a:gd name="T54" fmla="*/ 197 w 199"/>
                <a:gd name="T55" fmla="*/ 155 h 216"/>
                <a:gd name="T56" fmla="*/ 194 w 199"/>
                <a:gd name="T57" fmla="*/ 160 h 216"/>
                <a:gd name="T58" fmla="*/ 185 w 199"/>
                <a:gd name="T59" fmla="*/ 160 h 216"/>
                <a:gd name="T60" fmla="*/ 182 w 199"/>
                <a:gd name="T61" fmla="*/ 168 h 216"/>
                <a:gd name="T62" fmla="*/ 162 w 199"/>
                <a:gd name="T63" fmla="*/ 167 h 216"/>
                <a:gd name="T64" fmla="*/ 149 w 199"/>
                <a:gd name="T65" fmla="*/ 176 h 216"/>
                <a:gd name="T66" fmla="*/ 149 w 199"/>
                <a:gd name="T67" fmla="*/ 182 h 216"/>
                <a:gd name="T68" fmla="*/ 135 w 199"/>
                <a:gd name="T69" fmla="*/ 180 h 216"/>
                <a:gd name="T70" fmla="*/ 113 w 199"/>
                <a:gd name="T71" fmla="*/ 187 h 216"/>
                <a:gd name="T72" fmla="*/ 27 w 199"/>
                <a:gd name="T73" fmla="*/ 192 h 216"/>
                <a:gd name="T74" fmla="*/ 23 w 199"/>
                <a:gd name="T75" fmla="*/ 192 h 216"/>
                <a:gd name="T76" fmla="*/ 74 w 199"/>
                <a:gd name="T77" fmla="*/ 178 h 216"/>
                <a:gd name="T78" fmla="*/ 72 w 199"/>
                <a:gd name="T79" fmla="*/ 155 h 216"/>
                <a:gd name="T80" fmla="*/ 42 w 199"/>
                <a:gd name="T81" fmla="*/ 162 h 216"/>
                <a:gd name="T82" fmla="*/ 24 w 199"/>
                <a:gd name="T83" fmla="*/ 148 h 216"/>
                <a:gd name="T84" fmla="*/ 37 w 199"/>
                <a:gd name="T85" fmla="*/ 131 h 216"/>
                <a:gd name="T86" fmla="*/ 57 w 199"/>
                <a:gd name="T87" fmla="*/ 121 h 216"/>
                <a:gd name="T88" fmla="*/ 70 w 199"/>
                <a:gd name="T89" fmla="*/ 120 h 216"/>
                <a:gd name="T90" fmla="*/ 92 w 199"/>
                <a:gd name="T91" fmla="*/ 120 h 216"/>
                <a:gd name="T92" fmla="*/ 103 w 199"/>
                <a:gd name="T93" fmla="*/ 111 h 216"/>
                <a:gd name="T94" fmla="*/ 117 w 199"/>
                <a:gd name="T95" fmla="*/ 100 h 216"/>
                <a:gd name="T96" fmla="*/ 119 w 199"/>
                <a:gd name="T97" fmla="*/ 86 h 216"/>
                <a:gd name="T98" fmla="*/ 127 w 199"/>
                <a:gd name="T99" fmla="*/ 76 h 216"/>
                <a:gd name="T100" fmla="*/ 133 w 199"/>
                <a:gd name="T101" fmla="*/ 58 h 216"/>
                <a:gd name="T102" fmla="*/ 140 w 199"/>
                <a:gd name="T103" fmla="*/ 61 h 216"/>
                <a:gd name="T104" fmla="*/ 140 w 199"/>
                <a:gd name="T105" fmla="*/ 52 h 216"/>
                <a:gd name="T106" fmla="*/ 138 w 199"/>
                <a:gd name="T107" fmla="*/ 40 h 216"/>
                <a:gd name="T108" fmla="*/ 139 w 199"/>
                <a:gd name="T109" fmla="*/ 30 h 216"/>
                <a:gd name="T110" fmla="*/ 139 w 199"/>
                <a:gd name="T111" fmla="*/ 18 h 216"/>
                <a:gd name="T112" fmla="*/ 148 w 199"/>
                <a:gd name="T113" fmla="*/ 1 h 216"/>
                <a:gd name="T114" fmla="*/ 147 w 199"/>
                <a:gd name="T115" fmla="*/ 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9" h="216">
                  <a:moveTo>
                    <a:pt x="150" y="11"/>
                  </a:moveTo>
                  <a:lnTo>
                    <a:pt x="152" y="11"/>
                  </a:lnTo>
                  <a:lnTo>
                    <a:pt x="154" y="11"/>
                  </a:lnTo>
                  <a:lnTo>
                    <a:pt x="155" y="11"/>
                  </a:lnTo>
                  <a:lnTo>
                    <a:pt x="157" y="11"/>
                  </a:lnTo>
                  <a:lnTo>
                    <a:pt x="158" y="10"/>
                  </a:lnTo>
                  <a:lnTo>
                    <a:pt x="159" y="10"/>
                  </a:lnTo>
                  <a:lnTo>
                    <a:pt x="160" y="10"/>
                  </a:lnTo>
                  <a:lnTo>
                    <a:pt x="163" y="10"/>
                  </a:lnTo>
                  <a:lnTo>
                    <a:pt x="163" y="8"/>
                  </a:lnTo>
                  <a:lnTo>
                    <a:pt x="164" y="6"/>
                  </a:lnTo>
                  <a:lnTo>
                    <a:pt x="165" y="6"/>
                  </a:lnTo>
                  <a:lnTo>
                    <a:pt x="167" y="7"/>
                  </a:lnTo>
                  <a:lnTo>
                    <a:pt x="167" y="8"/>
                  </a:lnTo>
                  <a:lnTo>
                    <a:pt x="165" y="10"/>
                  </a:lnTo>
                  <a:lnTo>
                    <a:pt x="164" y="12"/>
                  </a:lnTo>
                  <a:lnTo>
                    <a:pt x="163" y="13"/>
                  </a:lnTo>
                  <a:lnTo>
                    <a:pt x="162" y="15"/>
                  </a:lnTo>
                  <a:lnTo>
                    <a:pt x="160" y="16"/>
                  </a:lnTo>
                  <a:lnTo>
                    <a:pt x="160" y="17"/>
                  </a:lnTo>
                  <a:lnTo>
                    <a:pt x="163" y="18"/>
                  </a:lnTo>
                  <a:lnTo>
                    <a:pt x="163" y="20"/>
                  </a:lnTo>
                  <a:lnTo>
                    <a:pt x="164" y="21"/>
                  </a:lnTo>
                  <a:lnTo>
                    <a:pt x="165" y="21"/>
                  </a:lnTo>
                  <a:lnTo>
                    <a:pt x="167" y="20"/>
                  </a:lnTo>
                  <a:lnTo>
                    <a:pt x="168" y="18"/>
                  </a:lnTo>
                  <a:lnTo>
                    <a:pt x="168" y="17"/>
                  </a:lnTo>
                  <a:lnTo>
                    <a:pt x="168" y="16"/>
                  </a:lnTo>
                  <a:lnTo>
                    <a:pt x="170" y="16"/>
                  </a:lnTo>
                  <a:lnTo>
                    <a:pt x="172" y="16"/>
                  </a:lnTo>
                  <a:lnTo>
                    <a:pt x="173" y="17"/>
                  </a:lnTo>
                  <a:lnTo>
                    <a:pt x="175" y="16"/>
                  </a:lnTo>
                  <a:lnTo>
                    <a:pt x="177" y="16"/>
                  </a:lnTo>
                  <a:lnTo>
                    <a:pt x="178" y="17"/>
                  </a:lnTo>
                  <a:lnTo>
                    <a:pt x="179" y="20"/>
                  </a:lnTo>
                  <a:lnTo>
                    <a:pt x="182" y="22"/>
                  </a:lnTo>
                  <a:lnTo>
                    <a:pt x="183" y="25"/>
                  </a:lnTo>
                  <a:lnTo>
                    <a:pt x="184" y="26"/>
                  </a:lnTo>
                  <a:lnTo>
                    <a:pt x="185" y="26"/>
                  </a:lnTo>
                  <a:lnTo>
                    <a:pt x="187" y="25"/>
                  </a:lnTo>
                  <a:lnTo>
                    <a:pt x="188" y="25"/>
                  </a:lnTo>
                  <a:lnTo>
                    <a:pt x="189" y="23"/>
                  </a:lnTo>
                  <a:lnTo>
                    <a:pt x="189" y="25"/>
                  </a:lnTo>
                  <a:lnTo>
                    <a:pt x="190" y="25"/>
                  </a:lnTo>
                  <a:lnTo>
                    <a:pt x="192" y="25"/>
                  </a:lnTo>
                  <a:lnTo>
                    <a:pt x="193" y="25"/>
                  </a:lnTo>
                  <a:lnTo>
                    <a:pt x="194" y="25"/>
                  </a:lnTo>
                  <a:lnTo>
                    <a:pt x="194" y="26"/>
                  </a:lnTo>
                  <a:lnTo>
                    <a:pt x="194" y="27"/>
                  </a:lnTo>
                  <a:lnTo>
                    <a:pt x="193" y="28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2" y="32"/>
                  </a:lnTo>
                  <a:lnTo>
                    <a:pt x="190" y="32"/>
                  </a:lnTo>
                  <a:lnTo>
                    <a:pt x="189" y="31"/>
                  </a:lnTo>
                  <a:lnTo>
                    <a:pt x="187" y="31"/>
                  </a:lnTo>
                  <a:lnTo>
                    <a:pt x="187" y="32"/>
                  </a:lnTo>
                  <a:lnTo>
                    <a:pt x="187" y="33"/>
                  </a:lnTo>
                  <a:lnTo>
                    <a:pt x="185" y="35"/>
                  </a:lnTo>
                  <a:lnTo>
                    <a:pt x="184" y="36"/>
                  </a:lnTo>
                  <a:lnTo>
                    <a:pt x="183" y="36"/>
                  </a:lnTo>
                  <a:lnTo>
                    <a:pt x="178" y="36"/>
                  </a:lnTo>
                  <a:lnTo>
                    <a:pt x="178" y="37"/>
                  </a:lnTo>
                  <a:lnTo>
                    <a:pt x="178" y="38"/>
                  </a:lnTo>
                  <a:lnTo>
                    <a:pt x="179" y="38"/>
                  </a:lnTo>
                  <a:lnTo>
                    <a:pt x="182" y="38"/>
                  </a:lnTo>
                  <a:lnTo>
                    <a:pt x="183" y="38"/>
                  </a:lnTo>
                  <a:lnTo>
                    <a:pt x="184" y="38"/>
                  </a:lnTo>
                  <a:lnTo>
                    <a:pt x="184" y="40"/>
                  </a:lnTo>
                  <a:lnTo>
                    <a:pt x="184" y="41"/>
                  </a:lnTo>
                  <a:lnTo>
                    <a:pt x="183" y="41"/>
                  </a:lnTo>
                  <a:lnTo>
                    <a:pt x="182" y="42"/>
                  </a:lnTo>
                  <a:lnTo>
                    <a:pt x="180" y="42"/>
                  </a:lnTo>
                  <a:lnTo>
                    <a:pt x="180" y="43"/>
                  </a:lnTo>
                  <a:lnTo>
                    <a:pt x="182" y="43"/>
                  </a:lnTo>
                  <a:lnTo>
                    <a:pt x="183" y="45"/>
                  </a:lnTo>
                  <a:lnTo>
                    <a:pt x="184" y="46"/>
                  </a:lnTo>
                  <a:lnTo>
                    <a:pt x="185" y="46"/>
                  </a:lnTo>
                  <a:lnTo>
                    <a:pt x="187" y="47"/>
                  </a:lnTo>
                  <a:lnTo>
                    <a:pt x="188" y="47"/>
                  </a:lnTo>
                  <a:lnTo>
                    <a:pt x="189" y="48"/>
                  </a:lnTo>
                  <a:lnTo>
                    <a:pt x="189" y="50"/>
                  </a:lnTo>
                  <a:lnTo>
                    <a:pt x="188" y="50"/>
                  </a:lnTo>
                  <a:lnTo>
                    <a:pt x="184" y="50"/>
                  </a:lnTo>
                  <a:lnTo>
                    <a:pt x="182" y="50"/>
                  </a:lnTo>
                  <a:lnTo>
                    <a:pt x="180" y="48"/>
                  </a:lnTo>
                  <a:lnTo>
                    <a:pt x="179" y="50"/>
                  </a:lnTo>
                  <a:lnTo>
                    <a:pt x="180" y="50"/>
                  </a:lnTo>
                  <a:lnTo>
                    <a:pt x="182" y="51"/>
                  </a:lnTo>
                  <a:lnTo>
                    <a:pt x="182" y="52"/>
                  </a:lnTo>
                  <a:lnTo>
                    <a:pt x="182" y="53"/>
                  </a:lnTo>
                  <a:lnTo>
                    <a:pt x="179" y="55"/>
                  </a:lnTo>
                  <a:lnTo>
                    <a:pt x="178" y="55"/>
                  </a:lnTo>
                  <a:lnTo>
                    <a:pt x="177" y="56"/>
                  </a:lnTo>
                  <a:lnTo>
                    <a:pt x="175" y="55"/>
                  </a:lnTo>
                  <a:lnTo>
                    <a:pt x="173" y="53"/>
                  </a:lnTo>
                  <a:lnTo>
                    <a:pt x="172" y="53"/>
                  </a:lnTo>
                  <a:lnTo>
                    <a:pt x="170" y="53"/>
                  </a:lnTo>
                  <a:lnTo>
                    <a:pt x="170" y="56"/>
                  </a:lnTo>
                  <a:lnTo>
                    <a:pt x="170" y="57"/>
                  </a:lnTo>
                  <a:lnTo>
                    <a:pt x="170" y="58"/>
                  </a:lnTo>
                  <a:lnTo>
                    <a:pt x="172" y="62"/>
                  </a:lnTo>
                  <a:lnTo>
                    <a:pt x="172" y="65"/>
                  </a:lnTo>
                  <a:lnTo>
                    <a:pt x="172" y="67"/>
                  </a:lnTo>
                  <a:lnTo>
                    <a:pt x="172" y="68"/>
                  </a:lnTo>
                  <a:lnTo>
                    <a:pt x="172" y="70"/>
                  </a:lnTo>
                  <a:lnTo>
                    <a:pt x="173" y="71"/>
                  </a:lnTo>
                  <a:lnTo>
                    <a:pt x="173" y="72"/>
                  </a:lnTo>
                  <a:lnTo>
                    <a:pt x="174" y="73"/>
                  </a:lnTo>
                  <a:lnTo>
                    <a:pt x="174" y="75"/>
                  </a:lnTo>
                  <a:lnTo>
                    <a:pt x="174" y="76"/>
                  </a:lnTo>
                  <a:lnTo>
                    <a:pt x="174" y="78"/>
                  </a:lnTo>
                  <a:lnTo>
                    <a:pt x="173" y="78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7" y="77"/>
                  </a:lnTo>
                  <a:lnTo>
                    <a:pt x="165" y="77"/>
                  </a:lnTo>
                  <a:lnTo>
                    <a:pt x="164" y="78"/>
                  </a:lnTo>
                  <a:lnTo>
                    <a:pt x="164" y="80"/>
                  </a:lnTo>
                  <a:lnTo>
                    <a:pt x="165" y="81"/>
                  </a:lnTo>
                  <a:lnTo>
                    <a:pt x="167" y="82"/>
                  </a:lnTo>
                  <a:lnTo>
                    <a:pt x="167" y="83"/>
                  </a:lnTo>
                  <a:lnTo>
                    <a:pt x="167" y="85"/>
                  </a:lnTo>
                  <a:lnTo>
                    <a:pt x="167" y="86"/>
                  </a:lnTo>
                  <a:lnTo>
                    <a:pt x="168" y="86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2" y="85"/>
                  </a:lnTo>
                  <a:lnTo>
                    <a:pt x="172" y="86"/>
                  </a:lnTo>
                  <a:lnTo>
                    <a:pt x="172" y="88"/>
                  </a:lnTo>
                  <a:lnTo>
                    <a:pt x="173" y="90"/>
                  </a:lnTo>
                  <a:lnTo>
                    <a:pt x="173" y="91"/>
                  </a:lnTo>
                  <a:lnTo>
                    <a:pt x="174" y="92"/>
                  </a:lnTo>
                  <a:lnTo>
                    <a:pt x="175" y="93"/>
                  </a:lnTo>
                  <a:lnTo>
                    <a:pt x="177" y="93"/>
                  </a:lnTo>
                  <a:lnTo>
                    <a:pt x="177" y="97"/>
                  </a:lnTo>
                  <a:lnTo>
                    <a:pt x="177" y="98"/>
                  </a:lnTo>
                  <a:lnTo>
                    <a:pt x="175" y="100"/>
                  </a:lnTo>
                  <a:lnTo>
                    <a:pt x="174" y="100"/>
                  </a:lnTo>
                  <a:lnTo>
                    <a:pt x="172" y="100"/>
                  </a:lnTo>
                  <a:lnTo>
                    <a:pt x="170" y="98"/>
                  </a:lnTo>
                  <a:lnTo>
                    <a:pt x="169" y="98"/>
                  </a:lnTo>
                  <a:lnTo>
                    <a:pt x="167" y="98"/>
                  </a:lnTo>
                  <a:lnTo>
                    <a:pt x="165" y="100"/>
                  </a:lnTo>
                  <a:lnTo>
                    <a:pt x="165" y="101"/>
                  </a:lnTo>
                  <a:lnTo>
                    <a:pt x="164" y="105"/>
                  </a:lnTo>
                  <a:lnTo>
                    <a:pt x="164" y="108"/>
                  </a:lnTo>
                  <a:lnTo>
                    <a:pt x="164" y="111"/>
                  </a:lnTo>
                  <a:lnTo>
                    <a:pt x="165" y="111"/>
                  </a:lnTo>
                  <a:lnTo>
                    <a:pt x="167" y="111"/>
                  </a:lnTo>
                  <a:lnTo>
                    <a:pt x="168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9" y="115"/>
                  </a:lnTo>
                  <a:lnTo>
                    <a:pt x="170" y="115"/>
                  </a:lnTo>
                  <a:lnTo>
                    <a:pt x="170" y="116"/>
                  </a:lnTo>
                  <a:lnTo>
                    <a:pt x="169" y="117"/>
                  </a:lnTo>
                  <a:lnTo>
                    <a:pt x="168" y="117"/>
                  </a:lnTo>
                  <a:lnTo>
                    <a:pt x="167" y="117"/>
                  </a:lnTo>
                  <a:lnTo>
                    <a:pt x="167" y="118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9" y="123"/>
                  </a:lnTo>
                  <a:lnTo>
                    <a:pt x="172" y="123"/>
                  </a:lnTo>
                  <a:lnTo>
                    <a:pt x="173" y="123"/>
                  </a:lnTo>
                  <a:lnTo>
                    <a:pt x="175" y="123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6"/>
                  </a:lnTo>
                  <a:lnTo>
                    <a:pt x="177" y="127"/>
                  </a:lnTo>
                  <a:lnTo>
                    <a:pt x="178" y="127"/>
                  </a:lnTo>
                  <a:lnTo>
                    <a:pt x="178" y="128"/>
                  </a:lnTo>
                  <a:lnTo>
                    <a:pt x="177" y="128"/>
                  </a:lnTo>
                  <a:lnTo>
                    <a:pt x="177" y="130"/>
                  </a:lnTo>
                  <a:lnTo>
                    <a:pt x="178" y="131"/>
                  </a:lnTo>
                  <a:lnTo>
                    <a:pt x="179" y="131"/>
                  </a:lnTo>
                  <a:lnTo>
                    <a:pt x="179" y="130"/>
                  </a:lnTo>
                  <a:lnTo>
                    <a:pt x="180" y="130"/>
                  </a:lnTo>
                  <a:lnTo>
                    <a:pt x="180" y="131"/>
                  </a:lnTo>
                  <a:lnTo>
                    <a:pt x="182" y="132"/>
                  </a:lnTo>
                  <a:lnTo>
                    <a:pt x="180" y="132"/>
                  </a:lnTo>
                  <a:lnTo>
                    <a:pt x="179" y="133"/>
                  </a:lnTo>
                  <a:lnTo>
                    <a:pt x="179" y="135"/>
                  </a:lnTo>
                  <a:lnTo>
                    <a:pt x="180" y="135"/>
                  </a:lnTo>
                  <a:lnTo>
                    <a:pt x="180" y="136"/>
                  </a:lnTo>
                  <a:lnTo>
                    <a:pt x="179" y="136"/>
                  </a:lnTo>
                  <a:lnTo>
                    <a:pt x="178" y="137"/>
                  </a:lnTo>
                  <a:lnTo>
                    <a:pt x="175" y="137"/>
                  </a:lnTo>
                  <a:lnTo>
                    <a:pt x="175" y="138"/>
                  </a:lnTo>
                  <a:lnTo>
                    <a:pt x="175" y="140"/>
                  </a:lnTo>
                  <a:lnTo>
                    <a:pt x="174" y="141"/>
                  </a:lnTo>
                  <a:lnTo>
                    <a:pt x="173" y="142"/>
                  </a:lnTo>
                  <a:lnTo>
                    <a:pt x="172" y="142"/>
                  </a:lnTo>
                  <a:lnTo>
                    <a:pt x="172" y="143"/>
                  </a:lnTo>
                  <a:lnTo>
                    <a:pt x="170" y="145"/>
                  </a:lnTo>
                  <a:lnTo>
                    <a:pt x="169" y="146"/>
                  </a:lnTo>
                  <a:lnTo>
                    <a:pt x="168" y="147"/>
                  </a:lnTo>
                  <a:lnTo>
                    <a:pt x="168" y="148"/>
                  </a:lnTo>
                  <a:lnTo>
                    <a:pt x="169" y="148"/>
                  </a:lnTo>
                  <a:lnTo>
                    <a:pt x="169" y="151"/>
                  </a:lnTo>
                  <a:lnTo>
                    <a:pt x="169" y="153"/>
                  </a:lnTo>
                  <a:lnTo>
                    <a:pt x="169" y="155"/>
                  </a:lnTo>
                  <a:lnTo>
                    <a:pt x="170" y="156"/>
                  </a:lnTo>
                  <a:lnTo>
                    <a:pt x="170" y="157"/>
                  </a:lnTo>
                  <a:lnTo>
                    <a:pt x="172" y="157"/>
                  </a:lnTo>
                  <a:lnTo>
                    <a:pt x="173" y="157"/>
                  </a:lnTo>
                  <a:lnTo>
                    <a:pt x="174" y="156"/>
                  </a:lnTo>
                  <a:lnTo>
                    <a:pt x="175" y="156"/>
                  </a:lnTo>
                  <a:lnTo>
                    <a:pt x="178" y="156"/>
                  </a:lnTo>
                  <a:lnTo>
                    <a:pt x="179" y="156"/>
                  </a:lnTo>
                  <a:lnTo>
                    <a:pt x="180" y="156"/>
                  </a:lnTo>
                  <a:lnTo>
                    <a:pt x="182" y="155"/>
                  </a:lnTo>
                  <a:lnTo>
                    <a:pt x="184" y="155"/>
                  </a:lnTo>
                  <a:lnTo>
                    <a:pt x="185" y="155"/>
                  </a:lnTo>
                  <a:lnTo>
                    <a:pt x="187" y="155"/>
                  </a:lnTo>
                  <a:lnTo>
                    <a:pt x="188" y="153"/>
                  </a:lnTo>
                  <a:lnTo>
                    <a:pt x="189" y="153"/>
                  </a:lnTo>
                  <a:lnTo>
                    <a:pt x="190" y="153"/>
                  </a:lnTo>
                  <a:lnTo>
                    <a:pt x="193" y="153"/>
                  </a:lnTo>
                  <a:lnTo>
                    <a:pt x="194" y="155"/>
                  </a:lnTo>
                  <a:lnTo>
                    <a:pt x="195" y="155"/>
                  </a:lnTo>
                  <a:lnTo>
                    <a:pt x="197" y="155"/>
                  </a:lnTo>
                  <a:lnTo>
                    <a:pt x="198" y="153"/>
                  </a:lnTo>
                  <a:lnTo>
                    <a:pt x="199" y="153"/>
                  </a:lnTo>
                  <a:lnTo>
                    <a:pt x="199" y="155"/>
                  </a:lnTo>
                  <a:lnTo>
                    <a:pt x="199" y="156"/>
                  </a:lnTo>
                  <a:lnTo>
                    <a:pt x="198" y="156"/>
                  </a:lnTo>
                  <a:lnTo>
                    <a:pt x="197" y="157"/>
                  </a:lnTo>
                  <a:lnTo>
                    <a:pt x="194" y="158"/>
                  </a:lnTo>
                  <a:lnTo>
                    <a:pt x="194" y="160"/>
                  </a:lnTo>
                  <a:lnTo>
                    <a:pt x="193" y="160"/>
                  </a:lnTo>
                  <a:lnTo>
                    <a:pt x="192" y="158"/>
                  </a:lnTo>
                  <a:lnTo>
                    <a:pt x="190" y="158"/>
                  </a:lnTo>
                  <a:lnTo>
                    <a:pt x="190" y="160"/>
                  </a:lnTo>
                  <a:lnTo>
                    <a:pt x="188" y="160"/>
                  </a:lnTo>
                  <a:lnTo>
                    <a:pt x="187" y="158"/>
                  </a:lnTo>
                  <a:lnTo>
                    <a:pt x="185" y="158"/>
                  </a:lnTo>
                  <a:lnTo>
                    <a:pt x="185" y="160"/>
                  </a:lnTo>
                  <a:lnTo>
                    <a:pt x="185" y="161"/>
                  </a:lnTo>
                  <a:lnTo>
                    <a:pt x="187" y="161"/>
                  </a:lnTo>
                  <a:lnTo>
                    <a:pt x="187" y="162"/>
                  </a:lnTo>
                  <a:lnTo>
                    <a:pt x="187" y="165"/>
                  </a:lnTo>
                  <a:lnTo>
                    <a:pt x="185" y="165"/>
                  </a:lnTo>
                  <a:lnTo>
                    <a:pt x="184" y="166"/>
                  </a:lnTo>
                  <a:lnTo>
                    <a:pt x="183" y="167"/>
                  </a:lnTo>
                  <a:lnTo>
                    <a:pt x="182" y="168"/>
                  </a:lnTo>
                  <a:lnTo>
                    <a:pt x="178" y="170"/>
                  </a:lnTo>
                  <a:lnTo>
                    <a:pt x="175" y="170"/>
                  </a:lnTo>
                  <a:lnTo>
                    <a:pt x="174" y="170"/>
                  </a:lnTo>
                  <a:lnTo>
                    <a:pt x="173" y="170"/>
                  </a:lnTo>
                  <a:lnTo>
                    <a:pt x="169" y="170"/>
                  </a:lnTo>
                  <a:lnTo>
                    <a:pt x="167" y="168"/>
                  </a:lnTo>
                  <a:lnTo>
                    <a:pt x="164" y="168"/>
                  </a:lnTo>
                  <a:lnTo>
                    <a:pt x="162" y="167"/>
                  </a:lnTo>
                  <a:lnTo>
                    <a:pt x="159" y="166"/>
                  </a:lnTo>
                  <a:lnTo>
                    <a:pt x="157" y="166"/>
                  </a:lnTo>
                  <a:lnTo>
                    <a:pt x="155" y="167"/>
                  </a:lnTo>
                  <a:lnTo>
                    <a:pt x="154" y="168"/>
                  </a:lnTo>
                  <a:lnTo>
                    <a:pt x="153" y="171"/>
                  </a:lnTo>
                  <a:lnTo>
                    <a:pt x="153" y="172"/>
                  </a:lnTo>
                  <a:lnTo>
                    <a:pt x="152" y="175"/>
                  </a:lnTo>
                  <a:lnTo>
                    <a:pt x="149" y="176"/>
                  </a:lnTo>
                  <a:lnTo>
                    <a:pt x="147" y="176"/>
                  </a:lnTo>
                  <a:lnTo>
                    <a:pt x="145" y="176"/>
                  </a:lnTo>
                  <a:lnTo>
                    <a:pt x="144" y="177"/>
                  </a:lnTo>
                  <a:lnTo>
                    <a:pt x="145" y="178"/>
                  </a:lnTo>
                  <a:lnTo>
                    <a:pt x="147" y="178"/>
                  </a:lnTo>
                  <a:lnTo>
                    <a:pt x="148" y="180"/>
                  </a:lnTo>
                  <a:lnTo>
                    <a:pt x="149" y="181"/>
                  </a:lnTo>
                  <a:lnTo>
                    <a:pt x="149" y="182"/>
                  </a:lnTo>
                  <a:lnTo>
                    <a:pt x="149" y="183"/>
                  </a:lnTo>
                  <a:lnTo>
                    <a:pt x="148" y="185"/>
                  </a:lnTo>
                  <a:lnTo>
                    <a:pt x="144" y="185"/>
                  </a:lnTo>
                  <a:lnTo>
                    <a:pt x="142" y="183"/>
                  </a:lnTo>
                  <a:lnTo>
                    <a:pt x="140" y="183"/>
                  </a:lnTo>
                  <a:lnTo>
                    <a:pt x="138" y="181"/>
                  </a:lnTo>
                  <a:lnTo>
                    <a:pt x="137" y="180"/>
                  </a:lnTo>
                  <a:lnTo>
                    <a:pt x="135" y="180"/>
                  </a:lnTo>
                  <a:lnTo>
                    <a:pt x="133" y="180"/>
                  </a:lnTo>
                  <a:lnTo>
                    <a:pt x="129" y="180"/>
                  </a:lnTo>
                  <a:lnTo>
                    <a:pt x="127" y="180"/>
                  </a:lnTo>
                  <a:lnTo>
                    <a:pt x="122" y="178"/>
                  </a:lnTo>
                  <a:lnTo>
                    <a:pt x="120" y="177"/>
                  </a:lnTo>
                  <a:lnTo>
                    <a:pt x="118" y="180"/>
                  </a:lnTo>
                  <a:lnTo>
                    <a:pt x="115" y="185"/>
                  </a:lnTo>
                  <a:lnTo>
                    <a:pt x="113" y="187"/>
                  </a:lnTo>
                  <a:lnTo>
                    <a:pt x="85" y="183"/>
                  </a:lnTo>
                  <a:lnTo>
                    <a:pt x="77" y="181"/>
                  </a:lnTo>
                  <a:lnTo>
                    <a:pt x="59" y="175"/>
                  </a:lnTo>
                  <a:lnTo>
                    <a:pt x="57" y="173"/>
                  </a:lnTo>
                  <a:lnTo>
                    <a:pt x="50" y="171"/>
                  </a:lnTo>
                  <a:lnTo>
                    <a:pt x="48" y="177"/>
                  </a:lnTo>
                  <a:lnTo>
                    <a:pt x="34" y="186"/>
                  </a:lnTo>
                  <a:lnTo>
                    <a:pt x="27" y="192"/>
                  </a:lnTo>
                  <a:lnTo>
                    <a:pt x="23" y="194"/>
                  </a:lnTo>
                  <a:lnTo>
                    <a:pt x="13" y="207"/>
                  </a:lnTo>
                  <a:lnTo>
                    <a:pt x="7" y="213"/>
                  </a:lnTo>
                  <a:lnTo>
                    <a:pt x="3" y="216"/>
                  </a:lnTo>
                  <a:lnTo>
                    <a:pt x="0" y="214"/>
                  </a:lnTo>
                  <a:lnTo>
                    <a:pt x="10" y="206"/>
                  </a:lnTo>
                  <a:lnTo>
                    <a:pt x="19" y="196"/>
                  </a:lnTo>
                  <a:lnTo>
                    <a:pt x="23" y="192"/>
                  </a:lnTo>
                  <a:lnTo>
                    <a:pt x="29" y="188"/>
                  </a:lnTo>
                  <a:lnTo>
                    <a:pt x="45" y="176"/>
                  </a:lnTo>
                  <a:lnTo>
                    <a:pt x="47" y="171"/>
                  </a:lnTo>
                  <a:lnTo>
                    <a:pt x="45" y="170"/>
                  </a:lnTo>
                  <a:lnTo>
                    <a:pt x="45" y="168"/>
                  </a:lnTo>
                  <a:lnTo>
                    <a:pt x="59" y="173"/>
                  </a:lnTo>
                  <a:lnTo>
                    <a:pt x="60" y="175"/>
                  </a:lnTo>
                  <a:lnTo>
                    <a:pt x="74" y="178"/>
                  </a:lnTo>
                  <a:lnTo>
                    <a:pt x="75" y="178"/>
                  </a:lnTo>
                  <a:lnTo>
                    <a:pt x="78" y="172"/>
                  </a:lnTo>
                  <a:lnTo>
                    <a:pt x="74" y="170"/>
                  </a:lnTo>
                  <a:lnTo>
                    <a:pt x="60" y="165"/>
                  </a:lnTo>
                  <a:lnTo>
                    <a:pt x="62" y="162"/>
                  </a:lnTo>
                  <a:lnTo>
                    <a:pt x="73" y="167"/>
                  </a:lnTo>
                  <a:lnTo>
                    <a:pt x="75" y="161"/>
                  </a:lnTo>
                  <a:lnTo>
                    <a:pt x="72" y="155"/>
                  </a:lnTo>
                  <a:lnTo>
                    <a:pt x="69" y="151"/>
                  </a:lnTo>
                  <a:lnTo>
                    <a:pt x="67" y="156"/>
                  </a:lnTo>
                  <a:lnTo>
                    <a:pt x="65" y="155"/>
                  </a:lnTo>
                  <a:lnTo>
                    <a:pt x="68" y="151"/>
                  </a:lnTo>
                  <a:lnTo>
                    <a:pt x="64" y="148"/>
                  </a:lnTo>
                  <a:lnTo>
                    <a:pt x="48" y="157"/>
                  </a:lnTo>
                  <a:lnTo>
                    <a:pt x="49" y="162"/>
                  </a:lnTo>
                  <a:lnTo>
                    <a:pt x="42" y="162"/>
                  </a:lnTo>
                  <a:lnTo>
                    <a:pt x="40" y="168"/>
                  </a:lnTo>
                  <a:lnTo>
                    <a:pt x="39" y="168"/>
                  </a:lnTo>
                  <a:lnTo>
                    <a:pt x="30" y="156"/>
                  </a:lnTo>
                  <a:lnTo>
                    <a:pt x="24" y="161"/>
                  </a:lnTo>
                  <a:lnTo>
                    <a:pt x="22" y="158"/>
                  </a:lnTo>
                  <a:lnTo>
                    <a:pt x="29" y="153"/>
                  </a:lnTo>
                  <a:lnTo>
                    <a:pt x="25" y="150"/>
                  </a:lnTo>
                  <a:lnTo>
                    <a:pt x="24" y="148"/>
                  </a:lnTo>
                  <a:lnTo>
                    <a:pt x="14" y="156"/>
                  </a:lnTo>
                  <a:lnTo>
                    <a:pt x="25" y="172"/>
                  </a:lnTo>
                  <a:lnTo>
                    <a:pt x="34" y="171"/>
                  </a:lnTo>
                  <a:lnTo>
                    <a:pt x="34" y="173"/>
                  </a:lnTo>
                  <a:lnTo>
                    <a:pt x="24" y="176"/>
                  </a:lnTo>
                  <a:lnTo>
                    <a:pt x="10" y="156"/>
                  </a:lnTo>
                  <a:lnTo>
                    <a:pt x="24" y="145"/>
                  </a:lnTo>
                  <a:lnTo>
                    <a:pt x="37" y="131"/>
                  </a:lnTo>
                  <a:lnTo>
                    <a:pt x="39" y="128"/>
                  </a:lnTo>
                  <a:lnTo>
                    <a:pt x="43" y="127"/>
                  </a:lnTo>
                  <a:lnTo>
                    <a:pt x="47" y="126"/>
                  </a:lnTo>
                  <a:lnTo>
                    <a:pt x="48" y="125"/>
                  </a:lnTo>
                  <a:lnTo>
                    <a:pt x="52" y="122"/>
                  </a:lnTo>
                  <a:lnTo>
                    <a:pt x="54" y="122"/>
                  </a:lnTo>
                  <a:lnTo>
                    <a:pt x="55" y="122"/>
                  </a:lnTo>
                  <a:lnTo>
                    <a:pt x="57" y="121"/>
                  </a:lnTo>
                  <a:lnTo>
                    <a:pt x="59" y="120"/>
                  </a:lnTo>
                  <a:lnTo>
                    <a:pt x="60" y="120"/>
                  </a:lnTo>
                  <a:lnTo>
                    <a:pt x="62" y="118"/>
                  </a:lnTo>
                  <a:lnTo>
                    <a:pt x="63" y="120"/>
                  </a:lnTo>
                  <a:lnTo>
                    <a:pt x="64" y="120"/>
                  </a:lnTo>
                  <a:lnTo>
                    <a:pt x="64" y="121"/>
                  </a:lnTo>
                  <a:lnTo>
                    <a:pt x="68" y="121"/>
                  </a:lnTo>
                  <a:lnTo>
                    <a:pt x="70" y="120"/>
                  </a:lnTo>
                  <a:lnTo>
                    <a:pt x="73" y="120"/>
                  </a:lnTo>
                  <a:lnTo>
                    <a:pt x="75" y="121"/>
                  </a:lnTo>
                  <a:lnTo>
                    <a:pt x="78" y="121"/>
                  </a:lnTo>
                  <a:lnTo>
                    <a:pt x="79" y="120"/>
                  </a:lnTo>
                  <a:lnTo>
                    <a:pt x="82" y="120"/>
                  </a:lnTo>
                  <a:lnTo>
                    <a:pt x="85" y="120"/>
                  </a:lnTo>
                  <a:lnTo>
                    <a:pt x="88" y="120"/>
                  </a:lnTo>
                  <a:lnTo>
                    <a:pt x="92" y="120"/>
                  </a:lnTo>
                  <a:lnTo>
                    <a:pt x="93" y="120"/>
                  </a:lnTo>
                  <a:lnTo>
                    <a:pt x="94" y="120"/>
                  </a:lnTo>
                  <a:lnTo>
                    <a:pt x="95" y="118"/>
                  </a:lnTo>
                  <a:lnTo>
                    <a:pt x="97" y="117"/>
                  </a:lnTo>
                  <a:lnTo>
                    <a:pt x="98" y="116"/>
                  </a:lnTo>
                  <a:lnTo>
                    <a:pt x="100" y="113"/>
                  </a:lnTo>
                  <a:lnTo>
                    <a:pt x="102" y="112"/>
                  </a:lnTo>
                  <a:lnTo>
                    <a:pt x="103" y="111"/>
                  </a:lnTo>
                  <a:lnTo>
                    <a:pt x="104" y="110"/>
                  </a:lnTo>
                  <a:lnTo>
                    <a:pt x="107" y="110"/>
                  </a:lnTo>
                  <a:lnTo>
                    <a:pt x="110" y="110"/>
                  </a:lnTo>
                  <a:lnTo>
                    <a:pt x="113" y="108"/>
                  </a:lnTo>
                  <a:lnTo>
                    <a:pt x="114" y="108"/>
                  </a:lnTo>
                  <a:lnTo>
                    <a:pt x="114" y="106"/>
                  </a:lnTo>
                  <a:lnTo>
                    <a:pt x="115" y="102"/>
                  </a:lnTo>
                  <a:lnTo>
                    <a:pt x="117" y="100"/>
                  </a:lnTo>
                  <a:lnTo>
                    <a:pt x="118" y="98"/>
                  </a:lnTo>
                  <a:lnTo>
                    <a:pt x="119" y="96"/>
                  </a:lnTo>
                  <a:lnTo>
                    <a:pt x="120" y="93"/>
                  </a:lnTo>
                  <a:lnTo>
                    <a:pt x="122" y="92"/>
                  </a:lnTo>
                  <a:lnTo>
                    <a:pt x="122" y="90"/>
                  </a:lnTo>
                  <a:lnTo>
                    <a:pt x="122" y="88"/>
                  </a:lnTo>
                  <a:lnTo>
                    <a:pt x="120" y="87"/>
                  </a:lnTo>
                  <a:lnTo>
                    <a:pt x="119" y="86"/>
                  </a:lnTo>
                  <a:lnTo>
                    <a:pt x="119" y="83"/>
                  </a:lnTo>
                  <a:lnTo>
                    <a:pt x="120" y="83"/>
                  </a:lnTo>
                  <a:lnTo>
                    <a:pt x="122" y="81"/>
                  </a:lnTo>
                  <a:lnTo>
                    <a:pt x="123" y="81"/>
                  </a:lnTo>
                  <a:lnTo>
                    <a:pt x="123" y="78"/>
                  </a:lnTo>
                  <a:lnTo>
                    <a:pt x="125" y="78"/>
                  </a:lnTo>
                  <a:lnTo>
                    <a:pt x="125" y="77"/>
                  </a:lnTo>
                  <a:lnTo>
                    <a:pt x="127" y="76"/>
                  </a:lnTo>
                  <a:lnTo>
                    <a:pt x="128" y="73"/>
                  </a:lnTo>
                  <a:lnTo>
                    <a:pt x="129" y="71"/>
                  </a:lnTo>
                  <a:lnTo>
                    <a:pt x="129" y="68"/>
                  </a:lnTo>
                  <a:lnTo>
                    <a:pt x="130" y="65"/>
                  </a:lnTo>
                  <a:lnTo>
                    <a:pt x="132" y="65"/>
                  </a:lnTo>
                  <a:lnTo>
                    <a:pt x="132" y="63"/>
                  </a:lnTo>
                  <a:lnTo>
                    <a:pt x="132" y="61"/>
                  </a:lnTo>
                  <a:lnTo>
                    <a:pt x="133" y="58"/>
                  </a:lnTo>
                  <a:lnTo>
                    <a:pt x="134" y="56"/>
                  </a:lnTo>
                  <a:lnTo>
                    <a:pt x="135" y="56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7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0" y="61"/>
                  </a:lnTo>
                  <a:lnTo>
                    <a:pt x="142" y="60"/>
                  </a:lnTo>
                  <a:lnTo>
                    <a:pt x="142" y="58"/>
                  </a:lnTo>
                  <a:lnTo>
                    <a:pt x="140" y="58"/>
                  </a:lnTo>
                  <a:lnTo>
                    <a:pt x="140" y="57"/>
                  </a:lnTo>
                  <a:lnTo>
                    <a:pt x="140" y="56"/>
                  </a:lnTo>
                  <a:lnTo>
                    <a:pt x="140" y="55"/>
                  </a:lnTo>
                  <a:lnTo>
                    <a:pt x="140" y="53"/>
                  </a:lnTo>
                  <a:lnTo>
                    <a:pt x="140" y="52"/>
                  </a:lnTo>
                  <a:lnTo>
                    <a:pt x="139" y="51"/>
                  </a:lnTo>
                  <a:lnTo>
                    <a:pt x="139" y="50"/>
                  </a:lnTo>
                  <a:lnTo>
                    <a:pt x="139" y="48"/>
                  </a:lnTo>
                  <a:lnTo>
                    <a:pt x="139" y="47"/>
                  </a:lnTo>
                  <a:lnTo>
                    <a:pt x="139" y="45"/>
                  </a:lnTo>
                  <a:lnTo>
                    <a:pt x="139" y="43"/>
                  </a:lnTo>
                  <a:lnTo>
                    <a:pt x="139" y="41"/>
                  </a:lnTo>
                  <a:lnTo>
                    <a:pt x="138" y="40"/>
                  </a:lnTo>
                  <a:lnTo>
                    <a:pt x="135" y="38"/>
                  </a:lnTo>
                  <a:lnTo>
                    <a:pt x="135" y="37"/>
                  </a:lnTo>
                  <a:lnTo>
                    <a:pt x="135" y="36"/>
                  </a:lnTo>
                  <a:lnTo>
                    <a:pt x="135" y="35"/>
                  </a:lnTo>
                  <a:lnTo>
                    <a:pt x="135" y="33"/>
                  </a:lnTo>
                  <a:lnTo>
                    <a:pt x="138" y="32"/>
                  </a:lnTo>
                  <a:lnTo>
                    <a:pt x="139" y="31"/>
                  </a:lnTo>
                  <a:lnTo>
                    <a:pt x="139" y="30"/>
                  </a:lnTo>
                  <a:lnTo>
                    <a:pt x="139" y="28"/>
                  </a:lnTo>
                  <a:lnTo>
                    <a:pt x="139" y="27"/>
                  </a:lnTo>
                  <a:lnTo>
                    <a:pt x="138" y="26"/>
                  </a:lnTo>
                  <a:lnTo>
                    <a:pt x="138" y="25"/>
                  </a:lnTo>
                  <a:lnTo>
                    <a:pt x="138" y="23"/>
                  </a:lnTo>
                  <a:lnTo>
                    <a:pt x="138" y="21"/>
                  </a:lnTo>
                  <a:lnTo>
                    <a:pt x="139" y="20"/>
                  </a:lnTo>
                  <a:lnTo>
                    <a:pt x="139" y="18"/>
                  </a:lnTo>
                  <a:lnTo>
                    <a:pt x="140" y="17"/>
                  </a:lnTo>
                  <a:lnTo>
                    <a:pt x="140" y="16"/>
                  </a:lnTo>
                  <a:lnTo>
                    <a:pt x="140" y="15"/>
                  </a:lnTo>
                  <a:lnTo>
                    <a:pt x="140" y="13"/>
                  </a:lnTo>
                  <a:lnTo>
                    <a:pt x="140" y="10"/>
                  </a:lnTo>
                  <a:lnTo>
                    <a:pt x="140" y="8"/>
                  </a:lnTo>
                  <a:lnTo>
                    <a:pt x="144" y="5"/>
                  </a:lnTo>
                  <a:lnTo>
                    <a:pt x="148" y="1"/>
                  </a:lnTo>
                  <a:lnTo>
                    <a:pt x="150" y="0"/>
                  </a:lnTo>
                  <a:lnTo>
                    <a:pt x="152" y="0"/>
                  </a:lnTo>
                  <a:lnTo>
                    <a:pt x="150" y="1"/>
                  </a:lnTo>
                  <a:lnTo>
                    <a:pt x="149" y="2"/>
                  </a:lnTo>
                  <a:lnTo>
                    <a:pt x="148" y="3"/>
                  </a:lnTo>
                  <a:lnTo>
                    <a:pt x="148" y="5"/>
                  </a:lnTo>
                  <a:lnTo>
                    <a:pt x="148" y="6"/>
                  </a:lnTo>
                  <a:lnTo>
                    <a:pt x="147" y="7"/>
                  </a:lnTo>
                  <a:lnTo>
                    <a:pt x="145" y="8"/>
                  </a:lnTo>
                  <a:lnTo>
                    <a:pt x="147" y="10"/>
                  </a:lnTo>
                  <a:lnTo>
                    <a:pt x="148" y="10"/>
                  </a:lnTo>
                  <a:lnTo>
                    <a:pt x="149" y="11"/>
                  </a:lnTo>
                  <a:lnTo>
                    <a:pt x="150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8" name="Freeform 87">
              <a:extLst>
                <a:ext uri="{FF2B5EF4-FFF2-40B4-BE49-F238E27FC236}">
                  <a16:creationId xmlns:a16="http://schemas.microsoft.com/office/drawing/2014/main" id="{DCEC3200-70A2-D2D9-2A2D-645476262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2882" y="2261895"/>
              <a:ext cx="11076" cy="16617"/>
            </a:xfrm>
            <a:custGeom>
              <a:avLst/>
              <a:gdLst>
                <a:gd name="T0" fmla="*/ 3 w 5"/>
                <a:gd name="T1" fmla="*/ 9 h 9"/>
                <a:gd name="T2" fmla="*/ 2 w 5"/>
                <a:gd name="T3" fmla="*/ 9 h 9"/>
                <a:gd name="T4" fmla="*/ 2 w 5"/>
                <a:gd name="T5" fmla="*/ 7 h 9"/>
                <a:gd name="T6" fmla="*/ 2 w 5"/>
                <a:gd name="T7" fmla="*/ 5 h 9"/>
                <a:gd name="T8" fmla="*/ 1 w 5"/>
                <a:gd name="T9" fmla="*/ 4 h 9"/>
                <a:gd name="T10" fmla="*/ 1 w 5"/>
                <a:gd name="T11" fmla="*/ 2 h 9"/>
                <a:gd name="T12" fmla="*/ 0 w 5"/>
                <a:gd name="T13" fmla="*/ 2 h 9"/>
                <a:gd name="T14" fmla="*/ 0 w 5"/>
                <a:gd name="T15" fmla="*/ 1 h 9"/>
                <a:gd name="T16" fmla="*/ 1 w 5"/>
                <a:gd name="T17" fmla="*/ 0 h 9"/>
                <a:gd name="T18" fmla="*/ 2 w 5"/>
                <a:gd name="T19" fmla="*/ 1 h 9"/>
                <a:gd name="T20" fmla="*/ 3 w 5"/>
                <a:gd name="T21" fmla="*/ 1 h 9"/>
                <a:gd name="T22" fmla="*/ 3 w 5"/>
                <a:gd name="T23" fmla="*/ 2 h 9"/>
                <a:gd name="T24" fmla="*/ 3 w 5"/>
                <a:gd name="T25" fmla="*/ 4 h 9"/>
                <a:gd name="T26" fmla="*/ 3 w 5"/>
                <a:gd name="T27" fmla="*/ 5 h 9"/>
                <a:gd name="T28" fmla="*/ 3 w 5"/>
                <a:gd name="T29" fmla="*/ 6 h 9"/>
                <a:gd name="T30" fmla="*/ 5 w 5"/>
                <a:gd name="T31" fmla="*/ 7 h 9"/>
                <a:gd name="T32" fmla="*/ 3 w 5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9">
                  <a:moveTo>
                    <a:pt x="3" y="9"/>
                  </a:moveTo>
                  <a:lnTo>
                    <a:pt x="2" y="9"/>
                  </a:lnTo>
                  <a:lnTo>
                    <a:pt x="2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5" y="7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9" name="Freeform 88">
              <a:extLst>
                <a:ext uri="{FF2B5EF4-FFF2-40B4-BE49-F238E27FC236}">
                  <a16:creationId xmlns:a16="http://schemas.microsoft.com/office/drawing/2014/main" id="{651B7F9E-4E79-01F4-9556-99ED3442B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7652" y="2200979"/>
              <a:ext cx="27694" cy="16617"/>
            </a:xfrm>
            <a:custGeom>
              <a:avLst/>
              <a:gdLst>
                <a:gd name="T0" fmla="*/ 15 w 18"/>
                <a:gd name="T1" fmla="*/ 1 h 10"/>
                <a:gd name="T2" fmla="*/ 17 w 18"/>
                <a:gd name="T3" fmla="*/ 1 h 10"/>
                <a:gd name="T4" fmla="*/ 18 w 18"/>
                <a:gd name="T5" fmla="*/ 0 h 10"/>
                <a:gd name="T6" fmla="*/ 18 w 18"/>
                <a:gd name="T7" fmla="*/ 1 h 10"/>
                <a:gd name="T8" fmla="*/ 18 w 18"/>
                <a:gd name="T9" fmla="*/ 2 h 10"/>
                <a:gd name="T10" fmla="*/ 17 w 18"/>
                <a:gd name="T11" fmla="*/ 4 h 10"/>
                <a:gd name="T12" fmla="*/ 15 w 18"/>
                <a:gd name="T13" fmla="*/ 5 h 10"/>
                <a:gd name="T14" fmla="*/ 14 w 18"/>
                <a:gd name="T15" fmla="*/ 6 h 10"/>
                <a:gd name="T16" fmla="*/ 13 w 18"/>
                <a:gd name="T17" fmla="*/ 6 h 10"/>
                <a:gd name="T18" fmla="*/ 10 w 18"/>
                <a:gd name="T19" fmla="*/ 6 h 10"/>
                <a:gd name="T20" fmla="*/ 9 w 18"/>
                <a:gd name="T21" fmla="*/ 7 h 10"/>
                <a:gd name="T22" fmla="*/ 9 w 18"/>
                <a:gd name="T23" fmla="*/ 9 h 10"/>
                <a:gd name="T24" fmla="*/ 8 w 18"/>
                <a:gd name="T25" fmla="*/ 9 h 10"/>
                <a:gd name="T26" fmla="*/ 5 w 18"/>
                <a:gd name="T27" fmla="*/ 9 h 10"/>
                <a:gd name="T28" fmla="*/ 2 w 18"/>
                <a:gd name="T29" fmla="*/ 10 h 10"/>
                <a:gd name="T30" fmla="*/ 0 w 18"/>
                <a:gd name="T31" fmla="*/ 9 h 10"/>
                <a:gd name="T32" fmla="*/ 0 w 18"/>
                <a:gd name="T33" fmla="*/ 7 h 10"/>
                <a:gd name="T34" fmla="*/ 2 w 18"/>
                <a:gd name="T35" fmla="*/ 6 h 10"/>
                <a:gd name="T36" fmla="*/ 3 w 18"/>
                <a:gd name="T37" fmla="*/ 6 h 10"/>
                <a:gd name="T38" fmla="*/ 2 w 18"/>
                <a:gd name="T39" fmla="*/ 5 h 10"/>
                <a:gd name="T40" fmla="*/ 0 w 18"/>
                <a:gd name="T41" fmla="*/ 5 h 10"/>
                <a:gd name="T42" fmla="*/ 2 w 18"/>
                <a:gd name="T43" fmla="*/ 4 h 10"/>
                <a:gd name="T44" fmla="*/ 2 w 18"/>
                <a:gd name="T45" fmla="*/ 2 h 10"/>
                <a:gd name="T46" fmla="*/ 4 w 18"/>
                <a:gd name="T47" fmla="*/ 2 h 10"/>
                <a:gd name="T48" fmla="*/ 5 w 18"/>
                <a:gd name="T49" fmla="*/ 2 h 10"/>
                <a:gd name="T50" fmla="*/ 8 w 18"/>
                <a:gd name="T51" fmla="*/ 1 h 10"/>
                <a:gd name="T52" fmla="*/ 13 w 18"/>
                <a:gd name="T53" fmla="*/ 0 h 10"/>
                <a:gd name="T54" fmla="*/ 14 w 18"/>
                <a:gd name="T55" fmla="*/ 0 h 10"/>
                <a:gd name="T56" fmla="*/ 15 w 18"/>
                <a:gd name="T57" fmla="*/ 0 h 10"/>
                <a:gd name="T58" fmla="*/ 15 w 18"/>
                <a:gd name="T5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10">
                  <a:moveTo>
                    <a:pt x="15" y="1"/>
                  </a:moveTo>
                  <a:lnTo>
                    <a:pt x="17" y="1"/>
                  </a:lnTo>
                  <a:lnTo>
                    <a:pt x="18" y="0"/>
                  </a:lnTo>
                  <a:lnTo>
                    <a:pt x="18" y="1"/>
                  </a:lnTo>
                  <a:lnTo>
                    <a:pt x="18" y="2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9" y="7"/>
                  </a:lnTo>
                  <a:lnTo>
                    <a:pt x="9" y="9"/>
                  </a:lnTo>
                  <a:lnTo>
                    <a:pt x="8" y="9"/>
                  </a:lnTo>
                  <a:lnTo>
                    <a:pt x="5" y="9"/>
                  </a:lnTo>
                  <a:lnTo>
                    <a:pt x="2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2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5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0" name="Freeform 89">
              <a:extLst>
                <a:ext uri="{FF2B5EF4-FFF2-40B4-BE49-F238E27FC236}">
                  <a16:creationId xmlns:a16="http://schemas.microsoft.com/office/drawing/2014/main" id="{28A1D8B6-1C08-1C86-136D-5D7E543FF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343" y="2162204"/>
              <a:ext cx="27694" cy="16617"/>
            </a:xfrm>
            <a:custGeom>
              <a:avLst/>
              <a:gdLst>
                <a:gd name="T0" fmla="*/ 21 w 21"/>
                <a:gd name="T1" fmla="*/ 9 h 11"/>
                <a:gd name="T2" fmla="*/ 21 w 21"/>
                <a:gd name="T3" fmla="*/ 10 h 11"/>
                <a:gd name="T4" fmla="*/ 21 w 21"/>
                <a:gd name="T5" fmla="*/ 11 h 11"/>
                <a:gd name="T6" fmla="*/ 20 w 21"/>
                <a:gd name="T7" fmla="*/ 11 h 11"/>
                <a:gd name="T8" fmla="*/ 19 w 21"/>
                <a:gd name="T9" fmla="*/ 11 h 11"/>
                <a:gd name="T10" fmla="*/ 17 w 21"/>
                <a:gd name="T11" fmla="*/ 11 h 11"/>
                <a:gd name="T12" fmla="*/ 15 w 21"/>
                <a:gd name="T13" fmla="*/ 10 h 11"/>
                <a:gd name="T14" fmla="*/ 12 w 21"/>
                <a:gd name="T15" fmla="*/ 9 h 11"/>
                <a:gd name="T16" fmla="*/ 11 w 21"/>
                <a:gd name="T17" fmla="*/ 9 h 11"/>
                <a:gd name="T18" fmla="*/ 10 w 21"/>
                <a:gd name="T19" fmla="*/ 9 h 11"/>
                <a:gd name="T20" fmla="*/ 9 w 21"/>
                <a:gd name="T21" fmla="*/ 9 h 11"/>
                <a:gd name="T22" fmla="*/ 6 w 21"/>
                <a:gd name="T23" fmla="*/ 10 h 11"/>
                <a:gd name="T24" fmla="*/ 4 w 21"/>
                <a:gd name="T25" fmla="*/ 10 h 11"/>
                <a:gd name="T26" fmla="*/ 2 w 21"/>
                <a:gd name="T27" fmla="*/ 10 h 11"/>
                <a:gd name="T28" fmla="*/ 1 w 21"/>
                <a:gd name="T29" fmla="*/ 10 h 11"/>
                <a:gd name="T30" fmla="*/ 0 w 21"/>
                <a:gd name="T31" fmla="*/ 8 h 11"/>
                <a:gd name="T32" fmla="*/ 0 w 21"/>
                <a:gd name="T33" fmla="*/ 5 h 11"/>
                <a:gd name="T34" fmla="*/ 1 w 21"/>
                <a:gd name="T35" fmla="*/ 4 h 11"/>
                <a:gd name="T36" fmla="*/ 2 w 21"/>
                <a:gd name="T37" fmla="*/ 4 h 11"/>
                <a:gd name="T38" fmla="*/ 4 w 21"/>
                <a:gd name="T39" fmla="*/ 4 h 11"/>
                <a:gd name="T40" fmla="*/ 5 w 21"/>
                <a:gd name="T41" fmla="*/ 3 h 11"/>
                <a:gd name="T42" fmla="*/ 6 w 21"/>
                <a:gd name="T43" fmla="*/ 3 h 11"/>
                <a:gd name="T44" fmla="*/ 7 w 21"/>
                <a:gd name="T45" fmla="*/ 1 h 11"/>
                <a:gd name="T46" fmla="*/ 9 w 21"/>
                <a:gd name="T47" fmla="*/ 1 h 11"/>
                <a:gd name="T48" fmla="*/ 10 w 21"/>
                <a:gd name="T49" fmla="*/ 0 h 11"/>
                <a:gd name="T50" fmla="*/ 15 w 21"/>
                <a:gd name="T51" fmla="*/ 1 h 11"/>
                <a:gd name="T52" fmla="*/ 16 w 21"/>
                <a:gd name="T53" fmla="*/ 1 h 11"/>
                <a:gd name="T54" fmla="*/ 16 w 21"/>
                <a:gd name="T55" fmla="*/ 3 h 11"/>
                <a:gd name="T56" fmla="*/ 17 w 21"/>
                <a:gd name="T57" fmla="*/ 4 h 11"/>
                <a:gd name="T58" fmla="*/ 15 w 21"/>
                <a:gd name="T59" fmla="*/ 5 h 11"/>
                <a:gd name="T60" fmla="*/ 16 w 21"/>
                <a:gd name="T61" fmla="*/ 6 h 11"/>
                <a:gd name="T62" fmla="*/ 17 w 21"/>
                <a:gd name="T63" fmla="*/ 6 h 11"/>
                <a:gd name="T64" fmla="*/ 20 w 21"/>
                <a:gd name="T65" fmla="*/ 6 h 11"/>
                <a:gd name="T66" fmla="*/ 20 w 21"/>
                <a:gd name="T67" fmla="*/ 8 h 11"/>
                <a:gd name="T68" fmla="*/ 21 w 21"/>
                <a:gd name="T6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" h="11">
                  <a:moveTo>
                    <a:pt x="21" y="9"/>
                  </a:moveTo>
                  <a:lnTo>
                    <a:pt x="21" y="10"/>
                  </a:lnTo>
                  <a:lnTo>
                    <a:pt x="21" y="11"/>
                  </a:lnTo>
                  <a:lnTo>
                    <a:pt x="20" y="11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5" y="10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0" y="9"/>
                  </a:lnTo>
                  <a:lnTo>
                    <a:pt x="9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7" y="1"/>
                  </a:lnTo>
                  <a:lnTo>
                    <a:pt x="9" y="1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7" y="4"/>
                  </a:lnTo>
                  <a:lnTo>
                    <a:pt x="15" y="5"/>
                  </a:lnTo>
                  <a:lnTo>
                    <a:pt x="16" y="6"/>
                  </a:lnTo>
                  <a:lnTo>
                    <a:pt x="17" y="6"/>
                  </a:lnTo>
                  <a:lnTo>
                    <a:pt x="20" y="6"/>
                  </a:lnTo>
                  <a:lnTo>
                    <a:pt x="20" y="8"/>
                  </a:lnTo>
                  <a:lnTo>
                    <a:pt x="21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1" name="Freeform 90">
              <a:extLst>
                <a:ext uri="{FF2B5EF4-FFF2-40B4-BE49-F238E27FC236}">
                  <a16:creationId xmlns:a16="http://schemas.microsoft.com/office/drawing/2014/main" id="{E1786B7D-D3AD-4228-EC62-FE74575F6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7190" y="2162204"/>
              <a:ext cx="110770" cy="232615"/>
            </a:xfrm>
            <a:custGeom>
              <a:avLst/>
              <a:gdLst>
                <a:gd name="T0" fmla="*/ 72 w 80"/>
                <a:gd name="T1" fmla="*/ 9 h 169"/>
                <a:gd name="T2" fmla="*/ 79 w 80"/>
                <a:gd name="T3" fmla="*/ 10 h 169"/>
                <a:gd name="T4" fmla="*/ 79 w 80"/>
                <a:gd name="T5" fmla="*/ 17 h 169"/>
                <a:gd name="T6" fmla="*/ 77 w 80"/>
                <a:gd name="T7" fmla="*/ 25 h 169"/>
                <a:gd name="T8" fmla="*/ 74 w 80"/>
                <a:gd name="T9" fmla="*/ 30 h 169"/>
                <a:gd name="T10" fmla="*/ 77 w 80"/>
                <a:gd name="T11" fmla="*/ 36 h 169"/>
                <a:gd name="T12" fmla="*/ 72 w 80"/>
                <a:gd name="T13" fmla="*/ 41 h 169"/>
                <a:gd name="T14" fmla="*/ 64 w 80"/>
                <a:gd name="T15" fmla="*/ 44 h 169"/>
                <a:gd name="T16" fmla="*/ 59 w 80"/>
                <a:gd name="T17" fmla="*/ 51 h 169"/>
                <a:gd name="T18" fmla="*/ 55 w 80"/>
                <a:gd name="T19" fmla="*/ 60 h 169"/>
                <a:gd name="T20" fmla="*/ 50 w 80"/>
                <a:gd name="T21" fmla="*/ 71 h 169"/>
                <a:gd name="T22" fmla="*/ 44 w 80"/>
                <a:gd name="T23" fmla="*/ 85 h 169"/>
                <a:gd name="T24" fmla="*/ 42 w 80"/>
                <a:gd name="T25" fmla="*/ 94 h 169"/>
                <a:gd name="T26" fmla="*/ 40 w 80"/>
                <a:gd name="T27" fmla="*/ 104 h 169"/>
                <a:gd name="T28" fmla="*/ 35 w 80"/>
                <a:gd name="T29" fmla="*/ 112 h 169"/>
                <a:gd name="T30" fmla="*/ 32 w 80"/>
                <a:gd name="T31" fmla="*/ 119 h 169"/>
                <a:gd name="T32" fmla="*/ 27 w 80"/>
                <a:gd name="T33" fmla="*/ 127 h 169"/>
                <a:gd name="T34" fmla="*/ 22 w 80"/>
                <a:gd name="T35" fmla="*/ 135 h 169"/>
                <a:gd name="T36" fmla="*/ 15 w 80"/>
                <a:gd name="T37" fmla="*/ 150 h 169"/>
                <a:gd name="T38" fmla="*/ 0 w 80"/>
                <a:gd name="T39" fmla="*/ 169 h 169"/>
                <a:gd name="T40" fmla="*/ 12 w 80"/>
                <a:gd name="T41" fmla="*/ 149 h 169"/>
                <a:gd name="T42" fmla="*/ 21 w 80"/>
                <a:gd name="T43" fmla="*/ 132 h 169"/>
                <a:gd name="T44" fmla="*/ 26 w 80"/>
                <a:gd name="T45" fmla="*/ 126 h 169"/>
                <a:gd name="T46" fmla="*/ 30 w 80"/>
                <a:gd name="T47" fmla="*/ 120 h 169"/>
                <a:gd name="T48" fmla="*/ 32 w 80"/>
                <a:gd name="T49" fmla="*/ 116 h 169"/>
                <a:gd name="T50" fmla="*/ 34 w 80"/>
                <a:gd name="T51" fmla="*/ 110 h 169"/>
                <a:gd name="T52" fmla="*/ 37 w 80"/>
                <a:gd name="T53" fmla="*/ 100 h 169"/>
                <a:gd name="T54" fmla="*/ 40 w 80"/>
                <a:gd name="T55" fmla="*/ 92 h 169"/>
                <a:gd name="T56" fmla="*/ 41 w 80"/>
                <a:gd name="T57" fmla="*/ 84 h 169"/>
                <a:gd name="T58" fmla="*/ 49 w 80"/>
                <a:gd name="T59" fmla="*/ 70 h 169"/>
                <a:gd name="T60" fmla="*/ 51 w 80"/>
                <a:gd name="T61" fmla="*/ 61 h 169"/>
                <a:gd name="T62" fmla="*/ 57 w 80"/>
                <a:gd name="T63" fmla="*/ 50 h 169"/>
                <a:gd name="T64" fmla="*/ 62 w 80"/>
                <a:gd name="T65" fmla="*/ 42 h 169"/>
                <a:gd name="T66" fmla="*/ 55 w 80"/>
                <a:gd name="T67" fmla="*/ 42 h 169"/>
                <a:gd name="T68" fmla="*/ 51 w 80"/>
                <a:gd name="T69" fmla="*/ 41 h 169"/>
                <a:gd name="T70" fmla="*/ 34 w 80"/>
                <a:gd name="T71" fmla="*/ 44 h 169"/>
                <a:gd name="T72" fmla="*/ 31 w 80"/>
                <a:gd name="T73" fmla="*/ 56 h 169"/>
                <a:gd name="T74" fmla="*/ 30 w 80"/>
                <a:gd name="T75" fmla="*/ 72 h 169"/>
                <a:gd name="T76" fmla="*/ 27 w 80"/>
                <a:gd name="T77" fmla="*/ 94 h 169"/>
                <a:gd name="T78" fmla="*/ 27 w 80"/>
                <a:gd name="T79" fmla="*/ 110 h 169"/>
                <a:gd name="T80" fmla="*/ 24 w 80"/>
                <a:gd name="T81" fmla="*/ 116 h 169"/>
                <a:gd name="T82" fmla="*/ 22 w 80"/>
                <a:gd name="T83" fmla="*/ 92 h 169"/>
                <a:gd name="T84" fmla="*/ 25 w 80"/>
                <a:gd name="T85" fmla="*/ 67 h 169"/>
                <a:gd name="T86" fmla="*/ 27 w 80"/>
                <a:gd name="T87" fmla="*/ 52 h 169"/>
                <a:gd name="T88" fmla="*/ 30 w 80"/>
                <a:gd name="T89" fmla="*/ 46 h 169"/>
                <a:gd name="T90" fmla="*/ 29 w 80"/>
                <a:gd name="T91" fmla="*/ 34 h 169"/>
                <a:gd name="T92" fmla="*/ 36 w 80"/>
                <a:gd name="T93" fmla="*/ 21 h 169"/>
                <a:gd name="T94" fmla="*/ 42 w 80"/>
                <a:gd name="T95" fmla="*/ 16 h 169"/>
                <a:gd name="T96" fmla="*/ 47 w 80"/>
                <a:gd name="T97" fmla="*/ 10 h 169"/>
                <a:gd name="T98" fmla="*/ 50 w 80"/>
                <a:gd name="T99" fmla="*/ 5 h 169"/>
                <a:gd name="T100" fmla="*/ 56 w 80"/>
                <a:gd name="T101" fmla="*/ 1 h 169"/>
                <a:gd name="T102" fmla="*/ 62 w 80"/>
                <a:gd name="T103" fmla="*/ 4 h 169"/>
                <a:gd name="T104" fmla="*/ 67 w 80"/>
                <a:gd name="T105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0" h="169">
                  <a:moveTo>
                    <a:pt x="69" y="7"/>
                  </a:moveTo>
                  <a:lnTo>
                    <a:pt x="70" y="7"/>
                  </a:lnTo>
                  <a:lnTo>
                    <a:pt x="71" y="7"/>
                  </a:lnTo>
                  <a:lnTo>
                    <a:pt x="72" y="7"/>
                  </a:lnTo>
                  <a:lnTo>
                    <a:pt x="72" y="9"/>
                  </a:lnTo>
                  <a:lnTo>
                    <a:pt x="75" y="9"/>
                  </a:lnTo>
                  <a:lnTo>
                    <a:pt x="76" y="9"/>
                  </a:lnTo>
                  <a:lnTo>
                    <a:pt x="77" y="9"/>
                  </a:lnTo>
                  <a:lnTo>
                    <a:pt x="79" y="9"/>
                  </a:lnTo>
                  <a:lnTo>
                    <a:pt x="79" y="10"/>
                  </a:lnTo>
                  <a:lnTo>
                    <a:pt x="77" y="12"/>
                  </a:lnTo>
                  <a:lnTo>
                    <a:pt x="76" y="14"/>
                  </a:lnTo>
                  <a:lnTo>
                    <a:pt x="75" y="15"/>
                  </a:lnTo>
                  <a:lnTo>
                    <a:pt x="76" y="16"/>
                  </a:lnTo>
                  <a:lnTo>
                    <a:pt x="79" y="17"/>
                  </a:lnTo>
                  <a:lnTo>
                    <a:pt x="80" y="19"/>
                  </a:lnTo>
                  <a:lnTo>
                    <a:pt x="80" y="20"/>
                  </a:lnTo>
                  <a:lnTo>
                    <a:pt x="79" y="21"/>
                  </a:lnTo>
                  <a:lnTo>
                    <a:pt x="77" y="22"/>
                  </a:lnTo>
                  <a:lnTo>
                    <a:pt x="77" y="25"/>
                  </a:lnTo>
                  <a:lnTo>
                    <a:pt x="76" y="25"/>
                  </a:lnTo>
                  <a:lnTo>
                    <a:pt x="75" y="26"/>
                  </a:lnTo>
                  <a:lnTo>
                    <a:pt x="75" y="27"/>
                  </a:lnTo>
                  <a:lnTo>
                    <a:pt x="75" y="29"/>
                  </a:lnTo>
                  <a:lnTo>
                    <a:pt x="74" y="30"/>
                  </a:lnTo>
                  <a:lnTo>
                    <a:pt x="75" y="31"/>
                  </a:lnTo>
                  <a:lnTo>
                    <a:pt x="76" y="32"/>
                  </a:lnTo>
                  <a:lnTo>
                    <a:pt x="76" y="34"/>
                  </a:lnTo>
                  <a:lnTo>
                    <a:pt x="76" y="35"/>
                  </a:lnTo>
                  <a:lnTo>
                    <a:pt x="77" y="36"/>
                  </a:lnTo>
                  <a:lnTo>
                    <a:pt x="77" y="37"/>
                  </a:lnTo>
                  <a:lnTo>
                    <a:pt x="76" y="39"/>
                  </a:lnTo>
                  <a:lnTo>
                    <a:pt x="75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69" y="42"/>
                  </a:lnTo>
                  <a:lnTo>
                    <a:pt x="67" y="44"/>
                  </a:lnTo>
                  <a:lnTo>
                    <a:pt x="65" y="44"/>
                  </a:lnTo>
                  <a:lnTo>
                    <a:pt x="64" y="44"/>
                  </a:lnTo>
                  <a:lnTo>
                    <a:pt x="62" y="45"/>
                  </a:lnTo>
                  <a:lnTo>
                    <a:pt x="61" y="46"/>
                  </a:lnTo>
                  <a:lnTo>
                    <a:pt x="61" y="47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4"/>
                  </a:lnTo>
                  <a:lnTo>
                    <a:pt x="57" y="55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5" y="60"/>
                  </a:lnTo>
                  <a:lnTo>
                    <a:pt x="55" y="62"/>
                  </a:lnTo>
                  <a:lnTo>
                    <a:pt x="55" y="65"/>
                  </a:lnTo>
                  <a:lnTo>
                    <a:pt x="54" y="67"/>
                  </a:lnTo>
                  <a:lnTo>
                    <a:pt x="52" y="69"/>
                  </a:lnTo>
                  <a:lnTo>
                    <a:pt x="50" y="71"/>
                  </a:lnTo>
                  <a:lnTo>
                    <a:pt x="49" y="74"/>
                  </a:lnTo>
                  <a:lnTo>
                    <a:pt x="47" y="77"/>
                  </a:lnTo>
                  <a:lnTo>
                    <a:pt x="46" y="80"/>
                  </a:lnTo>
                  <a:lnTo>
                    <a:pt x="45" y="82"/>
                  </a:lnTo>
                  <a:lnTo>
                    <a:pt x="44" y="85"/>
                  </a:lnTo>
                  <a:lnTo>
                    <a:pt x="44" y="86"/>
                  </a:lnTo>
                  <a:lnTo>
                    <a:pt x="44" y="87"/>
                  </a:lnTo>
                  <a:lnTo>
                    <a:pt x="44" y="91"/>
                  </a:lnTo>
                  <a:lnTo>
                    <a:pt x="44" y="92"/>
                  </a:lnTo>
                  <a:lnTo>
                    <a:pt x="42" y="94"/>
                  </a:lnTo>
                  <a:lnTo>
                    <a:pt x="42" y="96"/>
                  </a:lnTo>
                  <a:lnTo>
                    <a:pt x="41" y="99"/>
                  </a:lnTo>
                  <a:lnTo>
                    <a:pt x="41" y="100"/>
                  </a:lnTo>
                  <a:lnTo>
                    <a:pt x="40" y="102"/>
                  </a:lnTo>
                  <a:lnTo>
                    <a:pt x="40" y="104"/>
                  </a:lnTo>
                  <a:lnTo>
                    <a:pt x="39" y="105"/>
                  </a:lnTo>
                  <a:lnTo>
                    <a:pt x="39" y="106"/>
                  </a:lnTo>
                  <a:lnTo>
                    <a:pt x="39" y="109"/>
                  </a:lnTo>
                  <a:lnTo>
                    <a:pt x="36" y="111"/>
                  </a:lnTo>
                  <a:lnTo>
                    <a:pt x="35" y="112"/>
                  </a:lnTo>
                  <a:lnTo>
                    <a:pt x="35" y="114"/>
                  </a:lnTo>
                  <a:lnTo>
                    <a:pt x="35" y="115"/>
                  </a:lnTo>
                  <a:lnTo>
                    <a:pt x="34" y="116"/>
                  </a:lnTo>
                  <a:lnTo>
                    <a:pt x="34" y="117"/>
                  </a:lnTo>
                  <a:lnTo>
                    <a:pt x="32" y="119"/>
                  </a:lnTo>
                  <a:lnTo>
                    <a:pt x="32" y="120"/>
                  </a:lnTo>
                  <a:lnTo>
                    <a:pt x="30" y="121"/>
                  </a:lnTo>
                  <a:lnTo>
                    <a:pt x="30" y="122"/>
                  </a:lnTo>
                  <a:lnTo>
                    <a:pt x="30" y="124"/>
                  </a:lnTo>
                  <a:lnTo>
                    <a:pt x="27" y="127"/>
                  </a:lnTo>
                  <a:lnTo>
                    <a:pt x="27" y="129"/>
                  </a:lnTo>
                  <a:lnTo>
                    <a:pt x="26" y="130"/>
                  </a:lnTo>
                  <a:lnTo>
                    <a:pt x="26" y="131"/>
                  </a:lnTo>
                  <a:lnTo>
                    <a:pt x="24" y="132"/>
                  </a:lnTo>
                  <a:lnTo>
                    <a:pt x="22" y="135"/>
                  </a:lnTo>
                  <a:lnTo>
                    <a:pt x="21" y="137"/>
                  </a:lnTo>
                  <a:lnTo>
                    <a:pt x="20" y="140"/>
                  </a:lnTo>
                  <a:lnTo>
                    <a:pt x="19" y="142"/>
                  </a:lnTo>
                  <a:lnTo>
                    <a:pt x="17" y="146"/>
                  </a:lnTo>
                  <a:lnTo>
                    <a:pt x="15" y="150"/>
                  </a:lnTo>
                  <a:lnTo>
                    <a:pt x="11" y="156"/>
                  </a:lnTo>
                  <a:lnTo>
                    <a:pt x="7" y="162"/>
                  </a:lnTo>
                  <a:lnTo>
                    <a:pt x="5" y="166"/>
                  </a:lnTo>
                  <a:lnTo>
                    <a:pt x="1" y="169"/>
                  </a:lnTo>
                  <a:lnTo>
                    <a:pt x="0" y="169"/>
                  </a:lnTo>
                  <a:lnTo>
                    <a:pt x="0" y="167"/>
                  </a:lnTo>
                  <a:lnTo>
                    <a:pt x="4" y="164"/>
                  </a:lnTo>
                  <a:lnTo>
                    <a:pt x="5" y="160"/>
                  </a:lnTo>
                  <a:lnTo>
                    <a:pt x="9" y="155"/>
                  </a:lnTo>
                  <a:lnTo>
                    <a:pt x="12" y="149"/>
                  </a:lnTo>
                  <a:lnTo>
                    <a:pt x="15" y="145"/>
                  </a:lnTo>
                  <a:lnTo>
                    <a:pt x="16" y="142"/>
                  </a:lnTo>
                  <a:lnTo>
                    <a:pt x="19" y="136"/>
                  </a:lnTo>
                  <a:lnTo>
                    <a:pt x="20" y="134"/>
                  </a:lnTo>
                  <a:lnTo>
                    <a:pt x="21" y="132"/>
                  </a:lnTo>
                  <a:lnTo>
                    <a:pt x="22" y="131"/>
                  </a:lnTo>
                  <a:lnTo>
                    <a:pt x="24" y="130"/>
                  </a:lnTo>
                  <a:lnTo>
                    <a:pt x="24" y="129"/>
                  </a:lnTo>
                  <a:lnTo>
                    <a:pt x="25" y="127"/>
                  </a:lnTo>
                  <a:lnTo>
                    <a:pt x="26" y="126"/>
                  </a:lnTo>
                  <a:lnTo>
                    <a:pt x="27" y="125"/>
                  </a:lnTo>
                  <a:lnTo>
                    <a:pt x="29" y="124"/>
                  </a:lnTo>
                  <a:lnTo>
                    <a:pt x="27" y="121"/>
                  </a:lnTo>
                  <a:lnTo>
                    <a:pt x="29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7"/>
                  </a:lnTo>
                  <a:lnTo>
                    <a:pt x="32" y="117"/>
                  </a:lnTo>
                  <a:lnTo>
                    <a:pt x="32" y="116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4" y="111"/>
                  </a:lnTo>
                  <a:lnTo>
                    <a:pt x="34" y="110"/>
                  </a:lnTo>
                  <a:lnTo>
                    <a:pt x="35" y="109"/>
                  </a:lnTo>
                  <a:lnTo>
                    <a:pt x="36" y="107"/>
                  </a:lnTo>
                  <a:lnTo>
                    <a:pt x="36" y="105"/>
                  </a:lnTo>
                  <a:lnTo>
                    <a:pt x="37" y="102"/>
                  </a:lnTo>
                  <a:lnTo>
                    <a:pt x="37" y="100"/>
                  </a:lnTo>
                  <a:lnTo>
                    <a:pt x="37" y="99"/>
                  </a:lnTo>
                  <a:lnTo>
                    <a:pt x="39" y="99"/>
                  </a:lnTo>
                  <a:lnTo>
                    <a:pt x="39" y="96"/>
                  </a:lnTo>
                  <a:lnTo>
                    <a:pt x="39" y="94"/>
                  </a:lnTo>
                  <a:lnTo>
                    <a:pt x="40" y="92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1" y="89"/>
                  </a:lnTo>
                  <a:lnTo>
                    <a:pt x="41" y="86"/>
                  </a:lnTo>
                  <a:lnTo>
                    <a:pt x="41" y="84"/>
                  </a:lnTo>
                  <a:lnTo>
                    <a:pt x="42" y="82"/>
                  </a:lnTo>
                  <a:lnTo>
                    <a:pt x="44" y="80"/>
                  </a:lnTo>
                  <a:lnTo>
                    <a:pt x="45" y="76"/>
                  </a:lnTo>
                  <a:lnTo>
                    <a:pt x="47" y="71"/>
                  </a:lnTo>
                  <a:lnTo>
                    <a:pt x="49" y="70"/>
                  </a:lnTo>
                  <a:lnTo>
                    <a:pt x="50" y="69"/>
                  </a:lnTo>
                  <a:lnTo>
                    <a:pt x="51" y="67"/>
                  </a:lnTo>
                  <a:lnTo>
                    <a:pt x="51" y="65"/>
                  </a:lnTo>
                  <a:lnTo>
                    <a:pt x="50" y="62"/>
                  </a:lnTo>
                  <a:lnTo>
                    <a:pt x="51" y="61"/>
                  </a:lnTo>
                  <a:lnTo>
                    <a:pt x="52" y="57"/>
                  </a:lnTo>
                  <a:lnTo>
                    <a:pt x="52" y="56"/>
                  </a:lnTo>
                  <a:lnTo>
                    <a:pt x="55" y="54"/>
                  </a:lnTo>
                  <a:lnTo>
                    <a:pt x="57" y="51"/>
                  </a:lnTo>
                  <a:lnTo>
                    <a:pt x="57" y="50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46"/>
                  </a:lnTo>
                  <a:lnTo>
                    <a:pt x="60" y="45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2" y="40"/>
                  </a:lnTo>
                  <a:lnTo>
                    <a:pt x="57" y="40"/>
                  </a:lnTo>
                  <a:lnTo>
                    <a:pt x="56" y="41"/>
                  </a:lnTo>
                  <a:lnTo>
                    <a:pt x="55" y="42"/>
                  </a:lnTo>
                  <a:lnTo>
                    <a:pt x="54" y="45"/>
                  </a:lnTo>
                  <a:lnTo>
                    <a:pt x="52" y="46"/>
                  </a:lnTo>
                  <a:lnTo>
                    <a:pt x="51" y="45"/>
                  </a:lnTo>
                  <a:lnTo>
                    <a:pt x="51" y="44"/>
                  </a:lnTo>
                  <a:lnTo>
                    <a:pt x="51" y="41"/>
                  </a:lnTo>
                  <a:lnTo>
                    <a:pt x="50" y="40"/>
                  </a:lnTo>
                  <a:lnTo>
                    <a:pt x="39" y="40"/>
                  </a:lnTo>
                  <a:lnTo>
                    <a:pt x="35" y="41"/>
                  </a:lnTo>
                  <a:lnTo>
                    <a:pt x="34" y="41"/>
                  </a:lnTo>
                  <a:lnTo>
                    <a:pt x="34" y="44"/>
                  </a:lnTo>
                  <a:lnTo>
                    <a:pt x="32" y="46"/>
                  </a:lnTo>
                  <a:lnTo>
                    <a:pt x="31" y="47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31" y="56"/>
                  </a:lnTo>
                  <a:lnTo>
                    <a:pt x="30" y="59"/>
                  </a:lnTo>
                  <a:lnTo>
                    <a:pt x="30" y="61"/>
                  </a:lnTo>
                  <a:lnTo>
                    <a:pt x="30" y="65"/>
                  </a:lnTo>
                  <a:lnTo>
                    <a:pt x="30" y="67"/>
                  </a:lnTo>
                  <a:lnTo>
                    <a:pt x="30" y="72"/>
                  </a:lnTo>
                  <a:lnTo>
                    <a:pt x="31" y="76"/>
                  </a:lnTo>
                  <a:lnTo>
                    <a:pt x="31" y="82"/>
                  </a:lnTo>
                  <a:lnTo>
                    <a:pt x="30" y="85"/>
                  </a:lnTo>
                  <a:lnTo>
                    <a:pt x="29" y="91"/>
                  </a:lnTo>
                  <a:lnTo>
                    <a:pt x="27" y="94"/>
                  </a:lnTo>
                  <a:lnTo>
                    <a:pt x="26" y="96"/>
                  </a:lnTo>
                  <a:lnTo>
                    <a:pt x="26" y="100"/>
                  </a:lnTo>
                  <a:lnTo>
                    <a:pt x="26" y="104"/>
                  </a:lnTo>
                  <a:lnTo>
                    <a:pt x="26" y="106"/>
                  </a:lnTo>
                  <a:lnTo>
                    <a:pt x="27" y="110"/>
                  </a:lnTo>
                  <a:lnTo>
                    <a:pt x="27" y="114"/>
                  </a:lnTo>
                  <a:lnTo>
                    <a:pt x="27" y="116"/>
                  </a:lnTo>
                  <a:lnTo>
                    <a:pt x="26" y="116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4" y="114"/>
                  </a:lnTo>
                  <a:lnTo>
                    <a:pt x="22" y="110"/>
                  </a:lnTo>
                  <a:lnTo>
                    <a:pt x="22" y="105"/>
                  </a:lnTo>
                  <a:lnTo>
                    <a:pt x="22" y="99"/>
                  </a:lnTo>
                  <a:lnTo>
                    <a:pt x="22" y="92"/>
                  </a:lnTo>
                  <a:lnTo>
                    <a:pt x="24" y="86"/>
                  </a:lnTo>
                  <a:lnTo>
                    <a:pt x="25" y="80"/>
                  </a:lnTo>
                  <a:lnTo>
                    <a:pt x="25" y="76"/>
                  </a:lnTo>
                  <a:lnTo>
                    <a:pt x="26" y="71"/>
                  </a:lnTo>
                  <a:lnTo>
                    <a:pt x="25" y="67"/>
                  </a:lnTo>
                  <a:lnTo>
                    <a:pt x="25" y="64"/>
                  </a:lnTo>
                  <a:lnTo>
                    <a:pt x="26" y="61"/>
                  </a:lnTo>
                  <a:lnTo>
                    <a:pt x="27" y="56"/>
                  </a:lnTo>
                  <a:lnTo>
                    <a:pt x="29" y="54"/>
                  </a:lnTo>
                  <a:lnTo>
                    <a:pt x="27" y="52"/>
                  </a:lnTo>
                  <a:lnTo>
                    <a:pt x="27" y="51"/>
                  </a:lnTo>
                  <a:lnTo>
                    <a:pt x="27" y="49"/>
                  </a:lnTo>
                  <a:lnTo>
                    <a:pt x="29" y="50"/>
                  </a:lnTo>
                  <a:lnTo>
                    <a:pt x="30" y="49"/>
                  </a:lnTo>
                  <a:lnTo>
                    <a:pt x="30" y="46"/>
                  </a:lnTo>
                  <a:lnTo>
                    <a:pt x="30" y="42"/>
                  </a:lnTo>
                  <a:lnTo>
                    <a:pt x="29" y="41"/>
                  </a:lnTo>
                  <a:lnTo>
                    <a:pt x="27" y="40"/>
                  </a:lnTo>
                  <a:lnTo>
                    <a:pt x="29" y="36"/>
                  </a:lnTo>
                  <a:lnTo>
                    <a:pt x="29" y="34"/>
                  </a:lnTo>
                  <a:lnTo>
                    <a:pt x="30" y="29"/>
                  </a:lnTo>
                  <a:lnTo>
                    <a:pt x="31" y="26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6" y="21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9" y="19"/>
                  </a:lnTo>
                  <a:lnTo>
                    <a:pt x="40" y="16"/>
                  </a:lnTo>
                  <a:lnTo>
                    <a:pt x="42" y="16"/>
                  </a:lnTo>
                  <a:lnTo>
                    <a:pt x="44" y="15"/>
                  </a:lnTo>
                  <a:lnTo>
                    <a:pt x="45" y="15"/>
                  </a:lnTo>
                  <a:lnTo>
                    <a:pt x="46" y="12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9"/>
                  </a:lnTo>
                  <a:lnTo>
                    <a:pt x="49" y="7"/>
                  </a:lnTo>
                  <a:lnTo>
                    <a:pt x="50" y="7"/>
                  </a:lnTo>
                  <a:lnTo>
                    <a:pt x="50" y="6"/>
                  </a:lnTo>
                  <a:lnTo>
                    <a:pt x="50" y="5"/>
                  </a:lnTo>
                  <a:lnTo>
                    <a:pt x="51" y="2"/>
                  </a:lnTo>
                  <a:lnTo>
                    <a:pt x="52" y="1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6" y="1"/>
                  </a:lnTo>
                  <a:lnTo>
                    <a:pt x="57" y="1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2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5" y="5"/>
                  </a:lnTo>
                  <a:lnTo>
                    <a:pt x="66" y="5"/>
                  </a:lnTo>
                  <a:lnTo>
                    <a:pt x="66" y="6"/>
                  </a:lnTo>
                  <a:lnTo>
                    <a:pt x="67" y="7"/>
                  </a:lnTo>
                  <a:lnTo>
                    <a:pt x="69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2" name="Freeform 91">
              <a:extLst>
                <a:ext uri="{FF2B5EF4-FFF2-40B4-BE49-F238E27FC236}">
                  <a16:creationId xmlns:a16="http://schemas.microsoft.com/office/drawing/2014/main" id="{BD38BE1A-8A03-3587-95A9-1F7D0CB55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9342" y="2151126"/>
              <a:ext cx="88615" cy="60923"/>
            </a:xfrm>
            <a:custGeom>
              <a:avLst/>
              <a:gdLst>
                <a:gd name="T0" fmla="*/ 37 w 63"/>
                <a:gd name="T1" fmla="*/ 3 h 45"/>
                <a:gd name="T2" fmla="*/ 35 w 63"/>
                <a:gd name="T3" fmla="*/ 5 h 45"/>
                <a:gd name="T4" fmla="*/ 37 w 63"/>
                <a:gd name="T5" fmla="*/ 5 h 45"/>
                <a:gd name="T6" fmla="*/ 41 w 63"/>
                <a:gd name="T7" fmla="*/ 3 h 45"/>
                <a:gd name="T8" fmla="*/ 45 w 63"/>
                <a:gd name="T9" fmla="*/ 5 h 45"/>
                <a:gd name="T10" fmla="*/ 48 w 63"/>
                <a:gd name="T11" fmla="*/ 6 h 45"/>
                <a:gd name="T12" fmla="*/ 52 w 63"/>
                <a:gd name="T13" fmla="*/ 6 h 45"/>
                <a:gd name="T14" fmla="*/ 55 w 63"/>
                <a:gd name="T15" fmla="*/ 7 h 45"/>
                <a:gd name="T16" fmla="*/ 56 w 63"/>
                <a:gd name="T17" fmla="*/ 10 h 45"/>
                <a:gd name="T18" fmla="*/ 58 w 63"/>
                <a:gd name="T19" fmla="*/ 10 h 45"/>
                <a:gd name="T20" fmla="*/ 61 w 63"/>
                <a:gd name="T21" fmla="*/ 12 h 45"/>
                <a:gd name="T22" fmla="*/ 62 w 63"/>
                <a:gd name="T23" fmla="*/ 16 h 45"/>
                <a:gd name="T24" fmla="*/ 63 w 63"/>
                <a:gd name="T25" fmla="*/ 20 h 45"/>
                <a:gd name="T26" fmla="*/ 62 w 63"/>
                <a:gd name="T27" fmla="*/ 23 h 45"/>
                <a:gd name="T28" fmla="*/ 61 w 63"/>
                <a:gd name="T29" fmla="*/ 26 h 45"/>
                <a:gd name="T30" fmla="*/ 60 w 63"/>
                <a:gd name="T31" fmla="*/ 28 h 45"/>
                <a:gd name="T32" fmla="*/ 56 w 63"/>
                <a:gd name="T33" fmla="*/ 30 h 45"/>
                <a:gd name="T34" fmla="*/ 53 w 63"/>
                <a:gd name="T35" fmla="*/ 31 h 45"/>
                <a:gd name="T36" fmla="*/ 48 w 63"/>
                <a:gd name="T37" fmla="*/ 32 h 45"/>
                <a:gd name="T38" fmla="*/ 43 w 63"/>
                <a:gd name="T39" fmla="*/ 31 h 45"/>
                <a:gd name="T40" fmla="*/ 43 w 63"/>
                <a:gd name="T41" fmla="*/ 27 h 45"/>
                <a:gd name="T42" fmla="*/ 42 w 63"/>
                <a:gd name="T43" fmla="*/ 26 h 45"/>
                <a:gd name="T44" fmla="*/ 40 w 63"/>
                <a:gd name="T45" fmla="*/ 26 h 45"/>
                <a:gd name="T46" fmla="*/ 37 w 63"/>
                <a:gd name="T47" fmla="*/ 27 h 45"/>
                <a:gd name="T48" fmla="*/ 37 w 63"/>
                <a:gd name="T49" fmla="*/ 30 h 45"/>
                <a:gd name="T50" fmla="*/ 40 w 63"/>
                <a:gd name="T51" fmla="*/ 28 h 45"/>
                <a:gd name="T52" fmla="*/ 41 w 63"/>
                <a:gd name="T53" fmla="*/ 31 h 45"/>
                <a:gd name="T54" fmla="*/ 40 w 63"/>
                <a:gd name="T55" fmla="*/ 35 h 45"/>
                <a:gd name="T56" fmla="*/ 36 w 63"/>
                <a:gd name="T57" fmla="*/ 36 h 45"/>
                <a:gd name="T58" fmla="*/ 32 w 63"/>
                <a:gd name="T59" fmla="*/ 38 h 45"/>
                <a:gd name="T60" fmla="*/ 30 w 63"/>
                <a:gd name="T61" fmla="*/ 38 h 45"/>
                <a:gd name="T62" fmla="*/ 25 w 63"/>
                <a:gd name="T63" fmla="*/ 38 h 45"/>
                <a:gd name="T64" fmla="*/ 22 w 63"/>
                <a:gd name="T65" fmla="*/ 38 h 45"/>
                <a:gd name="T66" fmla="*/ 20 w 63"/>
                <a:gd name="T67" fmla="*/ 36 h 45"/>
                <a:gd name="T68" fmla="*/ 17 w 63"/>
                <a:gd name="T69" fmla="*/ 40 h 45"/>
                <a:gd name="T70" fmla="*/ 16 w 63"/>
                <a:gd name="T71" fmla="*/ 41 h 45"/>
                <a:gd name="T72" fmla="*/ 12 w 63"/>
                <a:gd name="T73" fmla="*/ 42 h 45"/>
                <a:gd name="T74" fmla="*/ 10 w 63"/>
                <a:gd name="T75" fmla="*/ 45 h 45"/>
                <a:gd name="T76" fmla="*/ 8 w 63"/>
                <a:gd name="T77" fmla="*/ 42 h 45"/>
                <a:gd name="T78" fmla="*/ 3 w 63"/>
                <a:gd name="T79" fmla="*/ 45 h 45"/>
                <a:gd name="T80" fmla="*/ 1 w 63"/>
                <a:gd name="T81" fmla="*/ 45 h 45"/>
                <a:gd name="T82" fmla="*/ 2 w 63"/>
                <a:gd name="T83" fmla="*/ 41 h 45"/>
                <a:gd name="T84" fmla="*/ 3 w 63"/>
                <a:gd name="T85" fmla="*/ 38 h 45"/>
                <a:gd name="T86" fmla="*/ 5 w 63"/>
                <a:gd name="T87" fmla="*/ 35 h 45"/>
                <a:gd name="T88" fmla="*/ 7 w 63"/>
                <a:gd name="T89" fmla="*/ 32 h 45"/>
                <a:gd name="T90" fmla="*/ 10 w 63"/>
                <a:gd name="T91" fmla="*/ 28 h 45"/>
                <a:gd name="T92" fmla="*/ 12 w 63"/>
                <a:gd name="T93" fmla="*/ 23 h 45"/>
                <a:gd name="T94" fmla="*/ 16 w 63"/>
                <a:gd name="T95" fmla="*/ 18 h 45"/>
                <a:gd name="T96" fmla="*/ 20 w 63"/>
                <a:gd name="T97" fmla="*/ 20 h 45"/>
                <a:gd name="T98" fmla="*/ 22 w 63"/>
                <a:gd name="T99" fmla="*/ 16 h 45"/>
                <a:gd name="T100" fmla="*/ 25 w 63"/>
                <a:gd name="T101" fmla="*/ 15 h 45"/>
                <a:gd name="T102" fmla="*/ 25 w 63"/>
                <a:gd name="T103" fmla="*/ 11 h 45"/>
                <a:gd name="T104" fmla="*/ 28 w 63"/>
                <a:gd name="T105" fmla="*/ 7 h 45"/>
                <a:gd name="T106" fmla="*/ 31 w 63"/>
                <a:gd name="T107" fmla="*/ 5 h 45"/>
                <a:gd name="T108" fmla="*/ 33 w 63"/>
                <a:gd name="T109" fmla="*/ 2 h 45"/>
                <a:gd name="T110" fmla="*/ 35 w 63"/>
                <a:gd name="T111" fmla="*/ 0 h 45"/>
                <a:gd name="T112" fmla="*/ 36 w 63"/>
                <a:gd name="T1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" h="45">
                  <a:moveTo>
                    <a:pt x="36" y="2"/>
                  </a:moveTo>
                  <a:lnTo>
                    <a:pt x="37" y="2"/>
                  </a:lnTo>
                  <a:lnTo>
                    <a:pt x="37" y="3"/>
                  </a:lnTo>
                  <a:lnTo>
                    <a:pt x="35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6" y="6"/>
                  </a:lnTo>
                  <a:lnTo>
                    <a:pt x="37" y="6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6"/>
                  </a:lnTo>
                  <a:lnTo>
                    <a:pt x="48" y="6"/>
                  </a:lnTo>
                  <a:lnTo>
                    <a:pt x="50" y="6"/>
                  </a:lnTo>
                  <a:lnTo>
                    <a:pt x="51" y="7"/>
                  </a:lnTo>
                  <a:lnTo>
                    <a:pt x="52" y="6"/>
                  </a:lnTo>
                  <a:lnTo>
                    <a:pt x="53" y="6"/>
                  </a:lnTo>
                  <a:lnTo>
                    <a:pt x="53" y="7"/>
                  </a:lnTo>
                  <a:lnTo>
                    <a:pt x="55" y="7"/>
                  </a:lnTo>
                  <a:lnTo>
                    <a:pt x="55" y="6"/>
                  </a:lnTo>
                  <a:lnTo>
                    <a:pt x="57" y="8"/>
                  </a:lnTo>
                  <a:lnTo>
                    <a:pt x="56" y="10"/>
                  </a:lnTo>
                  <a:lnTo>
                    <a:pt x="56" y="11"/>
                  </a:lnTo>
                  <a:lnTo>
                    <a:pt x="57" y="11"/>
                  </a:lnTo>
                  <a:lnTo>
                    <a:pt x="58" y="10"/>
                  </a:lnTo>
                  <a:lnTo>
                    <a:pt x="60" y="10"/>
                  </a:lnTo>
                  <a:lnTo>
                    <a:pt x="60" y="11"/>
                  </a:lnTo>
                  <a:lnTo>
                    <a:pt x="61" y="12"/>
                  </a:lnTo>
                  <a:lnTo>
                    <a:pt x="61" y="13"/>
                  </a:lnTo>
                  <a:lnTo>
                    <a:pt x="62" y="15"/>
                  </a:lnTo>
                  <a:lnTo>
                    <a:pt x="62" y="16"/>
                  </a:lnTo>
                  <a:lnTo>
                    <a:pt x="62" y="17"/>
                  </a:lnTo>
                  <a:lnTo>
                    <a:pt x="62" y="18"/>
                  </a:lnTo>
                  <a:lnTo>
                    <a:pt x="63" y="20"/>
                  </a:lnTo>
                  <a:lnTo>
                    <a:pt x="63" y="21"/>
                  </a:lnTo>
                  <a:lnTo>
                    <a:pt x="63" y="22"/>
                  </a:lnTo>
                  <a:lnTo>
                    <a:pt x="62" y="23"/>
                  </a:lnTo>
                  <a:lnTo>
                    <a:pt x="60" y="23"/>
                  </a:lnTo>
                  <a:lnTo>
                    <a:pt x="60" y="25"/>
                  </a:lnTo>
                  <a:lnTo>
                    <a:pt x="61" y="26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58" y="30"/>
                  </a:lnTo>
                  <a:lnTo>
                    <a:pt x="57" y="30"/>
                  </a:lnTo>
                  <a:lnTo>
                    <a:pt x="56" y="30"/>
                  </a:lnTo>
                  <a:lnTo>
                    <a:pt x="56" y="31"/>
                  </a:lnTo>
                  <a:lnTo>
                    <a:pt x="55" y="31"/>
                  </a:lnTo>
                  <a:lnTo>
                    <a:pt x="53" y="31"/>
                  </a:lnTo>
                  <a:lnTo>
                    <a:pt x="52" y="31"/>
                  </a:lnTo>
                  <a:lnTo>
                    <a:pt x="51" y="32"/>
                  </a:lnTo>
                  <a:lnTo>
                    <a:pt x="48" y="32"/>
                  </a:lnTo>
                  <a:lnTo>
                    <a:pt x="45" y="32"/>
                  </a:lnTo>
                  <a:lnTo>
                    <a:pt x="43" y="32"/>
                  </a:lnTo>
                  <a:lnTo>
                    <a:pt x="43" y="31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3" y="27"/>
                  </a:lnTo>
                  <a:lnTo>
                    <a:pt x="45" y="26"/>
                  </a:lnTo>
                  <a:lnTo>
                    <a:pt x="43" y="26"/>
                  </a:lnTo>
                  <a:lnTo>
                    <a:pt x="42" y="26"/>
                  </a:lnTo>
                  <a:lnTo>
                    <a:pt x="42" y="25"/>
                  </a:lnTo>
                  <a:lnTo>
                    <a:pt x="40" y="25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7" y="26"/>
                  </a:lnTo>
                  <a:lnTo>
                    <a:pt x="37" y="27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7" y="30"/>
                  </a:lnTo>
                  <a:lnTo>
                    <a:pt x="38" y="30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30"/>
                  </a:lnTo>
                  <a:lnTo>
                    <a:pt x="41" y="30"/>
                  </a:lnTo>
                  <a:lnTo>
                    <a:pt x="41" y="31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0" y="35"/>
                  </a:lnTo>
                  <a:lnTo>
                    <a:pt x="38" y="35"/>
                  </a:lnTo>
                  <a:lnTo>
                    <a:pt x="37" y="36"/>
                  </a:lnTo>
                  <a:lnTo>
                    <a:pt x="36" y="36"/>
                  </a:lnTo>
                  <a:lnTo>
                    <a:pt x="35" y="37"/>
                  </a:lnTo>
                  <a:lnTo>
                    <a:pt x="32" y="37"/>
                  </a:lnTo>
                  <a:lnTo>
                    <a:pt x="32" y="38"/>
                  </a:lnTo>
                  <a:lnTo>
                    <a:pt x="31" y="40"/>
                  </a:lnTo>
                  <a:lnTo>
                    <a:pt x="30" y="40"/>
                  </a:lnTo>
                  <a:lnTo>
                    <a:pt x="30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5" y="38"/>
                  </a:lnTo>
                  <a:lnTo>
                    <a:pt x="23" y="37"/>
                  </a:lnTo>
                  <a:lnTo>
                    <a:pt x="22" y="37"/>
                  </a:lnTo>
                  <a:lnTo>
                    <a:pt x="22" y="38"/>
                  </a:lnTo>
                  <a:lnTo>
                    <a:pt x="21" y="40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6" y="40"/>
                  </a:lnTo>
                  <a:lnTo>
                    <a:pt x="17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3" y="42"/>
                  </a:lnTo>
                  <a:lnTo>
                    <a:pt x="12" y="42"/>
                  </a:lnTo>
                  <a:lnTo>
                    <a:pt x="12" y="43"/>
                  </a:lnTo>
                  <a:lnTo>
                    <a:pt x="10" y="43"/>
                  </a:lnTo>
                  <a:lnTo>
                    <a:pt x="10" y="45"/>
                  </a:lnTo>
                  <a:lnTo>
                    <a:pt x="8" y="45"/>
                  </a:lnTo>
                  <a:lnTo>
                    <a:pt x="8" y="43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3"/>
                  </a:lnTo>
                  <a:lnTo>
                    <a:pt x="2" y="45"/>
                  </a:lnTo>
                  <a:lnTo>
                    <a:pt x="1" y="45"/>
                  </a:lnTo>
                  <a:lnTo>
                    <a:pt x="0" y="43"/>
                  </a:lnTo>
                  <a:lnTo>
                    <a:pt x="1" y="42"/>
                  </a:lnTo>
                  <a:lnTo>
                    <a:pt x="2" y="41"/>
                  </a:lnTo>
                  <a:lnTo>
                    <a:pt x="5" y="41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3" y="37"/>
                  </a:lnTo>
                  <a:lnTo>
                    <a:pt x="5" y="36"/>
                  </a:lnTo>
                  <a:lnTo>
                    <a:pt x="5" y="35"/>
                  </a:lnTo>
                  <a:lnTo>
                    <a:pt x="6" y="35"/>
                  </a:lnTo>
                  <a:lnTo>
                    <a:pt x="6" y="33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1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1" y="26"/>
                  </a:lnTo>
                  <a:lnTo>
                    <a:pt x="12" y="23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21" y="18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2" y="15"/>
                  </a:lnTo>
                  <a:lnTo>
                    <a:pt x="23" y="15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6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6"/>
                  </a:lnTo>
                  <a:lnTo>
                    <a:pt x="31" y="5"/>
                  </a:lnTo>
                  <a:lnTo>
                    <a:pt x="31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3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3" name="Freeform 92">
              <a:extLst>
                <a:ext uri="{FF2B5EF4-FFF2-40B4-BE49-F238E27FC236}">
                  <a16:creationId xmlns:a16="http://schemas.microsoft.com/office/drawing/2014/main" id="{51F0482C-FF5F-0044-0036-94DC0C00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270" y="2140054"/>
              <a:ext cx="55386" cy="72001"/>
            </a:xfrm>
            <a:custGeom>
              <a:avLst/>
              <a:gdLst>
                <a:gd name="T0" fmla="*/ 32 w 41"/>
                <a:gd name="T1" fmla="*/ 3 h 53"/>
                <a:gd name="T2" fmla="*/ 38 w 41"/>
                <a:gd name="T3" fmla="*/ 11 h 53"/>
                <a:gd name="T4" fmla="*/ 40 w 41"/>
                <a:gd name="T5" fmla="*/ 15 h 53"/>
                <a:gd name="T6" fmla="*/ 40 w 41"/>
                <a:gd name="T7" fmla="*/ 18 h 53"/>
                <a:gd name="T8" fmla="*/ 40 w 41"/>
                <a:gd name="T9" fmla="*/ 20 h 53"/>
                <a:gd name="T10" fmla="*/ 40 w 41"/>
                <a:gd name="T11" fmla="*/ 24 h 53"/>
                <a:gd name="T12" fmla="*/ 37 w 41"/>
                <a:gd name="T13" fmla="*/ 29 h 53"/>
                <a:gd name="T14" fmla="*/ 37 w 41"/>
                <a:gd name="T15" fmla="*/ 33 h 53"/>
                <a:gd name="T16" fmla="*/ 38 w 41"/>
                <a:gd name="T17" fmla="*/ 36 h 53"/>
                <a:gd name="T18" fmla="*/ 40 w 41"/>
                <a:gd name="T19" fmla="*/ 43 h 53"/>
                <a:gd name="T20" fmla="*/ 38 w 41"/>
                <a:gd name="T21" fmla="*/ 48 h 53"/>
                <a:gd name="T22" fmla="*/ 35 w 41"/>
                <a:gd name="T23" fmla="*/ 53 h 53"/>
                <a:gd name="T24" fmla="*/ 28 w 41"/>
                <a:gd name="T25" fmla="*/ 53 h 53"/>
                <a:gd name="T26" fmla="*/ 20 w 41"/>
                <a:gd name="T27" fmla="*/ 50 h 53"/>
                <a:gd name="T28" fmla="*/ 16 w 41"/>
                <a:gd name="T29" fmla="*/ 49 h 53"/>
                <a:gd name="T30" fmla="*/ 13 w 41"/>
                <a:gd name="T31" fmla="*/ 45 h 53"/>
                <a:gd name="T32" fmla="*/ 10 w 41"/>
                <a:gd name="T33" fmla="*/ 44 h 53"/>
                <a:gd name="T34" fmla="*/ 8 w 41"/>
                <a:gd name="T35" fmla="*/ 38 h 53"/>
                <a:gd name="T36" fmla="*/ 6 w 41"/>
                <a:gd name="T37" fmla="*/ 35 h 53"/>
                <a:gd name="T38" fmla="*/ 3 w 41"/>
                <a:gd name="T39" fmla="*/ 31 h 53"/>
                <a:gd name="T40" fmla="*/ 2 w 41"/>
                <a:gd name="T41" fmla="*/ 28 h 53"/>
                <a:gd name="T42" fmla="*/ 2 w 41"/>
                <a:gd name="T43" fmla="*/ 23 h 53"/>
                <a:gd name="T44" fmla="*/ 1 w 41"/>
                <a:gd name="T45" fmla="*/ 21 h 53"/>
                <a:gd name="T46" fmla="*/ 0 w 41"/>
                <a:gd name="T47" fmla="*/ 19 h 53"/>
                <a:gd name="T48" fmla="*/ 1 w 41"/>
                <a:gd name="T49" fmla="*/ 16 h 53"/>
                <a:gd name="T50" fmla="*/ 0 w 41"/>
                <a:gd name="T51" fmla="*/ 14 h 53"/>
                <a:gd name="T52" fmla="*/ 1 w 41"/>
                <a:gd name="T53" fmla="*/ 11 h 53"/>
                <a:gd name="T54" fmla="*/ 3 w 41"/>
                <a:gd name="T55" fmla="*/ 10 h 53"/>
                <a:gd name="T56" fmla="*/ 6 w 41"/>
                <a:gd name="T57" fmla="*/ 10 h 53"/>
                <a:gd name="T58" fmla="*/ 5 w 41"/>
                <a:gd name="T59" fmla="*/ 8 h 53"/>
                <a:gd name="T60" fmla="*/ 3 w 41"/>
                <a:gd name="T61" fmla="*/ 4 h 53"/>
                <a:gd name="T62" fmla="*/ 6 w 41"/>
                <a:gd name="T63" fmla="*/ 3 h 53"/>
                <a:gd name="T64" fmla="*/ 10 w 41"/>
                <a:gd name="T65" fmla="*/ 5 h 53"/>
                <a:gd name="T66" fmla="*/ 11 w 41"/>
                <a:gd name="T67" fmla="*/ 6 h 53"/>
                <a:gd name="T68" fmla="*/ 12 w 41"/>
                <a:gd name="T69" fmla="*/ 5 h 53"/>
                <a:gd name="T70" fmla="*/ 15 w 41"/>
                <a:gd name="T71" fmla="*/ 3 h 53"/>
                <a:gd name="T72" fmla="*/ 17 w 41"/>
                <a:gd name="T73" fmla="*/ 3 h 53"/>
                <a:gd name="T74" fmla="*/ 21 w 41"/>
                <a:gd name="T75" fmla="*/ 1 h 53"/>
                <a:gd name="T76" fmla="*/ 23 w 41"/>
                <a:gd name="T77" fmla="*/ 0 h 53"/>
                <a:gd name="T78" fmla="*/ 27 w 41"/>
                <a:gd name="T79" fmla="*/ 1 h 53"/>
                <a:gd name="T80" fmla="*/ 31 w 41"/>
                <a:gd name="T81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53">
                  <a:moveTo>
                    <a:pt x="31" y="3"/>
                  </a:moveTo>
                  <a:lnTo>
                    <a:pt x="32" y="3"/>
                  </a:lnTo>
                  <a:lnTo>
                    <a:pt x="36" y="6"/>
                  </a:lnTo>
                  <a:lnTo>
                    <a:pt x="38" y="11"/>
                  </a:lnTo>
                  <a:lnTo>
                    <a:pt x="40" y="14"/>
                  </a:lnTo>
                  <a:lnTo>
                    <a:pt x="40" y="15"/>
                  </a:lnTo>
                  <a:lnTo>
                    <a:pt x="40" y="16"/>
                  </a:lnTo>
                  <a:lnTo>
                    <a:pt x="40" y="18"/>
                  </a:lnTo>
                  <a:lnTo>
                    <a:pt x="40" y="19"/>
                  </a:lnTo>
                  <a:lnTo>
                    <a:pt x="40" y="20"/>
                  </a:lnTo>
                  <a:lnTo>
                    <a:pt x="41" y="21"/>
                  </a:lnTo>
                  <a:lnTo>
                    <a:pt x="40" y="24"/>
                  </a:lnTo>
                  <a:lnTo>
                    <a:pt x="38" y="26"/>
                  </a:lnTo>
                  <a:lnTo>
                    <a:pt x="37" y="29"/>
                  </a:lnTo>
                  <a:lnTo>
                    <a:pt x="37" y="30"/>
                  </a:lnTo>
                  <a:lnTo>
                    <a:pt x="37" y="33"/>
                  </a:lnTo>
                  <a:lnTo>
                    <a:pt x="37" y="35"/>
                  </a:lnTo>
                  <a:lnTo>
                    <a:pt x="38" y="36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40" y="45"/>
                  </a:lnTo>
                  <a:lnTo>
                    <a:pt x="38" y="48"/>
                  </a:lnTo>
                  <a:lnTo>
                    <a:pt x="36" y="50"/>
                  </a:lnTo>
                  <a:lnTo>
                    <a:pt x="35" y="53"/>
                  </a:lnTo>
                  <a:lnTo>
                    <a:pt x="32" y="53"/>
                  </a:lnTo>
                  <a:lnTo>
                    <a:pt x="28" y="53"/>
                  </a:lnTo>
                  <a:lnTo>
                    <a:pt x="25" y="51"/>
                  </a:lnTo>
                  <a:lnTo>
                    <a:pt x="20" y="50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3" y="48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0" y="44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7" y="35"/>
                  </a:lnTo>
                  <a:lnTo>
                    <a:pt x="6" y="35"/>
                  </a:lnTo>
                  <a:lnTo>
                    <a:pt x="5" y="34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1"/>
                  </a:lnTo>
                  <a:lnTo>
                    <a:pt x="1" y="21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9"/>
                  </a:lnTo>
                  <a:lnTo>
                    <a:pt x="5" y="8"/>
                  </a:lnTo>
                  <a:lnTo>
                    <a:pt x="3" y="5"/>
                  </a:lnTo>
                  <a:lnTo>
                    <a:pt x="3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4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6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4" name="Freeform 93">
              <a:extLst>
                <a:ext uri="{FF2B5EF4-FFF2-40B4-BE49-F238E27FC236}">
                  <a16:creationId xmlns:a16="http://schemas.microsoft.com/office/drawing/2014/main" id="{13BDA031-C26E-7EF6-78D6-D5E45F30F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5960" y="2123436"/>
              <a:ext cx="1395689" cy="1578464"/>
            </a:xfrm>
            <a:custGeom>
              <a:avLst/>
              <a:gdLst>
                <a:gd name="T0" fmla="*/ 649 w 1006"/>
                <a:gd name="T1" fmla="*/ 83 h 1138"/>
                <a:gd name="T2" fmla="*/ 737 w 1006"/>
                <a:gd name="T3" fmla="*/ 70 h 1138"/>
                <a:gd name="T4" fmla="*/ 800 w 1006"/>
                <a:gd name="T5" fmla="*/ 95 h 1138"/>
                <a:gd name="T6" fmla="*/ 852 w 1006"/>
                <a:gd name="T7" fmla="*/ 156 h 1138"/>
                <a:gd name="T8" fmla="*/ 930 w 1006"/>
                <a:gd name="T9" fmla="*/ 232 h 1138"/>
                <a:gd name="T10" fmla="*/ 908 w 1006"/>
                <a:gd name="T11" fmla="*/ 266 h 1138"/>
                <a:gd name="T12" fmla="*/ 941 w 1006"/>
                <a:gd name="T13" fmla="*/ 362 h 1138"/>
                <a:gd name="T14" fmla="*/ 965 w 1006"/>
                <a:gd name="T15" fmla="*/ 449 h 1138"/>
                <a:gd name="T16" fmla="*/ 927 w 1006"/>
                <a:gd name="T17" fmla="*/ 454 h 1138"/>
                <a:gd name="T18" fmla="*/ 835 w 1006"/>
                <a:gd name="T19" fmla="*/ 468 h 1138"/>
                <a:gd name="T20" fmla="*/ 813 w 1006"/>
                <a:gd name="T21" fmla="*/ 499 h 1138"/>
                <a:gd name="T22" fmla="*/ 806 w 1006"/>
                <a:gd name="T23" fmla="*/ 569 h 1138"/>
                <a:gd name="T24" fmla="*/ 845 w 1006"/>
                <a:gd name="T25" fmla="*/ 699 h 1138"/>
                <a:gd name="T26" fmla="*/ 888 w 1006"/>
                <a:gd name="T27" fmla="*/ 667 h 1138"/>
                <a:gd name="T28" fmla="*/ 950 w 1006"/>
                <a:gd name="T29" fmla="*/ 664 h 1138"/>
                <a:gd name="T30" fmla="*/ 931 w 1006"/>
                <a:gd name="T31" fmla="*/ 714 h 1138"/>
                <a:gd name="T32" fmla="*/ 868 w 1006"/>
                <a:gd name="T33" fmla="*/ 731 h 1138"/>
                <a:gd name="T34" fmla="*/ 862 w 1006"/>
                <a:gd name="T35" fmla="*/ 758 h 1138"/>
                <a:gd name="T36" fmla="*/ 843 w 1006"/>
                <a:gd name="T37" fmla="*/ 787 h 1138"/>
                <a:gd name="T38" fmla="*/ 881 w 1006"/>
                <a:gd name="T39" fmla="*/ 862 h 1138"/>
                <a:gd name="T40" fmla="*/ 955 w 1006"/>
                <a:gd name="T41" fmla="*/ 906 h 1138"/>
                <a:gd name="T42" fmla="*/ 998 w 1006"/>
                <a:gd name="T43" fmla="*/ 941 h 1138"/>
                <a:gd name="T44" fmla="*/ 998 w 1006"/>
                <a:gd name="T45" fmla="*/ 1014 h 1138"/>
                <a:gd name="T46" fmla="*/ 982 w 1006"/>
                <a:gd name="T47" fmla="*/ 1117 h 1138"/>
                <a:gd name="T48" fmla="*/ 881 w 1006"/>
                <a:gd name="T49" fmla="*/ 1073 h 1138"/>
                <a:gd name="T50" fmla="*/ 858 w 1006"/>
                <a:gd name="T51" fmla="*/ 1064 h 1138"/>
                <a:gd name="T52" fmla="*/ 837 w 1006"/>
                <a:gd name="T53" fmla="*/ 1051 h 1138"/>
                <a:gd name="T54" fmla="*/ 781 w 1006"/>
                <a:gd name="T55" fmla="*/ 961 h 1138"/>
                <a:gd name="T56" fmla="*/ 862 w 1006"/>
                <a:gd name="T57" fmla="*/ 928 h 1138"/>
                <a:gd name="T58" fmla="*/ 856 w 1006"/>
                <a:gd name="T59" fmla="*/ 847 h 1138"/>
                <a:gd name="T60" fmla="*/ 813 w 1006"/>
                <a:gd name="T61" fmla="*/ 901 h 1138"/>
                <a:gd name="T62" fmla="*/ 772 w 1006"/>
                <a:gd name="T63" fmla="*/ 856 h 1138"/>
                <a:gd name="T64" fmla="*/ 710 w 1006"/>
                <a:gd name="T65" fmla="*/ 841 h 1138"/>
                <a:gd name="T66" fmla="*/ 666 w 1006"/>
                <a:gd name="T67" fmla="*/ 871 h 1138"/>
                <a:gd name="T68" fmla="*/ 651 w 1006"/>
                <a:gd name="T69" fmla="*/ 829 h 1138"/>
                <a:gd name="T70" fmla="*/ 669 w 1006"/>
                <a:gd name="T71" fmla="*/ 766 h 1138"/>
                <a:gd name="T72" fmla="*/ 726 w 1006"/>
                <a:gd name="T73" fmla="*/ 721 h 1138"/>
                <a:gd name="T74" fmla="*/ 731 w 1006"/>
                <a:gd name="T75" fmla="*/ 638 h 1138"/>
                <a:gd name="T76" fmla="*/ 676 w 1006"/>
                <a:gd name="T77" fmla="*/ 549 h 1138"/>
                <a:gd name="T78" fmla="*/ 639 w 1006"/>
                <a:gd name="T79" fmla="*/ 513 h 1138"/>
                <a:gd name="T80" fmla="*/ 609 w 1006"/>
                <a:gd name="T81" fmla="*/ 456 h 1138"/>
                <a:gd name="T82" fmla="*/ 546 w 1006"/>
                <a:gd name="T83" fmla="*/ 383 h 1138"/>
                <a:gd name="T84" fmla="*/ 539 w 1006"/>
                <a:gd name="T85" fmla="*/ 331 h 1138"/>
                <a:gd name="T86" fmla="*/ 551 w 1006"/>
                <a:gd name="T87" fmla="*/ 309 h 1138"/>
                <a:gd name="T88" fmla="*/ 532 w 1006"/>
                <a:gd name="T89" fmla="*/ 261 h 1138"/>
                <a:gd name="T90" fmla="*/ 461 w 1006"/>
                <a:gd name="T91" fmla="*/ 240 h 1138"/>
                <a:gd name="T92" fmla="*/ 364 w 1006"/>
                <a:gd name="T93" fmla="*/ 256 h 1138"/>
                <a:gd name="T94" fmla="*/ 317 w 1006"/>
                <a:gd name="T95" fmla="*/ 318 h 1138"/>
                <a:gd name="T96" fmla="*/ 285 w 1006"/>
                <a:gd name="T97" fmla="*/ 389 h 1138"/>
                <a:gd name="T98" fmla="*/ 227 w 1006"/>
                <a:gd name="T99" fmla="*/ 373 h 1138"/>
                <a:gd name="T100" fmla="*/ 165 w 1006"/>
                <a:gd name="T101" fmla="*/ 342 h 1138"/>
                <a:gd name="T102" fmla="*/ 97 w 1006"/>
                <a:gd name="T103" fmla="*/ 369 h 1138"/>
                <a:gd name="T104" fmla="*/ 115 w 1006"/>
                <a:gd name="T105" fmla="*/ 323 h 1138"/>
                <a:gd name="T106" fmla="*/ 77 w 1006"/>
                <a:gd name="T107" fmla="*/ 318 h 1138"/>
                <a:gd name="T108" fmla="*/ 114 w 1006"/>
                <a:gd name="T109" fmla="*/ 215 h 1138"/>
                <a:gd name="T110" fmla="*/ 171 w 1006"/>
                <a:gd name="T111" fmla="*/ 140 h 1138"/>
                <a:gd name="T112" fmla="*/ 246 w 1006"/>
                <a:gd name="T113" fmla="*/ 107 h 1138"/>
                <a:gd name="T114" fmla="*/ 332 w 1006"/>
                <a:gd name="T115" fmla="*/ 95 h 1138"/>
                <a:gd name="T116" fmla="*/ 361 w 1006"/>
                <a:gd name="T117" fmla="*/ 102 h 1138"/>
                <a:gd name="T118" fmla="*/ 396 w 1006"/>
                <a:gd name="T119" fmla="*/ 77 h 1138"/>
                <a:gd name="T120" fmla="*/ 466 w 1006"/>
                <a:gd name="T121" fmla="*/ 56 h 1138"/>
                <a:gd name="T122" fmla="*/ 505 w 1006"/>
                <a:gd name="T123" fmla="*/ 20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6" h="1138">
                  <a:moveTo>
                    <a:pt x="575" y="15"/>
                  </a:moveTo>
                  <a:lnTo>
                    <a:pt x="579" y="16"/>
                  </a:lnTo>
                  <a:lnTo>
                    <a:pt x="580" y="16"/>
                  </a:lnTo>
                  <a:lnTo>
                    <a:pt x="581" y="16"/>
                  </a:lnTo>
                  <a:lnTo>
                    <a:pt x="586" y="18"/>
                  </a:lnTo>
                  <a:lnTo>
                    <a:pt x="589" y="21"/>
                  </a:lnTo>
                  <a:lnTo>
                    <a:pt x="592" y="25"/>
                  </a:lnTo>
                  <a:lnTo>
                    <a:pt x="595" y="26"/>
                  </a:lnTo>
                  <a:lnTo>
                    <a:pt x="596" y="28"/>
                  </a:lnTo>
                  <a:lnTo>
                    <a:pt x="597" y="32"/>
                  </a:lnTo>
                  <a:lnTo>
                    <a:pt x="600" y="36"/>
                  </a:lnTo>
                  <a:lnTo>
                    <a:pt x="602" y="38"/>
                  </a:lnTo>
                  <a:lnTo>
                    <a:pt x="605" y="41"/>
                  </a:lnTo>
                  <a:lnTo>
                    <a:pt x="609" y="43"/>
                  </a:lnTo>
                  <a:lnTo>
                    <a:pt x="610" y="46"/>
                  </a:lnTo>
                  <a:lnTo>
                    <a:pt x="611" y="47"/>
                  </a:lnTo>
                  <a:lnTo>
                    <a:pt x="612" y="50"/>
                  </a:lnTo>
                  <a:lnTo>
                    <a:pt x="614" y="52"/>
                  </a:lnTo>
                  <a:lnTo>
                    <a:pt x="614" y="55"/>
                  </a:lnTo>
                  <a:lnTo>
                    <a:pt x="614" y="58"/>
                  </a:lnTo>
                  <a:lnTo>
                    <a:pt x="614" y="60"/>
                  </a:lnTo>
                  <a:lnTo>
                    <a:pt x="614" y="61"/>
                  </a:lnTo>
                  <a:lnTo>
                    <a:pt x="614" y="65"/>
                  </a:lnTo>
                  <a:lnTo>
                    <a:pt x="615" y="67"/>
                  </a:lnTo>
                  <a:lnTo>
                    <a:pt x="619" y="71"/>
                  </a:lnTo>
                  <a:lnTo>
                    <a:pt x="621" y="73"/>
                  </a:lnTo>
                  <a:lnTo>
                    <a:pt x="624" y="75"/>
                  </a:lnTo>
                  <a:lnTo>
                    <a:pt x="626" y="76"/>
                  </a:lnTo>
                  <a:lnTo>
                    <a:pt x="630" y="77"/>
                  </a:lnTo>
                  <a:lnTo>
                    <a:pt x="632" y="78"/>
                  </a:lnTo>
                  <a:lnTo>
                    <a:pt x="635" y="78"/>
                  </a:lnTo>
                  <a:lnTo>
                    <a:pt x="637" y="78"/>
                  </a:lnTo>
                  <a:lnTo>
                    <a:pt x="639" y="80"/>
                  </a:lnTo>
                  <a:lnTo>
                    <a:pt x="641" y="80"/>
                  </a:lnTo>
                  <a:lnTo>
                    <a:pt x="644" y="80"/>
                  </a:lnTo>
                  <a:lnTo>
                    <a:pt x="646" y="81"/>
                  </a:lnTo>
                  <a:lnTo>
                    <a:pt x="647" y="82"/>
                  </a:lnTo>
                  <a:lnTo>
                    <a:pt x="649" y="83"/>
                  </a:lnTo>
                  <a:lnTo>
                    <a:pt x="650" y="83"/>
                  </a:lnTo>
                  <a:lnTo>
                    <a:pt x="651" y="85"/>
                  </a:lnTo>
                  <a:lnTo>
                    <a:pt x="652" y="85"/>
                  </a:lnTo>
                  <a:lnTo>
                    <a:pt x="654" y="85"/>
                  </a:lnTo>
                  <a:lnTo>
                    <a:pt x="654" y="86"/>
                  </a:lnTo>
                  <a:lnTo>
                    <a:pt x="656" y="86"/>
                  </a:lnTo>
                  <a:lnTo>
                    <a:pt x="659" y="86"/>
                  </a:lnTo>
                  <a:lnTo>
                    <a:pt x="660" y="87"/>
                  </a:lnTo>
                  <a:lnTo>
                    <a:pt x="662" y="88"/>
                  </a:lnTo>
                  <a:lnTo>
                    <a:pt x="667" y="90"/>
                  </a:lnTo>
                  <a:lnTo>
                    <a:pt x="671" y="91"/>
                  </a:lnTo>
                  <a:lnTo>
                    <a:pt x="675" y="92"/>
                  </a:lnTo>
                  <a:lnTo>
                    <a:pt x="680" y="92"/>
                  </a:lnTo>
                  <a:lnTo>
                    <a:pt x="682" y="92"/>
                  </a:lnTo>
                  <a:lnTo>
                    <a:pt x="685" y="93"/>
                  </a:lnTo>
                  <a:lnTo>
                    <a:pt x="687" y="93"/>
                  </a:lnTo>
                  <a:lnTo>
                    <a:pt x="691" y="95"/>
                  </a:lnTo>
                  <a:lnTo>
                    <a:pt x="692" y="95"/>
                  </a:lnTo>
                  <a:lnTo>
                    <a:pt x="696" y="95"/>
                  </a:lnTo>
                  <a:lnTo>
                    <a:pt x="699" y="95"/>
                  </a:lnTo>
                  <a:lnTo>
                    <a:pt x="701" y="95"/>
                  </a:lnTo>
                  <a:lnTo>
                    <a:pt x="702" y="95"/>
                  </a:lnTo>
                  <a:lnTo>
                    <a:pt x="706" y="95"/>
                  </a:lnTo>
                  <a:lnTo>
                    <a:pt x="711" y="95"/>
                  </a:lnTo>
                  <a:lnTo>
                    <a:pt x="714" y="93"/>
                  </a:lnTo>
                  <a:lnTo>
                    <a:pt x="719" y="92"/>
                  </a:lnTo>
                  <a:lnTo>
                    <a:pt x="722" y="92"/>
                  </a:lnTo>
                  <a:lnTo>
                    <a:pt x="725" y="91"/>
                  </a:lnTo>
                  <a:lnTo>
                    <a:pt x="729" y="88"/>
                  </a:lnTo>
                  <a:lnTo>
                    <a:pt x="731" y="87"/>
                  </a:lnTo>
                  <a:lnTo>
                    <a:pt x="732" y="86"/>
                  </a:lnTo>
                  <a:lnTo>
                    <a:pt x="734" y="83"/>
                  </a:lnTo>
                  <a:lnTo>
                    <a:pt x="735" y="82"/>
                  </a:lnTo>
                  <a:lnTo>
                    <a:pt x="735" y="81"/>
                  </a:lnTo>
                  <a:lnTo>
                    <a:pt x="736" y="76"/>
                  </a:lnTo>
                  <a:lnTo>
                    <a:pt x="736" y="73"/>
                  </a:lnTo>
                  <a:lnTo>
                    <a:pt x="736" y="72"/>
                  </a:lnTo>
                  <a:lnTo>
                    <a:pt x="737" y="70"/>
                  </a:lnTo>
                  <a:lnTo>
                    <a:pt x="737" y="67"/>
                  </a:lnTo>
                  <a:lnTo>
                    <a:pt x="736" y="65"/>
                  </a:lnTo>
                  <a:lnTo>
                    <a:pt x="737" y="62"/>
                  </a:lnTo>
                  <a:lnTo>
                    <a:pt x="740" y="61"/>
                  </a:lnTo>
                  <a:lnTo>
                    <a:pt x="742" y="60"/>
                  </a:lnTo>
                  <a:lnTo>
                    <a:pt x="744" y="58"/>
                  </a:lnTo>
                  <a:lnTo>
                    <a:pt x="747" y="56"/>
                  </a:lnTo>
                  <a:lnTo>
                    <a:pt x="750" y="53"/>
                  </a:lnTo>
                  <a:lnTo>
                    <a:pt x="752" y="52"/>
                  </a:lnTo>
                  <a:lnTo>
                    <a:pt x="755" y="50"/>
                  </a:lnTo>
                  <a:lnTo>
                    <a:pt x="757" y="50"/>
                  </a:lnTo>
                  <a:lnTo>
                    <a:pt x="760" y="50"/>
                  </a:lnTo>
                  <a:lnTo>
                    <a:pt x="764" y="48"/>
                  </a:lnTo>
                  <a:lnTo>
                    <a:pt x="769" y="48"/>
                  </a:lnTo>
                  <a:lnTo>
                    <a:pt x="774" y="48"/>
                  </a:lnTo>
                  <a:lnTo>
                    <a:pt x="775" y="48"/>
                  </a:lnTo>
                  <a:lnTo>
                    <a:pt x="779" y="50"/>
                  </a:lnTo>
                  <a:lnTo>
                    <a:pt x="781" y="50"/>
                  </a:lnTo>
                  <a:lnTo>
                    <a:pt x="784" y="51"/>
                  </a:lnTo>
                  <a:lnTo>
                    <a:pt x="786" y="53"/>
                  </a:lnTo>
                  <a:lnTo>
                    <a:pt x="789" y="55"/>
                  </a:lnTo>
                  <a:lnTo>
                    <a:pt x="792" y="56"/>
                  </a:lnTo>
                  <a:lnTo>
                    <a:pt x="795" y="57"/>
                  </a:lnTo>
                  <a:lnTo>
                    <a:pt x="799" y="57"/>
                  </a:lnTo>
                  <a:lnTo>
                    <a:pt x="802" y="60"/>
                  </a:lnTo>
                  <a:lnTo>
                    <a:pt x="802" y="61"/>
                  </a:lnTo>
                  <a:lnTo>
                    <a:pt x="801" y="63"/>
                  </a:lnTo>
                  <a:lnTo>
                    <a:pt x="800" y="66"/>
                  </a:lnTo>
                  <a:lnTo>
                    <a:pt x="799" y="68"/>
                  </a:lnTo>
                  <a:lnTo>
                    <a:pt x="799" y="72"/>
                  </a:lnTo>
                  <a:lnTo>
                    <a:pt x="799" y="76"/>
                  </a:lnTo>
                  <a:lnTo>
                    <a:pt x="799" y="81"/>
                  </a:lnTo>
                  <a:lnTo>
                    <a:pt x="800" y="85"/>
                  </a:lnTo>
                  <a:lnTo>
                    <a:pt x="800" y="87"/>
                  </a:lnTo>
                  <a:lnTo>
                    <a:pt x="799" y="90"/>
                  </a:lnTo>
                  <a:lnTo>
                    <a:pt x="799" y="91"/>
                  </a:lnTo>
                  <a:lnTo>
                    <a:pt x="799" y="92"/>
                  </a:lnTo>
                  <a:lnTo>
                    <a:pt x="800" y="95"/>
                  </a:lnTo>
                  <a:lnTo>
                    <a:pt x="801" y="96"/>
                  </a:lnTo>
                  <a:lnTo>
                    <a:pt x="802" y="98"/>
                  </a:lnTo>
                  <a:lnTo>
                    <a:pt x="805" y="101"/>
                  </a:lnTo>
                  <a:lnTo>
                    <a:pt x="807" y="103"/>
                  </a:lnTo>
                  <a:lnTo>
                    <a:pt x="810" y="106"/>
                  </a:lnTo>
                  <a:lnTo>
                    <a:pt x="811" y="107"/>
                  </a:lnTo>
                  <a:lnTo>
                    <a:pt x="812" y="110"/>
                  </a:lnTo>
                  <a:lnTo>
                    <a:pt x="813" y="110"/>
                  </a:lnTo>
                  <a:lnTo>
                    <a:pt x="817" y="112"/>
                  </a:lnTo>
                  <a:lnTo>
                    <a:pt x="820" y="115"/>
                  </a:lnTo>
                  <a:lnTo>
                    <a:pt x="822" y="116"/>
                  </a:lnTo>
                  <a:lnTo>
                    <a:pt x="823" y="118"/>
                  </a:lnTo>
                  <a:lnTo>
                    <a:pt x="823" y="120"/>
                  </a:lnTo>
                  <a:lnTo>
                    <a:pt x="825" y="120"/>
                  </a:lnTo>
                  <a:lnTo>
                    <a:pt x="827" y="121"/>
                  </a:lnTo>
                  <a:lnTo>
                    <a:pt x="841" y="128"/>
                  </a:lnTo>
                  <a:lnTo>
                    <a:pt x="845" y="130"/>
                  </a:lnTo>
                  <a:lnTo>
                    <a:pt x="857" y="133"/>
                  </a:lnTo>
                  <a:lnTo>
                    <a:pt x="875" y="138"/>
                  </a:lnTo>
                  <a:lnTo>
                    <a:pt x="877" y="141"/>
                  </a:lnTo>
                  <a:lnTo>
                    <a:pt x="885" y="147"/>
                  </a:lnTo>
                  <a:lnTo>
                    <a:pt x="883" y="153"/>
                  </a:lnTo>
                  <a:lnTo>
                    <a:pt x="881" y="158"/>
                  </a:lnTo>
                  <a:lnTo>
                    <a:pt x="877" y="157"/>
                  </a:lnTo>
                  <a:lnTo>
                    <a:pt x="881" y="148"/>
                  </a:lnTo>
                  <a:lnTo>
                    <a:pt x="872" y="142"/>
                  </a:lnTo>
                  <a:lnTo>
                    <a:pt x="856" y="137"/>
                  </a:lnTo>
                  <a:lnTo>
                    <a:pt x="852" y="152"/>
                  </a:lnTo>
                  <a:lnTo>
                    <a:pt x="865" y="155"/>
                  </a:lnTo>
                  <a:lnTo>
                    <a:pt x="863" y="157"/>
                  </a:lnTo>
                  <a:lnTo>
                    <a:pt x="870" y="158"/>
                  </a:lnTo>
                  <a:lnTo>
                    <a:pt x="876" y="163"/>
                  </a:lnTo>
                  <a:lnTo>
                    <a:pt x="878" y="163"/>
                  </a:lnTo>
                  <a:lnTo>
                    <a:pt x="876" y="173"/>
                  </a:lnTo>
                  <a:lnTo>
                    <a:pt x="873" y="173"/>
                  </a:lnTo>
                  <a:lnTo>
                    <a:pt x="876" y="168"/>
                  </a:lnTo>
                  <a:lnTo>
                    <a:pt x="867" y="161"/>
                  </a:lnTo>
                  <a:lnTo>
                    <a:pt x="852" y="156"/>
                  </a:lnTo>
                  <a:lnTo>
                    <a:pt x="847" y="170"/>
                  </a:lnTo>
                  <a:lnTo>
                    <a:pt x="861" y="173"/>
                  </a:lnTo>
                  <a:lnTo>
                    <a:pt x="862" y="167"/>
                  </a:lnTo>
                  <a:lnTo>
                    <a:pt x="866" y="168"/>
                  </a:lnTo>
                  <a:lnTo>
                    <a:pt x="860" y="186"/>
                  </a:lnTo>
                  <a:lnTo>
                    <a:pt x="856" y="185"/>
                  </a:lnTo>
                  <a:lnTo>
                    <a:pt x="858" y="178"/>
                  </a:lnTo>
                  <a:lnTo>
                    <a:pt x="846" y="175"/>
                  </a:lnTo>
                  <a:lnTo>
                    <a:pt x="841" y="192"/>
                  </a:lnTo>
                  <a:lnTo>
                    <a:pt x="851" y="196"/>
                  </a:lnTo>
                  <a:lnTo>
                    <a:pt x="848" y="203"/>
                  </a:lnTo>
                  <a:lnTo>
                    <a:pt x="845" y="203"/>
                  </a:lnTo>
                  <a:lnTo>
                    <a:pt x="845" y="205"/>
                  </a:lnTo>
                  <a:lnTo>
                    <a:pt x="847" y="206"/>
                  </a:lnTo>
                  <a:lnTo>
                    <a:pt x="846" y="207"/>
                  </a:lnTo>
                  <a:lnTo>
                    <a:pt x="851" y="208"/>
                  </a:lnTo>
                  <a:lnTo>
                    <a:pt x="851" y="207"/>
                  </a:lnTo>
                  <a:lnTo>
                    <a:pt x="857" y="210"/>
                  </a:lnTo>
                  <a:lnTo>
                    <a:pt x="858" y="201"/>
                  </a:lnTo>
                  <a:lnTo>
                    <a:pt x="860" y="201"/>
                  </a:lnTo>
                  <a:lnTo>
                    <a:pt x="865" y="202"/>
                  </a:lnTo>
                  <a:lnTo>
                    <a:pt x="871" y="177"/>
                  </a:lnTo>
                  <a:lnTo>
                    <a:pt x="873" y="178"/>
                  </a:lnTo>
                  <a:lnTo>
                    <a:pt x="871" y="185"/>
                  </a:lnTo>
                  <a:lnTo>
                    <a:pt x="863" y="215"/>
                  </a:lnTo>
                  <a:lnTo>
                    <a:pt x="868" y="216"/>
                  </a:lnTo>
                  <a:lnTo>
                    <a:pt x="890" y="223"/>
                  </a:lnTo>
                  <a:lnTo>
                    <a:pt x="900" y="231"/>
                  </a:lnTo>
                  <a:lnTo>
                    <a:pt x="902" y="232"/>
                  </a:lnTo>
                  <a:lnTo>
                    <a:pt x="906" y="232"/>
                  </a:lnTo>
                  <a:lnTo>
                    <a:pt x="915" y="232"/>
                  </a:lnTo>
                  <a:lnTo>
                    <a:pt x="920" y="233"/>
                  </a:lnTo>
                  <a:lnTo>
                    <a:pt x="923" y="233"/>
                  </a:lnTo>
                  <a:lnTo>
                    <a:pt x="925" y="233"/>
                  </a:lnTo>
                  <a:lnTo>
                    <a:pt x="926" y="233"/>
                  </a:lnTo>
                  <a:lnTo>
                    <a:pt x="927" y="233"/>
                  </a:lnTo>
                  <a:lnTo>
                    <a:pt x="928" y="233"/>
                  </a:lnTo>
                  <a:lnTo>
                    <a:pt x="930" y="232"/>
                  </a:lnTo>
                  <a:lnTo>
                    <a:pt x="931" y="230"/>
                  </a:lnTo>
                  <a:lnTo>
                    <a:pt x="932" y="230"/>
                  </a:lnTo>
                  <a:lnTo>
                    <a:pt x="933" y="230"/>
                  </a:lnTo>
                  <a:lnTo>
                    <a:pt x="935" y="228"/>
                  </a:lnTo>
                  <a:lnTo>
                    <a:pt x="935" y="227"/>
                  </a:lnTo>
                  <a:lnTo>
                    <a:pt x="937" y="226"/>
                  </a:lnTo>
                  <a:lnTo>
                    <a:pt x="937" y="225"/>
                  </a:lnTo>
                  <a:lnTo>
                    <a:pt x="938" y="223"/>
                  </a:lnTo>
                  <a:lnTo>
                    <a:pt x="941" y="221"/>
                  </a:lnTo>
                  <a:lnTo>
                    <a:pt x="943" y="220"/>
                  </a:lnTo>
                  <a:lnTo>
                    <a:pt x="945" y="218"/>
                  </a:lnTo>
                  <a:lnTo>
                    <a:pt x="946" y="220"/>
                  </a:lnTo>
                  <a:lnTo>
                    <a:pt x="947" y="221"/>
                  </a:lnTo>
                  <a:lnTo>
                    <a:pt x="948" y="223"/>
                  </a:lnTo>
                  <a:lnTo>
                    <a:pt x="947" y="225"/>
                  </a:lnTo>
                  <a:lnTo>
                    <a:pt x="943" y="228"/>
                  </a:lnTo>
                  <a:lnTo>
                    <a:pt x="941" y="230"/>
                  </a:lnTo>
                  <a:lnTo>
                    <a:pt x="937" y="230"/>
                  </a:lnTo>
                  <a:lnTo>
                    <a:pt x="935" y="231"/>
                  </a:lnTo>
                  <a:lnTo>
                    <a:pt x="933" y="232"/>
                  </a:lnTo>
                  <a:lnTo>
                    <a:pt x="931" y="235"/>
                  </a:lnTo>
                  <a:lnTo>
                    <a:pt x="927" y="237"/>
                  </a:lnTo>
                  <a:lnTo>
                    <a:pt x="926" y="240"/>
                  </a:lnTo>
                  <a:lnTo>
                    <a:pt x="923" y="243"/>
                  </a:lnTo>
                  <a:lnTo>
                    <a:pt x="922" y="243"/>
                  </a:lnTo>
                  <a:lnTo>
                    <a:pt x="921" y="246"/>
                  </a:lnTo>
                  <a:lnTo>
                    <a:pt x="920" y="247"/>
                  </a:lnTo>
                  <a:lnTo>
                    <a:pt x="918" y="250"/>
                  </a:lnTo>
                  <a:lnTo>
                    <a:pt x="917" y="253"/>
                  </a:lnTo>
                  <a:lnTo>
                    <a:pt x="916" y="255"/>
                  </a:lnTo>
                  <a:lnTo>
                    <a:pt x="916" y="256"/>
                  </a:lnTo>
                  <a:lnTo>
                    <a:pt x="916" y="260"/>
                  </a:lnTo>
                  <a:lnTo>
                    <a:pt x="916" y="262"/>
                  </a:lnTo>
                  <a:lnTo>
                    <a:pt x="916" y="263"/>
                  </a:lnTo>
                  <a:lnTo>
                    <a:pt x="915" y="265"/>
                  </a:lnTo>
                  <a:lnTo>
                    <a:pt x="912" y="266"/>
                  </a:lnTo>
                  <a:lnTo>
                    <a:pt x="911" y="266"/>
                  </a:lnTo>
                  <a:lnTo>
                    <a:pt x="908" y="266"/>
                  </a:lnTo>
                  <a:lnTo>
                    <a:pt x="906" y="267"/>
                  </a:lnTo>
                  <a:lnTo>
                    <a:pt x="902" y="268"/>
                  </a:lnTo>
                  <a:lnTo>
                    <a:pt x="902" y="270"/>
                  </a:lnTo>
                  <a:lnTo>
                    <a:pt x="901" y="271"/>
                  </a:lnTo>
                  <a:lnTo>
                    <a:pt x="900" y="273"/>
                  </a:lnTo>
                  <a:lnTo>
                    <a:pt x="900" y="277"/>
                  </a:lnTo>
                  <a:lnTo>
                    <a:pt x="898" y="280"/>
                  </a:lnTo>
                  <a:lnTo>
                    <a:pt x="897" y="281"/>
                  </a:lnTo>
                  <a:lnTo>
                    <a:pt x="897" y="285"/>
                  </a:lnTo>
                  <a:lnTo>
                    <a:pt x="897" y="287"/>
                  </a:lnTo>
                  <a:lnTo>
                    <a:pt x="897" y="290"/>
                  </a:lnTo>
                  <a:lnTo>
                    <a:pt x="898" y="293"/>
                  </a:lnTo>
                  <a:lnTo>
                    <a:pt x="900" y="297"/>
                  </a:lnTo>
                  <a:lnTo>
                    <a:pt x="901" y="300"/>
                  </a:lnTo>
                  <a:lnTo>
                    <a:pt x="902" y="303"/>
                  </a:lnTo>
                  <a:lnTo>
                    <a:pt x="903" y="307"/>
                  </a:lnTo>
                  <a:lnTo>
                    <a:pt x="906" y="312"/>
                  </a:lnTo>
                  <a:lnTo>
                    <a:pt x="906" y="313"/>
                  </a:lnTo>
                  <a:lnTo>
                    <a:pt x="907" y="317"/>
                  </a:lnTo>
                  <a:lnTo>
                    <a:pt x="910" y="322"/>
                  </a:lnTo>
                  <a:lnTo>
                    <a:pt x="911" y="324"/>
                  </a:lnTo>
                  <a:lnTo>
                    <a:pt x="912" y="327"/>
                  </a:lnTo>
                  <a:lnTo>
                    <a:pt x="913" y="328"/>
                  </a:lnTo>
                  <a:lnTo>
                    <a:pt x="918" y="332"/>
                  </a:lnTo>
                  <a:lnTo>
                    <a:pt x="923" y="337"/>
                  </a:lnTo>
                  <a:lnTo>
                    <a:pt x="923" y="338"/>
                  </a:lnTo>
                  <a:lnTo>
                    <a:pt x="925" y="341"/>
                  </a:lnTo>
                  <a:lnTo>
                    <a:pt x="926" y="342"/>
                  </a:lnTo>
                  <a:lnTo>
                    <a:pt x="928" y="346"/>
                  </a:lnTo>
                  <a:lnTo>
                    <a:pt x="930" y="348"/>
                  </a:lnTo>
                  <a:lnTo>
                    <a:pt x="935" y="351"/>
                  </a:lnTo>
                  <a:lnTo>
                    <a:pt x="936" y="353"/>
                  </a:lnTo>
                  <a:lnTo>
                    <a:pt x="938" y="354"/>
                  </a:lnTo>
                  <a:lnTo>
                    <a:pt x="940" y="356"/>
                  </a:lnTo>
                  <a:lnTo>
                    <a:pt x="941" y="357"/>
                  </a:lnTo>
                  <a:lnTo>
                    <a:pt x="941" y="358"/>
                  </a:lnTo>
                  <a:lnTo>
                    <a:pt x="940" y="361"/>
                  </a:lnTo>
                  <a:lnTo>
                    <a:pt x="941" y="362"/>
                  </a:lnTo>
                  <a:lnTo>
                    <a:pt x="942" y="363"/>
                  </a:lnTo>
                  <a:lnTo>
                    <a:pt x="943" y="366"/>
                  </a:lnTo>
                  <a:lnTo>
                    <a:pt x="946" y="367"/>
                  </a:lnTo>
                  <a:lnTo>
                    <a:pt x="951" y="371"/>
                  </a:lnTo>
                  <a:lnTo>
                    <a:pt x="960" y="376"/>
                  </a:lnTo>
                  <a:lnTo>
                    <a:pt x="966" y="381"/>
                  </a:lnTo>
                  <a:lnTo>
                    <a:pt x="970" y="383"/>
                  </a:lnTo>
                  <a:lnTo>
                    <a:pt x="972" y="386"/>
                  </a:lnTo>
                  <a:lnTo>
                    <a:pt x="976" y="389"/>
                  </a:lnTo>
                  <a:lnTo>
                    <a:pt x="977" y="389"/>
                  </a:lnTo>
                  <a:lnTo>
                    <a:pt x="980" y="391"/>
                  </a:lnTo>
                  <a:lnTo>
                    <a:pt x="981" y="392"/>
                  </a:lnTo>
                  <a:lnTo>
                    <a:pt x="983" y="393"/>
                  </a:lnTo>
                  <a:lnTo>
                    <a:pt x="985" y="394"/>
                  </a:lnTo>
                  <a:lnTo>
                    <a:pt x="988" y="393"/>
                  </a:lnTo>
                  <a:lnTo>
                    <a:pt x="995" y="392"/>
                  </a:lnTo>
                  <a:lnTo>
                    <a:pt x="1002" y="391"/>
                  </a:lnTo>
                  <a:lnTo>
                    <a:pt x="1003" y="392"/>
                  </a:lnTo>
                  <a:lnTo>
                    <a:pt x="1002" y="393"/>
                  </a:lnTo>
                  <a:lnTo>
                    <a:pt x="996" y="393"/>
                  </a:lnTo>
                  <a:lnTo>
                    <a:pt x="991" y="394"/>
                  </a:lnTo>
                  <a:lnTo>
                    <a:pt x="985" y="396"/>
                  </a:lnTo>
                  <a:lnTo>
                    <a:pt x="975" y="409"/>
                  </a:lnTo>
                  <a:lnTo>
                    <a:pt x="973" y="423"/>
                  </a:lnTo>
                  <a:lnTo>
                    <a:pt x="975" y="427"/>
                  </a:lnTo>
                  <a:lnTo>
                    <a:pt x="977" y="431"/>
                  </a:lnTo>
                  <a:lnTo>
                    <a:pt x="978" y="434"/>
                  </a:lnTo>
                  <a:lnTo>
                    <a:pt x="980" y="436"/>
                  </a:lnTo>
                  <a:lnTo>
                    <a:pt x="978" y="437"/>
                  </a:lnTo>
                  <a:lnTo>
                    <a:pt x="976" y="438"/>
                  </a:lnTo>
                  <a:lnTo>
                    <a:pt x="973" y="438"/>
                  </a:lnTo>
                  <a:lnTo>
                    <a:pt x="972" y="441"/>
                  </a:lnTo>
                  <a:lnTo>
                    <a:pt x="971" y="442"/>
                  </a:lnTo>
                  <a:lnTo>
                    <a:pt x="968" y="444"/>
                  </a:lnTo>
                  <a:lnTo>
                    <a:pt x="967" y="446"/>
                  </a:lnTo>
                  <a:lnTo>
                    <a:pt x="966" y="447"/>
                  </a:lnTo>
                  <a:lnTo>
                    <a:pt x="965" y="448"/>
                  </a:lnTo>
                  <a:lnTo>
                    <a:pt x="965" y="449"/>
                  </a:lnTo>
                  <a:lnTo>
                    <a:pt x="966" y="452"/>
                  </a:lnTo>
                  <a:lnTo>
                    <a:pt x="966" y="453"/>
                  </a:lnTo>
                  <a:lnTo>
                    <a:pt x="966" y="454"/>
                  </a:lnTo>
                  <a:lnTo>
                    <a:pt x="965" y="456"/>
                  </a:lnTo>
                  <a:lnTo>
                    <a:pt x="962" y="458"/>
                  </a:lnTo>
                  <a:lnTo>
                    <a:pt x="961" y="459"/>
                  </a:lnTo>
                  <a:lnTo>
                    <a:pt x="961" y="461"/>
                  </a:lnTo>
                  <a:lnTo>
                    <a:pt x="958" y="461"/>
                  </a:lnTo>
                  <a:lnTo>
                    <a:pt x="957" y="461"/>
                  </a:lnTo>
                  <a:lnTo>
                    <a:pt x="956" y="463"/>
                  </a:lnTo>
                  <a:lnTo>
                    <a:pt x="955" y="464"/>
                  </a:lnTo>
                  <a:lnTo>
                    <a:pt x="955" y="466"/>
                  </a:lnTo>
                  <a:lnTo>
                    <a:pt x="953" y="466"/>
                  </a:lnTo>
                  <a:lnTo>
                    <a:pt x="953" y="468"/>
                  </a:lnTo>
                  <a:lnTo>
                    <a:pt x="966" y="477"/>
                  </a:lnTo>
                  <a:lnTo>
                    <a:pt x="966" y="479"/>
                  </a:lnTo>
                  <a:lnTo>
                    <a:pt x="943" y="464"/>
                  </a:lnTo>
                  <a:lnTo>
                    <a:pt x="945" y="457"/>
                  </a:lnTo>
                  <a:lnTo>
                    <a:pt x="937" y="456"/>
                  </a:lnTo>
                  <a:lnTo>
                    <a:pt x="937" y="454"/>
                  </a:lnTo>
                  <a:lnTo>
                    <a:pt x="945" y="456"/>
                  </a:lnTo>
                  <a:lnTo>
                    <a:pt x="946" y="449"/>
                  </a:lnTo>
                  <a:lnTo>
                    <a:pt x="943" y="449"/>
                  </a:lnTo>
                  <a:lnTo>
                    <a:pt x="935" y="448"/>
                  </a:lnTo>
                  <a:lnTo>
                    <a:pt x="933" y="453"/>
                  </a:lnTo>
                  <a:lnTo>
                    <a:pt x="931" y="461"/>
                  </a:lnTo>
                  <a:lnTo>
                    <a:pt x="933" y="463"/>
                  </a:lnTo>
                  <a:lnTo>
                    <a:pt x="935" y="464"/>
                  </a:lnTo>
                  <a:lnTo>
                    <a:pt x="946" y="471"/>
                  </a:lnTo>
                  <a:lnTo>
                    <a:pt x="945" y="473"/>
                  </a:lnTo>
                  <a:lnTo>
                    <a:pt x="931" y="466"/>
                  </a:lnTo>
                  <a:lnTo>
                    <a:pt x="926" y="462"/>
                  </a:lnTo>
                  <a:lnTo>
                    <a:pt x="927" y="461"/>
                  </a:lnTo>
                  <a:lnTo>
                    <a:pt x="927" y="459"/>
                  </a:lnTo>
                  <a:lnTo>
                    <a:pt x="928" y="458"/>
                  </a:lnTo>
                  <a:lnTo>
                    <a:pt x="928" y="457"/>
                  </a:lnTo>
                  <a:lnTo>
                    <a:pt x="928" y="456"/>
                  </a:lnTo>
                  <a:lnTo>
                    <a:pt x="927" y="454"/>
                  </a:lnTo>
                  <a:lnTo>
                    <a:pt x="926" y="454"/>
                  </a:lnTo>
                  <a:lnTo>
                    <a:pt x="926" y="456"/>
                  </a:lnTo>
                  <a:lnTo>
                    <a:pt x="925" y="456"/>
                  </a:lnTo>
                  <a:lnTo>
                    <a:pt x="923" y="456"/>
                  </a:lnTo>
                  <a:lnTo>
                    <a:pt x="922" y="456"/>
                  </a:lnTo>
                  <a:lnTo>
                    <a:pt x="921" y="454"/>
                  </a:lnTo>
                  <a:lnTo>
                    <a:pt x="920" y="456"/>
                  </a:lnTo>
                  <a:lnTo>
                    <a:pt x="917" y="456"/>
                  </a:lnTo>
                  <a:lnTo>
                    <a:pt x="916" y="453"/>
                  </a:lnTo>
                  <a:lnTo>
                    <a:pt x="911" y="452"/>
                  </a:lnTo>
                  <a:lnTo>
                    <a:pt x="907" y="452"/>
                  </a:lnTo>
                  <a:lnTo>
                    <a:pt x="905" y="452"/>
                  </a:lnTo>
                  <a:lnTo>
                    <a:pt x="902" y="453"/>
                  </a:lnTo>
                  <a:lnTo>
                    <a:pt x="901" y="453"/>
                  </a:lnTo>
                  <a:lnTo>
                    <a:pt x="895" y="453"/>
                  </a:lnTo>
                  <a:lnTo>
                    <a:pt x="890" y="452"/>
                  </a:lnTo>
                  <a:lnTo>
                    <a:pt x="887" y="452"/>
                  </a:lnTo>
                  <a:lnTo>
                    <a:pt x="881" y="451"/>
                  </a:lnTo>
                  <a:lnTo>
                    <a:pt x="871" y="448"/>
                  </a:lnTo>
                  <a:lnTo>
                    <a:pt x="863" y="446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3" y="447"/>
                  </a:lnTo>
                  <a:lnTo>
                    <a:pt x="850" y="448"/>
                  </a:lnTo>
                  <a:lnTo>
                    <a:pt x="845" y="451"/>
                  </a:lnTo>
                  <a:lnTo>
                    <a:pt x="842" y="452"/>
                  </a:lnTo>
                  <a:lnTo>
                    <a:pt x="841" y="453"/>
                  </a:lnTo>
                  <a:lnTo>
                    <a:pt x="838" y="454"/>
                  </a:lnTo>
                  <a:lnTo>
                    <a:pt x="838" y="457"/>
                  </a:lnTo>
                  <a:lnTo>
                    <a:pt x="840" y="458"/>
                  </a:lnTo>
                  <a:lnTo>
                    <a:pt x="840" y="459"/>
                  </a:lnTo>
                  <a:lnTo>
                    <a:pt x="840" y="461"/>
                  </a:lnTo>
                  <a:lnTo>
                    <a:pt x="840" y="462"/>
                  </a:lnTo>
                  <a:lnTo>
                    <a:pt x="840" y="463"/>
                  </a:lnTo>
                  <a:lnTo>
                    <a:pt x="838" y="466"/>
                  </a:lnTo>
                  <a:lnTo>
                    <a:pt x="837" y="467"/>
                  </a:lnTo>
                  <a:lnTo>
                    <a:pt x="836" y="467"/>
                  </a:lnTo>
                  <a:lnTo>
                    <a:pt x="835" y="468"/>
                  </a:lnTo>
                  <a:lnTo>
                    <a:pt x="835" y="469"/>
                  </a:lnTo>
                  <a:lnTo>
                    <a:pt x="833" y="471"/>
                  </a:lnTo>
                  <a:lnTo>
                    <a:pt x="831" y="471"/>
                  </a:lnTo>
                  <a:lnTo>
                    <a:pt x="830" y="472"/>
                  </a:lnTo>
                  <a:lnTo>
                    <a:pt x="827" y="471"/>
                  </a:lnTo>
                  <a:lnTo>
                    <a:pt x="827" y="469"/>
                  </a:lnTo>
                  <a:lnTo>
                    <a:pt x="826" y="468"/>
                  </a:lnTo>
                  <a:lnTo>
                    <a:pt x="825" y="468"/>
                  </a:lnTo>
                  <a:lnTo>
                    <a:pt x="823" y="467"/>
                  </a:lnTo>
                  <a:lnTo>
                    <a:pt x="823" y="468"/>
                  </a:lnTo>
                  <a:lnTo>
                    <a:pt x="822" y="469"/>
                  </a:lnTo>
                  <a:lnTo>
                    <a:pt x="820" y="471"/>
                  </a:lnTo>
                  <a:lnTo>
                    <a:pt x="817" y="471"/>
                  </a:lnTo>
                  <a:lnTo>
                    <a:pt x="816" y="469"/>
                  </a:lnTo>
                  <a:lnTo>
                    <a:pt x="816" y="468"/>
                  </a:lnTo>
                  <a:lnTo>
                    <a:pt x="815" y="468"/>
                  </a:lnTo>
                  <a:lnTo>
                    <a:pt x="815" y="469"/>
                  </a:lnTo>
                  <a:lnTo>
                    <a:pt x="815" y="471"/>
                  </a:lnTo>
                  <a:lnTo>
                    <a:pt x="817" y="472"/>
                  </a:lnTo>
                  <a:lnTo>
                    <a:pt x="820" y="473"/>
                  </a:lnTo>
                  <a:lnTo>
                    <a:pt x="840" y="482"/>
                  </a:lnTo>
                  <a:lnTo>
                    <a:pt x="838" y="483"/>
                  </a:lnTo>
                  <a:lnTo>
                    <a:pt x="820" y="476"/>
                  </a:lnTo>
                  <a:lnTo>
                    <a:pt x="817" y="474"/>
                  </a:lnTo>
                  <a:lnTo>
                    <a:pt x="817" y="476"/>
                  </a:lnTo>
                  <a:lnTo>
                    <a:pt x="820" y="478"/>
                  </a:lnTo>
                  <a:lnTo>
                    <a:pt x="820" y="481"/>
                  </a:lnTo>
                  <a:lnTo>
                    <a:pt x="816" y="478"/>
                  </a:lnTo>
                  <a:lnTo>
                    <a:pt x="815" y="489"/>
                  </a:lnTo>
                  <a:lnTo>
                    <a:pt x="816" y="489"/>
                  </a:lnTo>
                  <a:lnTo>
                    <a:pt x="816" y="491"/>
                  </a:lnTo>
                  <a:lnTo>
                    <a:pt x="815" y="493"/>
                  </a:lnTo>
                  <a:lnTo>
                    <a:pt x="815" y="497"/>
                  </a:lnTo>
                  <a:lnTo>
                    <a:pt x="813" y="497"/>
                  </a:lnTo>
                  <a:lnTo>
                    <a:pt x="812" y="497"/>
                  </a:lnTo>
                  <a:lnTo>
                    <a:pt x="812" y="498"/>
                  </a:lnTo>
                  <a:lnTo>
                    <a:pt x="812" y="499"/>
                  </a:lnTo>
                  <a:lnTo>
                    <a:pt x="813" y="499"/>
                  </a:lnTo>
                  <a:lnTo>
                    <a:pt x="813" y="501"/>
                  </a:lnTo>
                  <a:lnTo>
                    <a:pt x="813" y="504"/>
                  </a:lnTo>
                  <a:lnTo>
                    <a:pt x="813" y="506"/>
                  </a:lnTo>
                  <a:lnTo>
                    <a:pt x="812" y="511"/>
                  </a:lnTo>
                  <a:lnTo>
                    <a:pt x="812" y="512"/>
                  </a:lnTo>
                  <a:lnTo>
                    <a:pt x="811" y="513"/>
                  </a:lnTo>
                  <a:lnTo>
                    <a:pt x="810" y="513"/>
                  </a:lnTo>
                  <a:lnTo>
                    <a:pt x="808" y="513"/>
                  </a:lnTo>
                  <a:lnTo>
                    <a:pt x="807" y="514"/>
                  </a:lnTo>
                  <a:lnTo>
                    <a:pt x="811" y="514"/>
                  </a:lnTo>
                  <a:lnTo>
                    <a:pt x="812" y="516"/>
                  </a:lnTo>
                  <a:lnTo>
                    <a:pt x="812" y="518"/>
                  </a:lnTo>
                  <a:lnTo>
                    <a:pt x="813" y="523"/>
                  </a:lnTo>
                  <a:lnTo>
                    <a:pt x="815" y="524"/>
                  </a:lnTo>
                  <a:lnTo>
                    <a:pt x="816" y="527"/>
                  </a:lnTo>
                  <a:lnTo>
                    <a:pt x="817" y="528"/>
                  </a:lnTo>
                  <a:lnTo>
                    <a:pt x="820" y="532"/>
                  </a:lnTo>
                  <a:lnTo>
                    <a:pt x="821" y="534"/>
                  </a:lnTo>
                  <a:lnTo>
                    <a:pt x="825" y="538"/>
                  </a:lnTo>
                  <a:lnTo>
                    <a:pt x="827" y="539"/>
                  </a:lnTo>
                  <a:lnTo>
                    <a:pt x="827" y="541"/>
                  </a:lnTo>
                  <a:lnTo>
                    <a:pt x="827" y="542"/>
                  </a:lnTo>
                  <a:lnTo>
                    <a:pt x="828" y="542"/>
                  </a:lnTo>
                  <a:lnTo>
                    <a:pt x="830" y="541"/>
                  </a:lnTo>
                  <a:lnTo>
                    <a:pt x="831" y="543"/>
                  </a:lnTo>
                  <a:lnTo>
                    <a:pt x="830" y="544"/>
                  </a:lnTo>
                  <a:lnTo>
                    <a:pt x="828" y="544"/>
                  </a:lnTo>
                  <a:lnTo>
                    <a:pt x="828" y="551"/>
                  </a:lnTo>
                  <a:lnTo>
                    <a:pt x="828" y="553"/>
                  </a:lnTo>
                  <a:lnTo>
                    <a:pt x="830" y="553"/>
                  </a:lnTo>
                  <a:lnTo>
                    <a:pt x="832" y="556"/>
                  </a:lnTo>
                  <a:lnTo>
                    <a:pt x="840" y="569"/>
                  </a:lnTo>
                  <a:lnTo>
                    <a:pt x="835" y="572"/>
                  </a:lnTo>
                  <a:lnTo>
                    <a:pt x="833" y="571"/>
                  </a:lnTo>
                  <a:lnTo>
                    <a:pt x="837" y="568"/>
                  </a:lnTo>
                  <a:lnTo>
                    <a:pt x="836" y="568"/>
                  </a:lnTo>
                  <a:lnTo>
                    <a:pt x="830" y="557"/>
                  </a:lnTo>
                  <a:lnTo>
                    <a:pt x="806" y="569"/>
                  </a:lnTo>
                  <a:lnTo>
                    <a:pt x="799" y="572"/>
                  </a:lnTo>
                  <a:lnTo>
                    <a:pt x="785" y="574"/>
                  </a:lnTo>
                  <a:lnTo>
                    <a:pt x="770" y="577"/>
                  </a:lnTo>
                  <a:lnTo>
                    <a:pt x="767" y="588"/>
                  </a:lnTo>
                  <a:lnTo>
                    <a:pt x="766" y="603"/>
                  </a:lnTo>
                  <a:lnTo>
                    <a:pt x="771" y="614"/>
                  </a:lnTo>
                  <a:lnTo>
                    <a:pt x="776" y="623"/>
                  </a:lnTo>
                  <a:lnTo>
                    <a:pt x="777" y="626"/>
                  </a:lnTo>
                  <a:lnTo>
                    <a:pt x="785" y="638"/>
                  </a:lnTo>
                  <a:lnTo>
                    <a:pt x="792" y="656"/>
                  </a:lnTo>
                  <a:lnTo>
                    <a:pt x="816" y="673"/>
                  </a:lnTo>
                  <a:lnTo>
                    <a:pt x="843" y="638"/>
                  </a:lnTo>
                  <a:lnTo>
                    <a:pt x="842" y="637"/>
                  </a:lnTo>
                  <a:lnTo>
                    <a:pt x="832" y="631"/>
                  </a:lnTo>
                  <a:lnTo>
                    <a:pt x="831" y="631"/>
                  </a:lnTo>
                  <a:lnTo>
                    <a:pt x="830" y="628"/>
                  </a:lnTo>
                  <a:lnTo>
                    <a:pt x="832" y="627"/>
                  </a:lnTo>
                  <a:lnTo>
                    <a:pt x="848" y="638"/>
                  </a:lnTo>
                  <a:lnTo>
                    <a:pt x="847" y="639"/>
                  </a:lnTo>
                  <a:lnTo>
                    <a:pt x="831" y="661"/>
                  </a:lnTo>
                  <a:lnTo>
                    <a:pt x="832" y="662"/>
                  </a:lnTo>
                  <a:lnTo>
                    <a:pt x="830" y="663"/>
                  </a:lnTo>
                  <a:lnTo>
                    <a:pt x="828" y="663"/>
                  </a:lnTo>
                  <a:lnTo>
                    <a:pt x="815" y="679"/>
                  </a:lnTo>
                  <a:lnTo>
                    <a:pt x="817" y="679"/>
                  </a:lnTo>
                  <a:lnTo>
                    <a:pt x="818" y="679"/>
                  </a:lnTo>
                  <a:lnTo>
                    <a:pt x="821" y="682"/>
                  </a:lnTo>
                  <a:lnTo>
                    <a:pt x="822" y="684"/>
                  </a:lnTo>
                  <a:lnTo>
                    <a:pt x="823" y="686"/>
                  </a:lnTo>
                  <a:lnTo>
                    <a:pt x="830" y="691"/>
                  </a:lnTo>
                  <a:lnTo>
                    <a:pt x="831" y="692"/>
                  </a:lnTo>
                  <a:lnTo>
                    <a:pt x="835" y="694"/>
                  </a:lnTo>
                  <a:lnTo>
                    <a:pt x="837" y="696"/>
                  </a:lnTo>
                  <a:lnTo>
                    <a:pt x="838" y="697"/>
                  </a:lnTo>
                  <a:lnTo>
                    <a:pt x="840" y="697"/>
                  </a:lnTo>
                  <a:lnTo>
                    <a:pt x="841" y="698"/>
                  </a:lnTo>
                  <a:lnTo>
                    <a:pt x="842" y="698"/>
                  </a:lnTo>
                  <a:lnTo>
                    <a:pt x="845" y="699"/>
                  </a:lnTo>
                  <a:lnTo>
                    <a:pt x="847" y="701"/>
                  </a:lnTo>
                  <a:lnTo>
                    <a:pt x="850" y="701"/>
                  </a:lnTo>
                  <a:lnTo>
                    <a:pt x="853" y="701"/>
                  </a:lnTo>
                  <a:lnTo>
                    <a:pt x="855" y="699"/>
                  </a:lnTo>
                  <a:lnTo>
                    <a:pt x="856" y="699"/>
                  </a:lnTo>
                  <a:lnTo>
                    <a:pt x="856" y="698"/>
                  </a:lnTo>
                  <a:lnTo>
                    <a:pt x="858" y="698"/>
                  </a:lnTo>
                  <a:lnTo>
                    <a:pt x="860" y="697"/>
                  </a:lnTo>
                  <a:lnTo>
                    <a:pt x="860" y="696"/>
                  </a:lnTo>
                  <a:lnTo>
                    <a:pt x="860" y="694"/>
                  </a:lnTo>
                  <a:lnTo>
                    <a:pt x="861" y="694"/>
                  </a:lnTo>
                  <a:lnTo>
                    <a:pt x="865" y="694"/>
                  </a:lnTo>
                  <a:lnTo>
                    <a:pt x="866" y="693"/>
                  </a:lnTo>
                  <a:lnTo>
                    <a:pt x="868" y="693"/>
                  </a:lnTo>
                  <a:lnTo>
                    <a:pt x="871" y="692"/>
                  </a:lnTo>
                  <a:lnTo>
                    <a:pt x="872" y="691"/>
                  </a:lnTo>
                  <a:lnTo>
                    <a:pt x="873" y="691"/>
                  </a:lnTo>
                  <a:lnTo>
                    <a:pt x="873" y="689"/>
                  </a:lnTo>
                  <a:lnTo>
                    <a:pt x="873" y="688"/>
                  </a:lnTo>
                  <a:lnTo>
                    <a:pt x="873" y="687"/>
                  </a:lnTo>
                  <a:lnTo>
                    <a:pt x="873" y="686"/>
                  </a:lnTo>
                  <a:lnTo>
                    <a:pt x="873" y="684"/>
                  </a:lnTo>
                  <a:lnTo>
                    <a:pt x="873" y="683"/>
                  </a:lnTo>
                  <a:lnTo>
                    <a:pt x="875" y="682"/>
                  </a:lnTo>
                  <a:lnTo>
                    <a:pt x="873" y="681"/>
                  </a:lnTo>
                  <a:lnTo>
                    <a:pt x="873" y="679"/>
                  </a:lnTo>
                  <a:lnTo>
                    <a:pt x="873" y="678"/>
                  </a:lnTo>
                  <a:lnTo>
                    <a:pt x="876" y="678"/>
                  </a:lnTo>
                  <a:lnTo>
                    <a:pt x="877" y="677"/>
                  </a:lnTo>
                  <a:lnTo>
                    <a:pt x="878" y="677"/>
                  </a:lnTo>
                  <a:lnTo>
                    <a:pt x="881" y="676"/>
                  </a:lnTo>
                  <a:lnTo>
                    <a:pt x="883" y="676"/>
                  </a:lnTo>
                  <a:lnTo>
                    <a:pt x="885" y="676"/>
                  </a:lnTo>
                  <a:lnTo>
                    <a:pt x="886" y="674"/>
                  </a:lnTo>
                  <a:lnTo>
                    <a:pt x="887" y="673"/>
                  </a:lnTo>
                  <a:lnTo>
                    <a:pt x="887" y="672"/>
                  </a:lnTo>
                  <a:lnTo>
                    <a:pt x="887" y="669"/>
                  </a:lnTo>
                  <a:lnTo>
                    <a:pt x="888" y="667"/>
                  </a:lnTo>
                  <a:lnTo>
                    <a:pt x="890" y="664"/>
                  </a:lnTo>
                  <a:lnTo>
                    <a:pt x="891" y="662"/>
                  </a:lnTo>
                  <a:lnTo>
                    <a:pt x="892" y="661"/>
                  </a:lnTo>
                  <a:lnTo>
                    <a:pt x="895" y="661"/>
                  </a:lnTo>
                  <a:lnTo>
                    <a:pt x="896" y="658"/>
                  </a:lnTo>
                  <a:lnTo>
                    <a:pt x="897" y="657"/>
                  </a:lnTo>
                  <a:lnTo>
                    <a:pt x="898" y="656"/>
                  </a:lnTo>
                  <a:lnTo>
                    <a:pt x="900" y="653"/>
                  </a:lnTo>
                  <a:lnTo>
                    <a:pt x="901" y="652"/>
                  </a:lnTo>
                  <a:lnTo>
                    <a:pt x="905" y="651"/>
                  </a:lnTo>
                  <a:lnTo>
                    <a:pt x="906" y="651"/>
                  </a:lnTo>
                  <a:lnTo>
                    <a:pt x="908" y="651"/>
                  </a:lnTo>
                  <a:lnTo>
                    <a:pt x="910" y="649"/>
                  </a:lnTo>
                  <a:lnTo>
                    <a:pt x="911" y="651"/>
                  </a:lnTo>
                  <a:lnTo>
                    <a:pt x="912" y="652"/>
                  </a:lnTo>
                  <a:lnTo>
                    <a:pt x="913" y="653"/>
                  </a:lnTo>
                  <a:lnTo>
                    <a:pt x="913" y="654"/>
                  </a:lnTo>
                  <a:lnTo>
                    <a:pt x="915" y="656"/>
                  </a:lnTo>
                  <a:lnTo>
                    <a:pt x="915" y="657"/>
                  </a:lnTo>
                  <a:lnTo>
                    <a:pt x="916" y="658"/>
                  </a:lnTo>
                  <a:lnTo>
                    <a:pt x="918" y="661"/>
                  </a:lnTo>
                  <a:lnTo>
                    <a:pt x="922" y="663"/>
                  </a:lnTo>
                  <a:lnTo>
                    <a:pt x="922" y="664"/>
                  </a:lnTo>
                  <a:lnTo>
                    <a:pt x="927" y="668"/>
                  </a:lnTo>
                  <a:lnTo>
                    <a:pt x="931" y="671"/>
                  </a:lnTo>
                  <a:lnTo>
                    <a:pt x="933" y="672"/>
                  </a:lnTo>
                  <a:lnTo>
                    <a:pt x="936" y="673"/>
                  </a:lnTo>
                  <a:lnTo>
                    <a:pt x="937" y="673"/>
                  </a:lnTo>
                  <a:lnTo>
                    <a:pt x="940" y="673"/>
                  </a:lnTo>
                  <a:lnTo>
                    <a:pt x="942" y="672"/>
                  </a:lnTo>
                  <a:lnTo>
                    <a:pt x="946" y="671"/>
                  </a:lnTo>
                  <a:lnTo>
                    <a:pt x="947" y="671"/>
                  </a:lnTo>
                  <a:lnTo>
                    <a:pt x="947" y="669"/>
                  </a:lnTo>
                  <a:lnTo>
                    <a:pt x="948" y="669"/>
                  </a:lnTo>
                  <a:lnTo>
                    <a:pt x="948" y="668"/>
                  </a:lnTo>
                  <a:lnTo>
                    <a:pt x="948" y="667"/>
                  </a:lnTo>
                  <a:lnTo>
                    <a:pt x="948" y="666"/>
                  </a:lnTo>
                  <a:lnTo>
                    <a:pt x="950" y="664"/>
                  </a:lnTo>
                  <a:lnTo>
                    <a:pt x="951" y="663"/>
                  </a:lnTo>
                  <a:lnTo>
                    <a:pt x="952" y="663"/>
                  </a:lnTo>
                  <a:lnTo>
                    <a:pt x="955" y="664"/>
                  </a:lnTo>
                  <a:lnTo>
                    <a:pt x="955" y="666"/>
                  </a:lnTo>
                  <a:lnTo>
                    <a:pt x="953" y="667"/>
                  </a:lnTo>
                  <a:lnTo>
                    <a:pt x="953" y="668"/>
                  </a:lnTo>
                  <a:lnTo>
                    <a:pt x="953" y="669"/>
                  </a:lnTo>
                  <a:lnTo>
                    <a:pt x="953" y="671"/>
                  </a:lnTo>
                  <a:lnTo>
                    <a:pt x="955" y="672"/>
                  </a:lnTo>
                  <a:lnTo>
                    <a:pt x="955" y="673"/>
                  </a:lnTo>
                  <a:lnTo>
                    <a:pt x="955" y="674"/>
                  </a:lnTo>
                  <a:lnTo>
                    <a:pt x="953" y="677"/>
                  </a:lnTo>
                  <a:lnTo>
                    <a:pt x="952" y="679"/>
                  </a:lnTo>
                  <a:lnTo>
                    <a:pt x="951" y="681"/>
                  </a:lnTo>
                  <a:lnTo>
                    <a:pt x="951" y="682"/>
                  </a:lnTo>
                  <a:lnTo>
                    <a:pt x="951" y="683"/>
                  </a:lnTo>
                  <a:lnTo>
                    <a:pt x="951" y="684"/>
                  </a:lnTo>
                  <a:lnTo>
                    <a:pt x="952" y="687"/>
                  </a:lnTo>
                  <a:lnTo>
                    <a:pt x="952" y="688"/>
                  </a:lnTo>
                  <a:lnTo>
                    <a:pt x="952" y="689"/>
                  </a:lnTo>
                  <a:lnTo>
                    <a:pt x="952" y="691"/>
                  </a:lnTo>
                  <a:lnTo>
                    <a:pt x="952" y="693"/>
                  </a:lnTo>
                  <a:lnTo>
                    <a:pt x="952" y="696"/>
                  </a:lnTo>
                  <a:lnTo>
                    <a:pt x="952" y="698"/>
                  </a:lnTo>
                  <a:lnTo>
                    <a:pt x="952" y="699"/>
                  </a:lnTo>
                  <a:lnTo>
                    <a:pt x="952" y="701"/>
                  </a:lnTo>
                  <a:lnTo>
                    <a:pt x="950" y="702"/>
                  </a:lnTo>
                  <a:lnTo>
                    <a:pt x="948" y="704"/>
                  </a:lnTo>
                  <a:lnTo>
                    <a:pt x="948" y="706"/>
                  </a:lnTo>
                  <a:lnTo>
                    <a:pt x="947" y="707"/>
                  </a:lnTo>
                  <a:lnTo>
                    <a:pt x="943" y="712"/>
                  </a:lnTo>
                  <a:lnTo>
                    <a:pt x="943" y="713"/>
                  </a:lnTo>
                  <a:lnTo>
                    <a:pt x="942" y="714"/>
                  </a:lnTo>
                  <a:lnTo>
                    <a:pt x="941" y="714"/>
                  </a:lnTo>
                  <a:lnTo>
                    <a:pt x="940" y="714"/>
                  </a:lnTo>
                  <a:lnTo>
                    <a:pt x="938" y="714"/>
                  </a:lnTo>
                  <a:lnTo>
                    <a:pt x="936" y="714"/>
                  </a:lnTo>
                  <a:lnTo>
                    <a:pt x="931" y="714"/>
                  </a:lnTo>
                  <a:lnTo>
                    <a:pt x="927" y="716"/>
                  </a:lnTo>
                  <a:lnTo>
                    <a:pt x="926" y="716"/>
                  </a:lnTo>
                  <a:lnTo>
                    <a:pt x="923" y="718"/>
                  </a:lnTo>
                  <a:lnTo>
                    <a:pt x="922" y="718"/>
                  </a:lnTo>
                  <a:lnTo>
                    <a:pt x="920" y="718"/>
                  </a:lnTo>
                  <a:lnTo>
                    <a:pt x="918" y="719"/>
                  </a:lnTo>
                  <a:lnTo>
                    <a:pt x="916" y="721"/>
                  </a:lnTo>
                  <a:lnTo>
                    <a:pt x="915" y="721"/>
                  </a:lnTo>
                  <a:lnTo>
                    <a:pt x="912" y="719"/>
                  </a:lnTo>
                  <a:lnTo>
                    <a:pt x="910" y="718"/>
                  </a:lnTo>
                  <a:lnTo>
                    <a:pt x="907" y="717"/>
                  </a:lnTo>
                  <a:lnTo>
                    <a:pt x="906" y="716"/>
                  </a:lnTo>
                  <a:lnTo>
                    <a:pt x="903" y="716"/>
                  </a:lnTo>
                  <a:lnTo>
                    <a:pt x="902" y="716"/>
                  </a:lnTo>
                  <a:lnTo>
                    <a:pt x="900" y="717"/>
                  </a:lnTo>
                  <a:lnTo>
                    <a:pt x="898" y="717"/>
                  </a:lnTo>
                  <a:lnTo>
                    <a:pt x="896" y="717"/>
                  </a:lnTo>
                  <a:lnTo>
                    <a:pt x="895" y="718"/>
                  </a:lnTo>
                  <a:lnTo>
                    <a:pt x="893" y="719"/>
                  </a:lnTo>
                  <a:lnTo>
                    <a:pt x="892" y="721"/>
                  </a:lnTo>
                  <a:lnTo>
                    <a:pt x="888" y="722"/>
                  </a:lnTo>
                  <a:lnTo>
                    <a:pt x="886" y="723"/>
                  </a:lnTo>
                  <a:lnTo>
                    <a:pt x="885" y="723"/>
                  </a:lnTo>
                  <a:lnTo>
                    <a:pt x="885" y="724"/>
                  </a:lnTo>
                  <a:lnTo>
                    <a:pt x="885" y="726"/>
                  </a:lnTo>
                  <a:lnTo>
                    <a:pt x="885" y="727"/>
                  </a:lnTo>
                  <a:lnTo>
                    <a:pt x="885" y="728"/>
                  </a:lnTo>
                  <a:lnTo>
                    <a:pt x="882" y="732"/>
                  </a:lnTo>
                  <a:lnTo>
                    <a:pt x="881" y="733"/>
                  </a:lnTo>
                  <a:lnTo>
                    <a:pt x="880" y="733"/>
                  </a:lnTo>
                  <a:lnTo>
                    <a:pt x="878" y="733"/>
                  </a:lnTo>
                  <a:lnTo>
                    <a:pt x="876" y="732"/>
                  </a:lnTo>
                  <a:lnTo>
                    <a:pt x="873" y="731"/>
                  </a:lnTo>
                  <a:lnTo>
                    <a:pt x="872" y="732"/>
                  </a:lnTo>
                  <a:lnTo>
                    <a:pt x="872" y="731"/>
                  </a:lnTo>
                  <a:lnTo>
                    <a:pt x="871" y="731"/>
                  </a:lnTo>
                  <a:lnTo>
                    <a:pt x="870" y="731"/>
                  </a:lnTo>
                  <a:lnTo>
                    <a:pt x="868" y="731"/>
                  </a:lnTo>
                  <a:lnTo>
                    <a:pt x="867" y="729"/>
                  </a:lnTo>
                  <a:lnTo>
                    <a:pt x="865" y="729"/>
                  </a:lnTo>
                  <a:lnTo>
                    <a:pt x="865" y="731"/>
                  </a:lnTo>
                  <a:lnTo>
                    <a:pt x="865" y="732"/>
                  </a:lnTo>
                  <a:lnTo>
                    <a:pt x="863" y="732"/>
                  </a:lnTo>
                  <a:lnTo>
                    <a:pt x="865" y="733"/>
                  </a:lnTo>
                  <a:lnTo>
                    <a:pt x="866" y="733"/>
                  </a:lnTo>
                  <a:lnTo>
                    <a:pt x="867" y="733"/>
                  </a:lnTo>
                  <a:lnTo>
                    <a:pt x="868" y="734"/>
                  </a:lnTo>
                  <a:lnTo>
                    <a:pt x="870" y="737"/>
                  </a:lnTo>
                  <a:lnTo>
                    <a:pt x="871" y="738"/>
                  </a:lnTo>
                  <a:lnTo>
                    <a:pt x="871" y="739"/>
                  </a:lnTo>
                  <a:lnTo>
                    <a:pt x="870" y="741"/>
                  </a:lnTo>
                  <a:lnTo>
                    <a:pt x="870" y="743"/>
                  </a:lnTo>
                  <a:lnTo>
                    <a:pt x="868" y="744"/>
                  </a:lnTo>
                  <a:lnTo>
                    <a:pt x="867" y="747"/>
                  </a:lnTo>
                  <a:lnTo>
                    <a:pt x="866" y="747"/>
                  </a:lnTo>
                  <a:lnTo>
                    <a:pt x="866" y="746"/>
                  </a:lnTo>
                  <a:lnTo>
                    <a:pt x="865" y="746"/>
                  </a:lnTo>
                  <a:lnTo>
                    <a:pt x="861" y="743"/>
                  </a:lnTo>
                  <a:lnTo>
                    <a:pt x="860" y="743"/>
                  </a:lnTo>
                  <a:lnTo>
                    <a:pt x="858" y="743"/>
                  </a:lnTo>
                  <a:lnTo>
                    <a:pt x="858" y="742"/>
                  </a:lnTo>
                  <a:lnTo>
                    <a:pt x="857" y="743"/>
                  </a:lnTo>
                  <a:lnTo>
                    <a:pt x="857" y="744"/>
                  </a:lnTo>
                  <a:lnTo>
                    <a:pt x="857" y="746"/>
                  </a:lnTo>
                  <a:lnTo>
                    <a:pt x="857" y="748"/>
                  </a:lnTo>
                  <a:lnTo>
                    <a:pt x="856" y="748"/>
                  </a:lnTo>
                  <a:lnTo>
                    <a:pt x="856" y="749"/>
                  </a:lnTo>
                  <a:lnTo>
                    <a:pt x="856" y="751"/>
                  </a:lnTo>
                  <a:lnTo>
                    <a:pt x="856" y="752"/>
                  </a:lnTo>
                  <a:lnTo>
                    <a:pt x="857" y="752"/>
                  </a:lnTo>
                  <a:lnTo>
                    <a:pt x="857" y="753"/>
                  </a:lnTo>
                  <a:lnTo>
                    <a:pt x="858" y="753"/>
                  </a:lnTo>
                  <a:lnTo>
                    <a:pt x="860" y="754"/>
                  </a:lnTo>
                  <a:lnTo>
                    <a:pt x="862" y="756"/>
                  </a:lnTo>
                  <a:lnTo>
                    <a:pt x="862" y="757"/>
                  </a:lnTo>
                  <a:lnTo>
                    <a:pt x="862" y="758"/>
                  </a:lnTo>
                  <a:lnTo>
                    <a:pt x="861" y="758"/>
                  </a:lnTo>
                  <a:lnTo>
                    <a:pt x="860" y="759"/>
                  </a:lnTo>
                  <a:lnTo>
                    <a:pt x="861" y="761"/>
                  </a:lnTo>
                  <a:lnTo>
                    <a:pt x="860" y="762"/>
                  </a:lnTo>
                  <a:lnTo>
                    <a:pt x="858" y="763"/>
                  </a:lnTo>
                  <a:lnTo>
                    <a:pt x="856" y="763"/>
                  </a:lnTo>
                  <a:lnTo>
                    <a:pt x="853" y="762"/>
                  </a:lnTo>
                  <a:lnTo>
                    <a:pt x="852" y="763"/>
                  </a:lnTo>
                  <a:lnTo>
                    <a:pt x="852" y="764"/>
                  </a:lnTo>
                  <a:lnTo>
                    <a:pt x="851" y="764"/>
                  </a:lnTo>
                  <a:lnTo>
                    <a:pt x="852" y="766"/>
                  </a:lnTo>
                  <a:lnTo>
                    <a:pt x="852" y="767"/>
                  </a:lnTo>
                  <a:lnTo>
                    <a:pt x="851" y="767"/>
                  </a:lnTo>
                  <a:lnTo>
                    <a:pt x="851" y="768"/>
                  </a:lnTo>
                  <a:lnTo>
                    <a:pt x="852" y="769"/>
                  </a:lnTo>
                  <a:lnTo>
                    <a:pt x="852" y="771"/>
                  </a:lnTo>
                  <a:lnTo>
                    <a:pt x="851" y="771"/>
                  </a:lnTo>
                  <a:lnTo>
                    <a:pt x="848" y="771"/>
                  </a:lnTo>
                  <a:lnTo>
                    <a:pt x="846" y="771"/>
                  </a:lnTo>
                  <a:lnTo>
                    <a:pt x="843" y="771"/>
                  </a:lnTo>
                  <a:lnTo>
                    <a:pt x="843" y="769"/>
                  </a:lnTo>
                  <a:lnTo>
                    <a:pt x="842" y="768"/>
                  </a:lnTo>
                  <a:lnTo>
                    <a:pt x="841" y="768"/>
                  </a:lnTo>
                  <a:lnTo>
                    <a:pt x="840" y="769"/>
                  </a:lnTo>
                  <a:lnTo>
                    <a:pt x="840" y="771"/>
                  </a:lnTo>
                  <a:lnTo>
                    <a:pt x="838" y="769"/>
                  </a:lnTo>
                  <a:lnTo>
                    <a:pt x="838" y="771"/>
                  </a:lnTo>
                  <a:lnTo>
                    <a:pt x="838" y="773"/>
                  </a:lnTo>
                  <a:lnTo>
                    <a:pt x="838" y="777"/>
                  </a:lnTo>
                  <a:lnTo>
                    <a:pt x="838" y="778"/>
                  </a:lnTo>
                  <a:lnTo>
                    <a:pt x="838" y="779"/>
                  </a:lnTo>
                  <a:lnTo>
                    <a:pt x="838" y="781"/>
                  </a:lnTo>
                  <a:lnTo>
                    <a:pt x="840" y="782"/>
                  </a:lnTo>
                  <a:lnTo>
                    <a:pt x="841" y="783"/>
                  </a:lnTo>
                  <a:lnTo>
                    <a:pt x="841" y="784"/>
                  </a:lnTo>
                  <a:lnTo>
                    <a:pt x="841" y="786"/>
                  </a:lnTo>
                  <a:lnTo>
                    <a:pt x="842" y="787"/>
                  </a:lnTo>
                  <a:lnTo>
                    <a:pt x="843" y="787"/>
                  </a:lnTo>
                  <a:lnTo>
                    <a:pt x="843" y="788"/>
                  </a:lnTo>
                  <a:lnTo>
                    <a:pt x="845" y="788"/>
                  </a:lnTo>
                  <a:lnTo>
                    <a:pt x="845" y="789"/>
                  </a:lnTo>
                  <a:lnTo>
                    <a:pt x="847" y="792"/>
                  </a:lnTo>
                  <a:lnTo>
                    <a:pt x="847" y="793"/>
                  </a:lnTo>
                  <a:lnTo>
                    <a:pt x="848" y="794"/>
                  </a:lnTo>
                  <a:lnTo>
                    <a:pt x="848" y="796"/>
                  </a:lnTo>
                  <a:lnTo>
                    <a:pt x="850" y="797"/>
                  </a:lnTo>
                  <a:lnTo>
                    <a:pt x="851" y="798"/>
                  </a:lnTo>
                  <a:lnTo>
                    <a:pt x="852" y="798"/>
                  </a:lnTo>
                  <a:lnTo>
                    <a:pt x="852" y="799"/>
                  </a:lnTo>
                  <a:lnTo>
                    <a:pt x="852" y="801"/>
                  </a:lnTo>
                  <a:lnTo>
                    <a:pt x="852" y="802"/>
                  </a:lnTo>
                  <a:lnTo>
                    <a:pt x="853" y="803"/>
                  </a:lnTo>
                  <a:lnTo>
                    <a:pt x="855" y="804"/>
                  </a:lnTo>
                  <a:lnTo>
                    <a:pt x="855" y="806"/>
                  </a:lnTo>
                  <a:lnTo>
                    <a:pt x="856" y="807"/>
                  </a:lnTo>
                  <a:lnTo>
                    <a:pt x="857" y="808"/>
                  </a:lnTo>
                  <a:lnTo>
                    <a:pt x="858" y="808"/>
                  </a:lnTo>
                  <a:lnTo>
                    <a:pt x="858" y="811"/>
                  </a:lnTo>
                  <a:lnTo>
                    <a:pt x="860" y="812"/>
                  </a:lnTo>
                  <a:lnTo>
                    <a:pt x="860" y="813"/>
                  </a:lnTo>
                  <a:lnTo>
                    <a:pt x="861" y="813"/>
                  </a:lnTo>
                  <a:lnTo>
                    <a:pt x="861" y="814"/>
                  </a:lnTo>
                  <a:lnTo>
                    <a:pt x="862" y="816"/>
                  </a:lnTo>
                  <a:lnTo>
                    <a:pt x="865" y="821"/>
                  </a:lnTo>
                  <a:lnTo>
                    <a:pt x="868" y="824"/>
                  </a:lnTo>
                  <a:lnTo>
                    <a:pt x="871" y="829"/>
                  </a:lnTo>
                  <a:lnTo>
                    <a:pt x="872" y="832"/>
                  </a:lnTo>
                  <a:lnTo>
                    <a:pt x="873" y="833"/>
                  </a:lnTo>
                  <a:lnTo>
                    <a:pt x="873" y="836"/>
                  </a:lnTo>
                  <a:lnTo>
                    <a:pt x="873" y="837"/>
                  </a:lnTo>
                  <a:lnTo>
                    <a:pt x="875" y="841"/>
                  </a:lnTo>
                  <a:lnTo>
                    <a:pt x="877" y="847"/>
                  </a:lnTo>
                  <a:lnTo>
                    <a:pt x="877" y="849"/>
                  </a:lnTo>
                  <a:lnTo>
                    <a:pt x="878" y="852"/>
                  </a:lnTo>
                  <a:lnTo>
                    <a:pt x="881" y="859"/>
                  </a:lnTo>
                  <a:lnTo>
                    <a:pt x="881" y="862"/>
                  </a:lnTo>
                  <a:lnTo>
                    <a:pt x="882" y="867"/>
                  </a:lnTo>
                  <a:lnTo>
                    <a:pt x="885" y="876"/>
                  </a:lnTo>
                  <a:lnTo>
                    <a:pt x="886" y="882"/>
                  </a:lnTo>
                  <a:lnTo>
                    <a:pt x="890" y="899"/>
                  </a:lnTo>
                  <a:lnTo>
                    <a:pt x="891" y="902"/>
                  </a:lnTo>
                  <a:lnTo>
                    <a:pt x="892" y="902"/>
                  </a:lnTo>
                  <a:lnTo>
                    <a:pt x="893" y="902"/>
                  </a:lnTo>
                  <a:lnTo>
                    <a:pt x="896" y="901"/>
                  </a:lnTo>
                  <a:lnTo>
                    <a:pt x="898" y="898"/>
                  </a:lnTo>
                  <a:lnTo>
                    <a:pt x="901" y="898"/>
                  </a:lnTo>
                  <a:lnTo>
                    <a:pt x="901" y="897"/>
                  </a:lnTo>
                  <a:lnTo>
                    <a:pt x="903" y="894"/>
                  </a:lnTo>
                  <a:lnTo>
                    <a:pt x="905" y="894"/>
                  </a:lnTo>
                  <a:lnTo>
                    <a:pt x="905" y="893"/>
                  </a:lnTo>
                  <a:lnTo>
                    <a:pt x="905" y="892"/>
                  </a:lnTo>
                  <a:lnTo>
                    <a:pt x="905" y="888"/>
                  </a:lnTo>
                  <a:lnTo>
                    <a:pt x="905" y="887"/>
                  </a:lnTo>
                  <a:lnTo>
                    <a:pt x="905" y="884"/>
                  </a:lnTo>
                  <a:lnTo>
                    <a:pt x="905" y="883"/>
                  </a:lnTo>
                  <a:lnTo>
                    <a:pt x="903" y="881"/>
                  </a:lnTo>
                  <a:lnTo>
                    <a:pt x="905" y="881"/>
                  </a:lnTo>
                  <a:lnTo>
                    <a:pt x="906" y="879"/>
                  </a:lnTo>
                  <a:lnTo>
                    <a:pt x="907" y="878"/>
                  </a:lnTo>
                  <a:lnTo>
                    <a:pt x="908" y="878"/>
                  </a:lnTo>
                  <a:lnTo>
                    <a:pt x="911" y="879"/>
                  </a:lnTo>
                  <a:lnTo>
                    <a:pt x="911" y="881"/>
                  </a:lnTo>
                  <a:lnTo>
                    <a:pt x="916" y="884"/>
                  </a:lnTo>
                  <a:lnTo>
                    <a:pt x="920" y="886"/>
                  </a:lnTo>
                  <a:lnTo>
                    <a:pt x="922" y="889"/>
                  </a:lnTo>
                  <a:lnTo>
                    <a:pt x="923" y="891"/>
                  </a:lnTo>
                  <a:lnTo>
                    <a:pt x="927" y="893"/>
                  </a:lnTo>
                  <a:lnTo>
                    <a:pt x="931" y="896"/>
                  </a:lnTo>
                  <a:lnTo>
                    <a:pt x="936" y="898"/>
                  </a:lnTo>
                  <a:lnTo>
                    <a:pt x="938" y="899"/>
                  </a:lnTo>
                  <a:lnTo>
                    <a:pt x="943" y="902"/>
                  </a:lnTo>
                  <a:lnTo>
                    <a:pt x="948" y="903"/>
                  </a:lnTo>
                  <a:lnTo>
                    <a:pt x="951" y="904"/>
                  </a:lnTo>
                  <a:lnTo>
                    <a:pt x="955" y="906"/>
                  </a:lnTo>
                  <a:lnTo>
                    <a:pt x="956" y="907"/>
                  </a:lnTo>
                  <a:lnTo>
                    <a:pt x="958" y="907"/>
                  </a:lnTo>
                  <a:lnTo>
                    <a:pt x="960" y="908"/>
                  </a:lnTo>
                  <a:lnTo>
                    <a:pt x="962" y="908"/>
                  </a:lnTo>
                  <a:lnTo>
                    <a:pt x="966" y="908"/>
                  </a:lnTo>
                  <a:lnTo>
                    <a:pt x="967" y="908"/>
                  </a:lnTo>
                  <a:lnTo>
                    <a:pt x="972" y="909"/>
                  </a:lnTo>
                  <a:lnTo>
                    <a:pt x="975" y="911"/>
                  </a:lnTo>
                  <a:lnTo>
                    <a:pt x="977" y="912"/>
                  </a:lnTo>
                  <a:lnTo>
                    <a:pt x="980" y="912"/>
                  </a:lnTo>
                  <a:lnTo>
                    <a:pt x="983" y="912"/>
                  </a:lnTo>
                  <a:lnTo>
                    <a:pt x="987" y="912"/>
                  </a:lnTo>
                  <a:lnTo>
                    <a:pt x="990" y="912"/>
                  </a:lnTo>
                  <a:lnTo>
                    <a:pt x="992" y="911"/>
                  </a:lnTo>
                  <a:lnTo>
                    <a:pt x="993" y="909"/>
                  </a:lnTo>
                  <a:lnTo>
                    <a:pt x="995" y="909"/>
                  </a:lnTo>
                  <a:lnTo>
                    <a:pt x="996" y="909"/>
                  </a:lnTo>
                  <a:lnTo>
                    <a:pt x="996" y="911"/>
                  </a:lnTo>
                  <a:lnTo>
                    <a:pt x="997" y="912"/>
                  </a:lnTo>
                  <a:lnTo>
                    <a:pt x="1000" y="913"/>
                  </a:lnTo>
                  <a:lnTo>
                    <a:pt x="1001" y="914"/>
                  </a:lnTo>
                  <a:lnTo>
                    <a:pt x="1001" y="916"/>
                  </a:lnTo>
                  <a:lnTo>
                    <a:pt x="1001" y="918"/>
                  </a:lnTo>
                  <a:lnTo>
                    <a:pt x="1002" y="921"/>
                  </a:lnTo>
                  <a:lnTo>
                    <a:pt x="1002" y="922"/>
                  </a:lnTo>
                  <a:lnTo>
                    <a:pt x="1002" y="923"/>
                  </a:lnTo>
                  <a:lnTo>
                    <a:pt x="1002" y="926"/>
                  </a:lnTo>
                  <a:lnTo>
                    <a:pt x="1002" y="929"/>
                  </a:lnTo>
                  <a:lnTo>
                    <a:pt x="1001" y="931"/>
                  </a:lnTo>
                  <a:lnTo>
                    <a:pt x="1001" y="932"/>
                  </a:lnTo>
                  <a:lnTo>
                    <a:pt x="1001" y="934"/>
                  </a:lnTo>
                  <a:lnTo>
                    <a:pt x="1001" y="936"/>
                  </a:lnTo>
                  <a:lnTo>
                    <a:pt x="1001" y="937"/>
                  </a:lnTo>
                  <a:lnTo>
                    <a:pt x="1002" y="938"/>
                  </a:lnTo>
                  <a:lnTo>
                    <a:pt x="1002" y="939"/>
                  </a:lnTo>
                  <a:lnTo>
                    <a:pt x="1001" y="939"/>
                  </a:lnTo>
                  <a:lnTo>
                    <a:pt x="1000" y="939"/>
                  </a:lnTo>
                  <a:lnTo>
                    <a:pt x="998" y="941"/>
                  </a:lnTo>
                  <a:lnTo>
                    <a:pt x="998" y="942"/>
                  </a:lnTo>
                  <a:lnTo>
                    <a:pt x="998" y="944"/>
                  </a:lnTo>
                  <a:lnTo>
                    <a:pt x="998" y="947"/>
                  </a:lnTo>
                  <a:lnTo>
                    <a:pt x="998" y="949"/>
                  </a:lnTo>
                  <a:lnTo>
                    <a:pt x="1000" y="953"/>
                  </a:lnTo>
                  <a:lnTo>
                    <a:pt x="1001" y="954"/>
                  </a:lnTo>
                  <a:lnTo>
                    <a:pt x="1001" y="956"/>
                  </a:lnTo>
                  <a:lnTo>
                    <a:pt x="1003" y="959"/>
                  </a:lnTo>
                  <a:lnTo>
                    <a:pt x="1005" y="962"/>
                  </a:lnTo>
                  <a:lnTo>
                    <a:pt x="1005" y="964"/>
                  </a:lnTo>
                  <a:lnTo>
                    <a:pt x="1005" y="967"/>
                  </a:lnTo>
                  <a:lnTo>
                    <a:pt x="1005" y="971"/>
                  </a:lnTo>
                  <a:lnTo>
                    <a:pt x="1002" y="971"/>
                  </a:lnTo>
                  <a:lnTo>
                    <a:pt x="1001" y="971"/>
                  </a:lnTo>
                  <a:lnTo>
                    <a:pt x="1000" y="972"/>
                  </a:lnTo>
                  <a:lnTo>
                    <a:pt x="998" y="973"/>
                  </a:lnTo>
                  <a:lnTo>
                    <a:pt x="998" y="974"/>
                  </a:lnTo>
                  <a:lnTo>
                    <a:pt x="998" y="976"/>
                  </a:lnTo>
                  <a:lnTo>
                    <a:pt x="998" y="978"/>
                  </a:lnTo>
                  <a:lnTo>
                    <a:pt x="998" y="979"/>
                  </a:lnTo>
                  <a:lnTo>
                    <a:pt x="1000" y="983"/>
                  </a:lnTo>
                  <a:lnTo>
                    <a:pt x="1002" y="988"/>
                  </a:lnTo>
                  <a:lnTo>
                    <a:pt x="1002" y="989"/>
                  </a:lnTo>
                  <a:lnTo>
                    <a:pt x="1002" y="992"/>
                  </a:lnTo>
                  <a:lnTo>
                    <a:pt x="1002" y="993"/>
                  </a:lnTo>
                  <a:lnTo>
                    <a:pt x="1002" y="994"/>
                  </a:lnTo>
                  <a:lnTo>
                    <a:pt x="1003" y="996"/>
                  </a:lnTo>
                  <a:lnTo>
                    <a:pt x="1003" y="997"/>
                  </a:lnTo>
                  <a:lnTo>
                    <a:pt x="1003" y="998"/>
                  </a:lnTo>
                  <a:lnTo>
                    <a:pt x="1003" y="999"/>
                  </a:lnTo>
                  <a:lnTo>
                    <a:pt x="1003" y="1001"/>
                  </a:lnTo>
                  <a:lnTo>
                    <a:pt x="1005" y="1003"/>
                  </a:lnTo>
                  <a:lnTo>
                    <a:pt x="1006" y="1006"/>
                  </a:lnTo>
                  <a:lnTo>
                    <a:pt x="1005" y="1008"/>
                  </a:lnTo>
                  <a:lnTo>
                    <a:pt x="1005" y="1011"/>
                  </a:lnTo>
                  <a:lnTo>
                    <a:pt x="1003" y="1012"/>
                  </a:lnTo>
                  <a:lnTo>
                    <a:pt x="1001" y="1013"/>
                  </a:lnTo>
                  <a:lnTo>
                    <a:pt x="998" y="1014"/>
                  </a:lnTo>
                  <a:lnTo>
                    <a:pt x="997" y="1014"/>
                  </a:lnTo>
                  <a:lnTo>
                    <a:pt x="996" y="1014"/>
                  </a:lnTo>
                  <a:lnTo>
                    <a:pt x="993" y="1016"/>
                  </a:lnTo>
                  <a:lnTo>
                    <a:pt x="992" y="1017"/>
                  </a:lnTo>
                  <a:lnTo>
                    <a:pt x="991" y="1018"/>
                  </a:lnTo>
                  <a:lnTo>
                    <a:pt x="991" y="1021"/>
                  </a:lnTo>
                  <a:lnTo>
                    <a:pt x="991" y="1027"/>
                  </a:lnTo>
                  <a:lnTo>
                    <a:pt x="991" y="1029"/>
                  </a:lnTo>
                  <a:lnTo>
                    <a:pt x="990" y="1032"/>
                  </a:lnTo>
                  <a:lnTo>
                    <a:pt x="990" y="1033"/>
                  </a:lnTo>
                  <a:lnTo>
                    <a:pt x="988" y="1033"/>
                  </a:lnTo>
                  <a:lnTo>
                    <a:pt x="986" y="1033"/>
                  </a:lnTo>
                  <a:lnTo>
                    <a:pt x="985" y="1034"/>
                  </a:lnTo>
                  <a:lnTo>
                    <a:pt x="983" y="1034"/>
                  </a:lnTo>
                  <a:lnTo>
                    <a:pt x="980" y="1037"/>
                  </a:lnTo>
                  <a:lnTo>
                    <a:pt x="978" y="1038"/>
                  </a:lnTo>
                  <a:lnTo>
                    <a:pt x="975" y="1041"/>
                  </a:lnTo>
                  <a:lnTo>
                    <a:pt x="972" y="1042"/>
                  </a:lnTo>
                  <a:lnTo>
                    <a:pt x="971" y="1043"/>
                  </a:lnTo>
                  <a:lnTo>
                    <a:pt x="968" y="1047"/>
                  </a:lnTo>
                  <a:lnTo>
                    <a:pt x="967" y="1048"/>
                  </a:lnTo>
                  <a:lnTo>
                    <a:pt x="966" y="1048"/>
                  </a:lnTo>
                  <a:lnTo>
                    <a:pt x="965" y="1051"/>
                  </a:lnTo>
                  <a:lnTo>
                    <a:pt x="962" y="1053"/>
                  </a:lnTo>
                  <a:lnTo>
                    <a:pt x="961" y="1053"/>
                  </a:lnTo>
                  <a:lnTo>
                    <a:pt x="960" y="1054"/>
                  </a:lnTo>
                  <a:lnTo>
                    <a:pt x="958" y="1056"/>
                  </a:lnTo>
                  <a:lnTo>
                    <a:pt x="957" y="1057"/>
                  </a:lnTo>
                  <a:lnTo>
                    <a:pt x="955" y="1057"/>
                  </a:lnTo>
                  <a:lnTo>
                    <a:pt x="952" y="1061"/>
                  </a:lnTo>
                  <a:lnTo>
                    <a:pt x="951" y="1062"/>
                  </a:lnTo>
                  <a:lnTo>
                    <a:pt x="950" y="1063"/>
                  </a:lnTo>
                  <a:lnTo>
                    <a:pt x="948" y="1064"/>
                  </a:lnTo>
                  <a:lnTo>
                    <a:pt x="948" y="1066"/>
                  </a:lnTo>
                  <a:lnTo>
                    <a:pt x="956" y="1078"/>
                  </a:lnTo>
                  <a:lnTo>
                    <a:pt x="966" y="1092"/>
                  </a:lnTo>
                  <a:lnTo>
                    <a:pt x="975" y="1107"/>
                  </a:lnTo>
                  <a:lnTo>
                    <a:pt x="982" y="1117"/>
                  </a:lnTo>
                  <a:lnTo>
                    <a:pt x="985" y="1122"/>
                  </a:lnTo>
                  <a:lnTo>
                    <a:pt x="987" y="1126"/>
                  </a:lnTo>
                  <a:lnTo>
                    <a:pt x="987" y="1128"/>
                  </a:lnTo>
                  <a:lnTo>
                    <a:pt x="988" y="1133"/>
                  </a:lnTo>
                  <a:lnTo>
                    <a:pt x="988" y="1137"/>
                  </a:lnTo>
                  <a:lnTo>
                    <a:pt x="988" y="1138"/>
                  </a:lnTo>
                  <a:lnTo>
                    <a:pt x="987" y="1138"/>
                  </a:lnTo>
                  <a:lnTo>
                    <a:pt x="983" y="1138"/>
                  </a:lnTo>
                  <a:lnTo>
                    <a:pt x="983" y="1137"/>
                  </a:lnTo>
                  <a:lnTo>
                    <a:pt x="982" y="1131"/>
                  </a:lnTo>
                  <a:lnTo>
                    <a:pt x="981" y="1126"/>
                  </a:lnTo>
                  <a:lnTo>
                    <a:pt x="980" y="1122"/>
                  </a:lnTo>
                  <a:lnTo>
                    <a:pt x="976" y="1116"/>
                  </a:lnTo>
                  <a:lnTo>
                    <a:pt x="968" y="1104"/>
                  </a:lnTo>
                  <a:lnTo>
                    <a:pt x="963" y="1096"/>
                  </a:lnTo>
                  <a:lnTo>
                    <a:pt x="956" y="1084"/>
                  </a:lnTo>
                  <a:lnTo>
                    <a:pt x="948" y="1072"/>
                  </a:lnTo>
                  <a:lnTo>
                    <a:pt x="945" y="1068"/>
                  </a:lnTo>
                  <a:lnTo>
                    <a:pt x="941" y="1069"/>
                  </a:lnTo>
                  <a:lnTo>
                    <a:pt x="935" y="1069"/>
                  </a:lnTo>
                  <a:lnTo>
                    <a:pt x="928" y="1071"/>
                  </a:lnTo>
                  <a:lnTo>
                    <a:pt x="922" y="1072"/>
                  </a:lnTo>
                  <a:lnTo>
                    <a:pt x="921" y="1072"/>
                  </a:lnTo>
                  <a:lnTo>
                    <a:pt x="917" y="1073"/>
                  </a:lnTo>
                  <a:lnTo>
                    <a:pt x="911" y="1074"/>
                  </a:lnTo>
                  <a:lnTo>
                    <a:pt x="908" y="1074"/>
                  </a:lnTo>
                  <a:lnTo>
                    <a:pt x="907" y="1074"/>
                  </a:lnTo>
                  <a:lnTo>
                    <a:pt x="906" y="1074"/>
                  </a:lnTo>
                  <a:lnTo>
                    <a:pt x="895" y="1068"/>
                  </a:lnTo>
                  <a:lnTo>
                    <a:pt x="886" y="1062"/>
                  </a:lnTo>
                  <a:lnTo>
                    <a:pt x="885" y="1064"/>
                  </a:lnTo>
                  <a:lnTo>
                    <a:pt x="883" y="1063"/>
                  </a:lnTo>
                  <a:lnTo>
                    <a:pt x="882" y="1063"/>
                  </a:lnTo>
                  <a:lnTo>
                    <a:pt x="881" y="1063"/>
                  </a:lnTo>
                  <a:lnTo>
                    <a:pt x="880" y="1067"/>
                  </a:lnTo>
                  <a:lnTo>
                    <a:pt x="877" y="1072"/>
                  </a:lnTo>
                  <a:lnTo>
                    <a:pt x="877" y="1073"/>
                  </a:lnTo>
                  <a:lnTo>
                    <a:pt x="881" y="1073"/>
                  </a:lnTo>
                  <a:lnTo>
                    <a:pt x="885" y="1073"/>
                  </a:lnTo>
                  <a:lnTo>
                    <a:pt x="886" y="1076"/>
                  </a:lnTo>
                  <a:lnTo>
                    <a:pt x="887" y="1077"/>
                  </a:lnTo>
                  <a:lnTo>
                    <a:pt x="886" y="1078"/>
                  </a:lnTo>
                  <a:lnTo>
                    <a:pt x="886" y="1079"/>
                  </a:lnTo>
                  <a:lnTo>
                    <a:pt x="883" y="1081"/>
                  </a:lnTo>
                  <a:lnTo>
                    <a:pt x="882" y="1081"/>
                  </a:lnTo>
                  <a:lnTo>
                    <a:pt x="880" y="1081"/>
                  </a:lnTo>
                  <a:lnTo>
                    <a:pt x="878" y="1081"/>
                  </a:lnTo>
                  <a:lnTo>
                    <a:pt x="877" y="1081"/>
                  </a:lnTo>
                  <a:lnTo>
                    <a:pt x="877" y="1082"/>
                  </a:lnTo>
                  <a:lnTo>
                    <a:pt x="877" y="1083"/>
                  </a:lnTo>
                  <a:lnTo>
                    <a:pt x="878" y="1086"/>
                  </a:lnTo>
                  <a:lnTo>
                    <a:pt x="878" y="1087"/>
                  </a:lnTo>
                  <a:lnTo>
                    <a:pt x="875" y="1088"/>
                  </a:lnTo>
                  <a:lnTo>
                    <a:pt x="873" y="1088"/>
                  </a:lnTo>
                  <a:lnTo>
                    <a:pt x="871" y="1088"/>
                  </a:lnTo>
                  <a:lnTo>
                    <a:pt x="870" y="1088"/>
                  </a:lnTo>
                  <a:lnTo>
                    <a:pt x="868" y="1089"/>
                  </a:lnTo>
                  <a:lnTo>
                    <a:pt x="867" y="1089"/>
                  </a:lnTo>
                  <a:lnTo>
                    <a:pt x="867" y="1084"/>
                  </a:lnTo>
                  <a:lnTo>
                    <a:pt x="867" y="1083"/>
                  </a:lnTo>
                  <a:lnTo>
                    <a:pt x="866" y="1083"/>
                  </a:lnTo>
                  <a:lnTo>
                    <a:pt x="865" y="1083"/>
                  </a:lnTo>
                  <a:lnTo>
                    <a:pt x="863" y="1083"/>
                  </a:lnTo>
                  <a:lnTo>
                    <a:pt x="862" y="1083"/>
                  </a:lnTo>
                  <a:lnTo>
                    <a:pt x="860" y="1082"/>
                  </a:lnTo>
                  <a:lnTo>
                    <a:pt x="858" y="1081"/>
                  </a:lnTo>
                  <a:lnTo>
                    <a:pt x="856" y="1078"/>
                  </a:lnTo>
                  <a:lnTo>
                    <a:pt x="855" y="1076"/>
                  </a:lnTo>
                  <a:lnTo>
                    <a:pt x="852" y="1072"/>
                  </a:lnTo>
                  <a:lnTo>
                    <a:pt x="853" y="1071"/>
                  </a:lnTo>
                  <a:lnTo>
                    <a:pt x="852" y="1069"/>
                  </a:lnTo>
                  <a:lnTo>
                    <a:pt x="853" y="1069"/>
                  </a:lnTo>
                  <a:lnTo>
                    <a:pt x="855" y="1069"/>
                  </a:lnTo>
                  <a:lnTo>
                    <a:pt x="856" y="1069"/>
                  </a:lnTo>
                  <a:lnTo>
                    <a:pt x="857" y="1067"/>
                  </a:lnTo>
                  <a:lnTo>
                    <a:pt x="858" y="1064"/>
                  </a:lnTo>
                  <a:lnTo>
                    <a:pt x="860" y="1063"/>
                  </a:lnTo>
                  <a:lnTo>
                    <a:pt x="860" y="1061"/>
                  </a:lnTo>
                  <a:lnTo>
                    <a:pt x="861" y="1058"/>
                  </a:lnTo>
                  <a:lnTo>
                    <a:pt x="860" y="1061"/>
                  </a:lnTo>
                  <a:lnTo>
                    <a:pt x="858" y="1061"/>
                  </a:lnTo>
                  <a:lnTo>
                    <a:pt x="856" y="1063"/>
                  </a:lnTo>
                  <a:lnTo>
                    <a:pt x="856" y="1064"/>
                  </a:lnTo>
                  <a:lnTo>
                    <a:pt x="853" y="1064"/>
                  </a:lnTo>
                  <a:lnTo>
                    <a:pt x="847" y="1062"/>
                  </a:lnTo>
                  <a:lnTo>
                    <a:pt x="848" y="1058"/>
                  </a:lnTo>
                  <a:lnTo>
                    <a:pt x="850" y="1058"/>
                  </a:lnTo>
                  <a:lnTo>
                    <a:pt x="852" y="1048"/>
                  </a:lnTo>
                  <a:lnTo>
                    <a:pt x="850" y="1044"/>
                  </a:lnTo>
                  <a:lnTo>
                    <a:pt x="843" y="1041"/>
                  </a:lnTo>
                  <a:lnTo>
                    <a:pt x="841" y="1047"/>
                  </a:lnTo>
                  <a:lnTo>
                    <a:pt x="841" y="1049"/>
                  </a:lnTo>
                  <a:lnTo>
                    <a:pt x="841" y="1051"/>
                  </a:lnTo>
                  <a:lnTo>
                    <a:pt x="842" y="1053"/>
                  </a:lnTo>
                  <a:lnTo>
                    <a:pt x="843" y="1056"/>
                  </a:lnTo>
                  <a:lnTo>
                    <a:pt x="845" y="1057"/>
                  </a:lnTo>
                  <a:lnTo>
                    <a:pt x="848" y="1058"/>
                  </a:lnTo>
                  <a:lnTo>
                    <a:pt x="846" y="1059"/>
                  </a:lnTo>
                  <a:lnTo>
                    <a:pt x="842" y="1057"/>
                  </a:lnTo>
                  <a:lnTo>
                    <a:pt x="841" y="1056"/>
                  </a:lnTo>
                  <a:lnTo>
                    <a:pt x="841" y="1053"/>
                  </a:lnTo>
                  <a:lnTo>
                    <a:pt x="840" y="1049"/>
                  </a:lnTo>
                  <a:lnTo>
                    <a:pt x="840" y="1052"/>
                  </a:lnTo>
                  <a:lnTo>
                    <a:pt x="838" y="1054"/>
                  </a:lnTo>
                  <a:lnTo>
                    <a:pt x="835" y="1063"/>
                  </a:lnTo>
                  <a:lnTo>
                    <a:pt x="832" y="1062"/>
                  </a:lnTo>
                  <a:lnTo>
                    <a:pt x="831" y="1061"/>
                  </a:lnTo>
                  <a:lnTo>
                    <a:pt x="816" y="1056"/>
                  </a:lnTo>
                  <a:lnTo>
                    <a:pt x="817" y="1053"/>
                  </a:lnTo>
                  <a:lnTo>
                    <a:pt x="833" y="1059"/>
                  </a:lnTo>
                  <a:lnTo>
                    <a:pt x="836" y="1053"/>
                  </a:lnTo>
                  <a:lnTo>
                    <a:pt x="827" y="1049"/>
                  </a:lnTo>
                  <a:lnTo>
                    <a:pt x="827" y="1047"/>
                  </a:lnTo>
                  <a:lnTo>
                    <a:pt x="837" y="1051"/>
                  </a:lnTo>
                  <a:lnTo>
                    <a:pt x="841" y="1041"/>
                  </a:lnTo>
                  <a:lnTo>
                    <a:pt x="822" y="1033"/>
                  </a:lnTo>
                  <a:lnTo>
                    <a:pt x="821" y="1036"/>
                  </a:lnTo>
                  <a:lnTo>
                    <a:pt x="815" y="1047"/>
                  </a:lnTo>
                  <a:lnTo>
                    <a:pt x="820" y="1049"/>
                  </a:lnTo>
                  <a:lnTo>
                    <a:pt x="820" y="1052"/>
                  </a:lnTo>
                  <a:lnTo>
                    <a:pt x="812" y="1048"/>
                  </a:lnTo>
                  <a:lnTo>
                    <a:pt x="812" y="1047"/>
                  </a:lnTo>
                  <a:lnTo>
                    <a:pt x="815" y="1041"/>
                  </a:lnTo>
                  <a:lnTo>
                    <a:pt x="821" y="1029"/>
                  </a:lnTo>
                  <a:lnTo>
                    <a:pt x="822" y="1026"/>
                  </a:lnTo>
                  <a:lnTo>
                    <a:pt x="817" y="1023"/>
                  </a:lnTo>
                  <a:lnTo>
                    <a:pt x="807" y="1019"/>
                  </a:lnTo>
                  <a:lnTo>
                    <a:pt x="800" y="1013"/>
                  </a:lnTo>
                  <a:lnTo>
                    <a:pt x="797" y="1012"/>
                  </a:lnTo>
                  <a:lnTo>
                    <a:pt x="796" y="1008"/>
                  </a:lnTo>
                  <a:lnTo>
                    <a:pt x="769" y="986"/>
                  </a:lnTo>
                  <a:lnTo>
                    <a:pt x="765" y="981"/>
                  </a:lnTo>
                  <a:lnTo>
                    <a:pt x="765" y="978"/>
                  </a:lnTo>
                  <a:lnTo>
                    <a:pt x="764" y="976"/>
                  </a:lnTo>
                  <a:lnTo>
                    <a:pt x="762" y="972"/>
                  </a:lnTo>
                  <a:lnTo>
                    <a:pt x="761" y="969"/>
                  </a:lnTo>
                  <a:lnTo>
                    <a:pt x="761" y="968"/>
                  </a:lnTo>
                  <a:lnTo>
                    <a:pt x="761" y="966"/>
                  </a:lnTo>
                  <a:lnTo>
                    <a:pt x="764" y="958"/>
                  </a:lnTo>
                  <a:lnTo>
                    <a:pt x="764" y="957"/>
                  </a:lnTo>
                  <a:lnTo>
                    <a:pt x="766" y="957"/>
                  </a:lnTo>
                  <a:lnTo>
                    <a:pt x="769" y="956"/>
                  </a:lnTo>
                  <a:lnTo>
                    <a:pt x="770" y="956"/>
                  </a:lnTo>
                  <a:lnTo>
                    <a:pt x="771" y="956"/>
                  </a:lnTo>
                  <a:lnTo>
                    <a:pt x="772" y="956"/>
                  </a:lnTo>
                  <a:lnTo>
                    <a:pt x="775" y="956"/>
                  </a:lnTo>
                  <a:lnTo>
                    <a:pt x="776" y="954"/>
                  </a:lnTo>
                  <a:lnTo>
                    <a:pt x="777" y="956"/>
                  </a:lnTo>
                  <a:lnTo>
                    <a:pt x="779" y="957"/>
                  </a:lnTo>
                  <a:lnTo>
                    <a:pt x="779" y="958"/>
                  </a:lnTo>
                  <a:lnTo>
                    <a:pt x="780" y="959"/>
                  </a:lnTo>
                  <a:lnTo>
                    <a:pt x="781" y="961"/>
                  </a:lnTo>
                  <a:lnTo>
                    <a:pt x="784" y="962"/>
                  </a:lnTo>
                  <a:lnTo>
                    <a:pt x="787" y="963"/>
                  </a:lnTo>
                  <a:lnTo>
                    <a:pt x="791" y="964"/>
                  </a:lnTo>
                  <a:lnTo>
                    <a:pt x="794" y="964"/>
                  </a:lnTo>
                  <a:lnTo>
                    <a:pt x="797" y="964"/>
                  </a:lnTo>
                  <a:lnTo>
                    <a:pt x="800" y="963"/>
                  </a:lnTo>
                  <a:lnTo>
                    <a:pt x="801" y="962"/>
                  </a:lnTo>
                  <a:lnTo>
                    <a:pt x="802" y="961"/>
                  </a:lnTo>
                  <a:lnTo>
                    <a:pt x="803" y="959"/>
                  </a:lnTo>
                  <a:lnTo>
                    <a:pt x="806" y="959"/>
                  </a:lnTo>
                  <a:lnTo>
                    <a:pt x="808" y="961"/>
                  </a:lnTo>
                  <a:lnTo>
                    <a:pt x="810" y="962"/>
                  </a:lnTo>
                  <a:lnTo>
                    <a:pt x="812" y="962"/>
                  </a:lnTo>
                  <a:lnTo>
                    <a:pt x="813" y="962"/>
                  </a:lnTo>
                  <a:lnTo>
                    <a:pt x="815" y="962"/>
                  </a:lnTo>
                  <a:lnTo>
                    <a:pt x="818" y="961"/>
                  </a:lnTo>
                  <a:lnTo>
                    <a:pt x="823" y="961"/>
                  </a:lnTo>
                  <a:lnTo>
                    <a:pt x="827" y="961"/>
                  </a:lnTo>
                  <a:lnTo>
                    <a:pt x="831" y="961"/>
                  </a:lnTo>
                  <a:lnTo>
                    <a:pt x="835" y="961"/>
                  </a:lnTo>
                  <a:lnTo>
                    <a:pt x="837" y="959"/>
                  </a:lnTo>
                  <a:lnTo>
                    <a:pt x="840" y="958"/>
                  </a:lnTo>
                  <a:lnTo>
                    <a:pt x="843" y="956"/>
                  </a:lnTo>
                  <a:lnTo>
                    <a:pt x="846" y="954"/>
                  </a:lnTo>
                  <a:lnTo>
                    <a:pt x="847" y="952"/>
                  </a:lnTo>
                  <a:lnTo>
                    <a:pt x="847" y="949"/>
                  </a:lnTo>
                  <a:lnTo>
                    <a:pt x="847" y="948"/>
                  </a:lnTo>
                  <a:lnTo>
                    <a:pt x="847" y="947"/>
                  </a:lnTo>
                  <a:lnTo>
                    <a:pt x="847" y="944"/>
                  </a:lnTo>
                  <a:lnTo>
                    <a:pt x="847" y="943"/>
                  </a:lnTo>
                  <a:lnTo>
                    <a:pt x="848" y="942"/>
                  </a:lnTo>
                  <a:lnTo>
                    <a:pt x="848" y="941"/>
                  </a:lnTo>
                  <a:lnTo>
                    <a:pt x="850" y="939"/>
                  </a:lnTo>
                  <a:lnTo>
                    <a:pt x="853" y="937"/>
                  </a:lnTo>
                  <a:lnTo>
                    <a:pt x="857" y="934"/>
                  </a:lnTo>
                  <a:lnTo>
                    <a:pt x="858" y="932"/>
                  </a:lnTo>
                  <a:lnTo>
                    <a:pt x="860" y="929"/>
                  </a:lnTo>
                  <a:lnTo>
                    <a:pt x="862" y="928"/>
                  </a:lnTo>
                  <a:lnTo>
                    <a:pt x="863" y="928"/>
                  </a:lnTo>
                  <a:lnTo>
                    <a:pt x="865" y="926"/>
                  </a:lnTo>
                  <a:lnTo>
                    <a:pt x="867" y="923"/>
                  </a:lnTo>
                  <a:lnTo>
                    <a:pt x="871" y="922"/>
                  </a:lnTo>
                  <a:lnTo>
                    <a:pt x="875" y="919"/>
                  </a:lnTo>
                  <a:lnTo>
                    <a:pt x="877" y="918"/>
                  </a:lnTo>
                  <a:lnTo>
                    <a:pt x="878" y="917"/>
                  </a:lnTo>
                  <a:lnTo>
                    <a:pt x="880" y="917"/>
                  </a:lnTo>
                  <a:lnTo>
                    <a:pt x="881" y="916"/>
                  </a:lnTo>
                  <a:lnTo>
                    <a:pt x="882" y="914"/>
                  </a:lnTo>
                  <a:lnTo>
                    <a:pt x="883" y="914"/>
                  </a:lnTo>
                  <a:lnTo>
                    <a:pt x="883" y="913"/>
                  </a:lnTo>
                  <a:lnTo>
                    <a:pt x="883" y="911"/>
                  </a:lnTo>
                  <a:lnTo>
                    <a:pt x="883" y="909"/>
                  </a:lnTo>
                  <a:lnTo>
                    <a:pt x="883" y="908"/>
                  </a:lnTo>
                  <a:lnTo>
                    <a:pt x="883" y="907"/>
                  </a:lnTo>
                  <a:lnTo>
                    <a:pt x="883" y="906"/>
                  </a:lnTo>
                  <a:lnTo>
                    <a:pt x="883" y="904"/>
                  </a:lnTo>
                  <a:lnTo>
                    <a:pt x="883" y="902"/>
                  </a:lnTo>
                  <a:lnTo>
                    <a:pt x="883" y="901"/>
                  </a:lnTo>
                  <a:lnTo>
                    <a:pt x="882" y="882"/>
                  </a:lnTo>
                  <a:lnTo>
                    <a:pt x="880" y="872"/>
                  </a:lnTo>
                  <a:lnTo>
                    <a:pt x="878" y="866"/>
                  </a:lnTo>
                  <a:lnTo>
                    <a:pt x="875" y="853"/>
                  </a:lnTo>
                  <a:lnTo>
                    <a:pt x="872" y="846"/>
                  </a:lnTo>
                  <a:lnTo>
                    <a:pt x="871" y="836"/>
                  </a:lnTo>
                  <a:lnTo>
                    <a:pt x="870" y="836"/>
                  </a:lnTo>
                  <a:lnTo>
                    <a:pt x="868" y="836"/>
                  </a:lnTo>
                  <a:lnTo>
                    <a:pt x="867" y="836"/>
                  </a:lnTo>
                  <a:lnTo>
                    <a:pt x="865" y="837"/>
                  </a:lnTo>
                  <a:lnTo>
                    <a:pt x="863" y="839"/>
                  </a:lnTo>
                  <a:lnTo>
                    <a:pt x="862" y="841"/>
                  </a:lnTo>
                  <a:lnTo>
                    <a:pt x="861" y="842"/>
                  </a:lnTo>
                  <a:lnTo>
                    <a:pt x="860" y="843"/>
                  </a:lnTo>
                  <a:lnTo>
                    <a:pt x="860" y="844"/>
                  </a:lnTo>
                  <a:lnTo>
                    <a:pt x="858" y="844"/>
                  </a:lnTo>
                  <a:lnTo>
                    <a:pt x="858" y="846"/>
                  </a:lnTo>
                  <a:lnTo>
                    <a:pt x="856" y="847"/>
                  </a:lnTo>
                  <a:lnTo>
                    <a:pt x="853" y="847"/>
                  </a:lnTo>
                  <a:lnTo>
                    <a:pt x="852" y="848"/>
                  </a:lnTo>
                  <a:lnTo>
                    <a:pt x="848" y="848"/>
                  </a:lnTo>
                  <a:lnTo>
                    <a:pt x="845" y="848"/>
                  </a:lnTo>
                  <a:lnTo>
                    <a:pt x="843" y="848"/>
                  </a:lnTo>
                  <a:lnTo>
                    <a:pt x="842" y="848"/>
                  </a:lnTo>
                  <a:lnTo>
                    <a:pt x="840" y="848"/>
                  </a:lnTo>
                  <a:lnTo>
                    <a:pt x="840" y="849"/>
                  </a:lnTo>
                  <a:lnTo>
                    <a:pt x="838" y="849"/>
                  </a:lnTo>
                  <a:lnTo>
                    <a:pt x="838" y="848"/>
                  </a:lnTo>
                  <a:lnTo>
                    <a:pt x="837" y="848"/>
                  </a:lnTo>
                  <a:lnTo>
                    <a:pt x="836" y="848"/>
                  </a:lnTo>
                  <a:lnTo>
                    <a:pt x="835" y="849"/>
                  </a:lnTo>
                  <a:lnTo>
                    <a:pt x="833" y="851"/>
                  </a:lnTo>
                  <a:lnTo>
                    <a:pt x="832" y="852"/>
                  </a:lnTo>
                  <a:lnTo>
                    <a:pt x="830" y="854"/>
                  </a:lnTo>
                  <a:lnTo>
                    <a:pt x="827" y="857"/>
                  </a:lnTo>
                  <a:lnTo>
                    <a:pt x="826" y="858"/>
                  </a:lnTo>
                  <a:lnTo>
                    <a:pt x="825" y="861"/>
                  </a:lnTo>
                  <a:lnTo>
                    <a:pt x="825" y="862"/>
                  </a:lnTo>
                  <a:lnTo>
                    <a:pt x="825" y="863"/>
                  </a:lnTo>
                  <a:lnTo>
                    <a:pt x="823" y="864"/>
                  </a:lnTo>
                  <a:lnTo>
                    <a:pt x="822" y="866"/>
                  </a:lnTo>
                  <a:lnTo>
                    <a:pt x="821" y="867"/>
                  </a:lnTo>
                  <a:lnTo>
                    <a:pt x="820" y="869"/>
                  </a:lnTo>
                  <a:lnTo>
                    <a:pt x="817" y="872"/>
                  </a:lnTo>
                  <a:lnTo>
                    <a:pt x="817" y="877"/>
                  </a:lnTo>
                  <a:lnTo>
                    <a:pt x="817" y="878"/>
                  </a:lnTo>
                  <a:lnTo>
                    <a:pt x="817" y="881"/>
                  </a:lnTo>
                  <a:lnTo>
                    <a:pt x="817" y="882"/>
                  </a:lnTo>
                  <a:lnTo>
                    <a:pt x="817" y="884"/>
                  </a:lnTo>
                  <a:lnTo>
                    <a:pt x="817" y="886"/>
                  </a:lnTo>
                  <a:lnTo>
                    <a:pt x="816" y="888"/>
                  </a:lnTo>
                  <a:lnTo>
                    <a:pt x="816" y="891"/>
                  </a:lnTo>
                  <a:lnTo>
                    <a:pt x="815" y="893"/>
                  </a:lnTo>
                  <a:lnTo>
                    <a:pt x="815" y="896"/>
                  </a:lnTo>
                  <a:lnTo>
                    <a:pt x="815" y="898"/>
                  </a:lnTo>
                  <a:lnTo>
                    <a:pt x="813" y="901"/>
                  </a:lnTo>
                  <a:lnTo>
                    <a:pt x="812" y="902"/>
                  </a:lnTo>
                  <a:lnTo>
                    <a:pt x="811" y="904"/>
                  </a:lnTo>
                  <a:lnTo>
                    <a:pt x="808" y="908"/>
                  </a:lnTo>
                  <a:lnTo>
                    <a:pt x="806" y="909"/>
                  </a:lnTo>
                  <a:lnTo>
                    <a:pt x="803" y="909"/>
                  </a:lnTo>
                  <a:lnTo>
                    <a:pt x="802" y="908"/>
                  </a:lnTo>
                  <a:lnTo>
                    <a:pt x="799" y="906"/>
                  </a:lnTo>
                  <a:lnTo>
                    <a:pt x="797" y="903"/>
                  </a:lnTo>
                  <a:lnTo>
                    <a:pt x="795" y="901"/>
                  </a:lnTo>
                  <a:lnTo>
                    <a:pt x="795" y="899"/>
                  </a:lnTo>
                  <a:lnTo>
                    <a:pt x="794" y="898"/>
                  </a:lnTo>
                  <a:lnTo>
                    <a:pt x="792" y="897"/>
                  </a:lnTo>
                  <a:lnTo>
                    <a:pt x="790" y="896"/>
                  </a:lnTo>
                  <a:lnTo>
                    <a:pt x="790" y="894"/>
                  </a:lnTo>
                  <a:lnTo>
                    <a:pt x="790" y="892"/>
                  </a:lnTo>
                  <a:lnTo>
                    <a:pt x="790" y="891"/>
                  </a:lnTo>
                  <a:lnTo>
                    <a:pt x="791" y="891"/>
                  </a:lnTo>
                  <a:lnTo>
                    <a:pt x="791" y="889"/>
                  </a:lnTo>
                  <a:lnTo>
                    <a:pt x="792" y="889"/>
                  </a:lnTo>
                  <a:lnTo>
                    <a:pt x="792" y="888"/>
                  </a:lnTo>
                  <a:lnTo>
                    <a:pt x="794" y="888"/>
                  </a:lnTo>
                  <a:lnTo>
                    <a:pt x="795" y="886"/>
                  </a:lnTo>
                  <a:lnTo>
                    <a:pt x="796" y="883"/>
                  </a:lnTo>
                  <a:lnTo>
                    <a:pt x="796" y="882"/>
                  </a:lnTo>
                  <a:lnTo>
                    <a:pt x="795" y="878"/>
                  </a:lnTo>
                  <a:lnTo>
                    <a:pt x="792" y="874"/>
                  </a:lnTo>
                  <a:lnTo>
                    <a:pt x="791" y="873"/>
                  </a:lnTo>
                  <a:lnTo>
                    <a:pt x="789" y="871"/>
                  </a:lnTo>
                  <a:lnTo>
                    <a:pt x="786" y="867"/>
                  </a:lnTo>
                  <a:lnTo>
                    <a:pt x="784" y="864"/>
                  </a:lnTo>
                  <a:lnTo>
                    <a:pt x="782" y="862"/>
                  </a:lnTo>
                  <a:lnTo>
                    <a:pt x="780" y="861"/>
                  </a:lnTo>
                  <a:lnTo>
                    <a:pt x="779" y="859"/>
                  </a:lnTo>
                  <a:lnTo>
                    <a:pt x="777" y="858"/>
                  </a:lnTo>
                  <a:lnTo>
                    <a:pt x="776" y="858"/>
                  </a:lnTo>
                  <a:lnTo>
                    <a:pt x="775" y="857"/>
                  </a:lnTo>
                  <a:lnTo>
                    <a:pt x="774" y="857"/>
                  </a:lnTo>
                  <a:lnTo>
                    <a:pt x="772" y="856"/>
                  </a:lnTo>
                  <a:lnTo>
                    <a:pt x="771" y="856"/>
                  </a:lnTo>
                  <a:lnTo>
                    <a:pt x="770" y="857"/>
                  </a:lnTo>
                  <a:lnTo>
                    <a:pt x="770" y="858"/>
                  </a:lnTo>
                  <a:lnTo>
                    <a:pt x="769" y="858"/>
                  </a:lnTo>
                  <a:lnTo>
                    <a:pt x="767" y="858"/>
                  </a:lnTo>
                  <a:lnTo>
                    <a:pt x="767" y="857"/>
                  </a:lnTo>
                  <a:lnTo>
                    <a:pt x="767" y="856"/>
                  </a:lnTo>
                  <a:lnTo>
                    <a:pt x="767" y="854"/>
                  </a:lnTo>
                  <a:lnTo>
                    <a:pt x="766" y="853"/>
                  </a:lnTo>
                  <a:lnTo>
                    <a:pt x="762" y="851"/>
                  </a:lnTo>
                  <a:lnTo>
                    <a:pt x="754" y="847"/>
                  </a:lnTo>
                  <a:lnTo>
                    <a:pt x="752" y="849"/>
                  </a:lnTo>
                  <a:lnTo>
                    <a:pt x="749" y="859"/>
                  </a:lnTo>
                  <a:lnTo>
                    <a:pt x="740" y="856"/>
                  </a:lnTo>
                  <a:lnTo>
                    <a:pt x="740" y="854"/>
                  </a:lnTo>
                  <a:lnTo>
                    <a:pt x="749" y="857"/>
                  </a:lnTo>
                  <a:lnTo>
                    <a:pt x="751" y="847"/>
                  </a:lnTo>
                  <a:lnTo>
                    <a:pt x="750" y="846"/>
                  </a:lnTo>
                  <a:lnTo>
                    <a:pt x="749" y="846"/>
                  </a:lnTo>
                  <a:lnTo>
                    <a:pt x="747" y="846"/>
                  </a:lnTo>
                  <a:lnTo>
                    <a:pt x="746" y="844"/>
                  </a:lnTo>
                  <a:lnTo>
                    <a:pt x="745" y="844"/>
                  </a:lnTo>
                  <a:lnTo>
                    <a:pt x="742" y="843"/>
                  </a:lnTo>
                  <a:lnTo>
                    <a:pt x="741" y="843"/>
                  </a:lnTo>
                  <a:lnTo>
                    <a:pt x="739" y="841"/>
                  </a:lnTo>
                  <a:lnTo>
                    <a:pt x="736" y="841"/>
                  </a:lnTo>
                  <a:lnTo>
                    <a:pt x="731" y="839"/>
                  </a:lnTo>
                  <a:lnTo>
                    <a:pt x="730" y="839"/>
                  </a:lnTo>
                  <a:lnTo>
                    <a:pt x="729" y="839"/>
                  </a:lnTo>
                  <a:lnTo>
                    <a:pt x="726" y="839"/>
                  </a:lnTo>
                  <a:lnTo>
                    <a:pt x="724" y="839"/>
                  </a:lnTo>
                  <a:lnTo>
                    <a:pt x="722" y="841"/>
                  </a:lnTo>
                  <a:lnTo>
                    <a:pt x="720" y="842"/>
                  </a:lnTo>
                  <a:lnTo>
                    <a:pt x="719" y="842"/>
                  </a:lnTo>
                  <a:lnTo>
                    <a:pt x="717" y="842"/>
                  </a:lnTo>
                  <a:lnTo>
                    <a:pt x="712" y="842"/>
                  </a:lnTo>
                  <a:lnTo>
                    <a:pt x="711" y="841"/>
                  </a:lnTo>
                  <a:lnTo>
                    <a:pt x="710" y="841"/>
                  </a:lnTo>
                  <a:lnTo>
                    <a:pt x="709" y="842"/>
                  </a:lnTo>
                  <a:lnTo>
                    <a:pt x="706" y="842"/>
                  </a:lnTo>
                  <a:lnTo>
                    <a:pt x="705" y="842"/>
                  </a:lnTo>
                  <a:lnTo>
                    <a:pt x="702" y="842"/>
                  </a:lnTo>
                  <a:lnTo>
                    <a:pt x="702" y="843"/>
                  </a:lnTo>
                  <a:lnTo>
                    <a:pt x="701" y="843"/>
                  </a:lnTo>
                  <a:lnTo>
                    <a:pt x="700" y="843"/>
                  </a:lnTo>
                  <a:lnTo>
                    <a:pt x="699" y="843"/>
                  </a:lnTo>
                  <a:lnTo>
                    <a:pt x="699" y="844"/>
                  </a:lnTo>
                  <a:lnTo>
                    <a:pt x="697" y="844"/>
                  </a:lnTo>
                  <a:lnTo>
                    <a:pt x="696" y="844"/>
                  </a:lnTo>
                  <a:lnTo>
                    <a:pt x="696" y="846"/>
                  </a:lnTo>
                  <a:lnTo>
                    <a:pt x="695" y="846"/>
                  </a:lnTo>
                  <a:lnTo>
                    <a:pt x="694" y="846"/>
                  </a:lnTo>
                  <a:lnTo>
                    <a:pt x="692" y="846"/>
                  </a:lnTo>
                  <a:lnTo>
                    <a:pt x="692" y="847"/>
                  </a:lnTo>
                  <a:lnTo>
                    <a:pt x="691" y="847"/>
                  </a:lnTo>
                  <a:lnTo>
                    <a:pt x="690" y="847"/>
                  </a:lnTo>
                  <a:lnTo>
                    <a:pt x="689" y="847"/>
                  </a:lnTo>
                  <a:lnTo>
                    <a:pt x="689" y="848"/>
                  </a:lnTo>
                  <a:lnTo>
                    <a:pt x="687" y="848"/>
                  </a:lnTo>
                  <a:lnTo>
                    <a:pt x="686" y="849"/>
                  </a:lnTo>
                  <a:lnTo>
                    <a:pt x="685" y="849"/>
                  </a:lnTo>
                  <a:lnTo>
                    <a:pt x="684" y="849"/>
                  </a:lnTo>
                  <a:lnTo>
                    <a:pt x="682" y="849"/>
                  </a:lnTo>
                  <a:lnTo>
                    <a:pt x="681" y="849"/>
                  </a:lnTo>
                  <a:lnTo>
                    <a:pt x="680" y="851"/>
                  </a:lnTo>
                  <a:lnTo>
                    <a:pt x="679" y="852"/>
                  </a:lnTo>
                  <a:lnTo>
                    <a:pt x="676" y="853"/>
                  </a:lnTo>
                  <a:lnTo>
                    <a:pt x="676" y="854"/>
                  </a:lnTo>
                  <a:lnTo>
                    <a:pt x="674" y="856"/>
                  </a:lnTo>
                  <a:lnTo>
                    <a:pt x="674" y="857"/>
                  </a:lnTo>
                  <a:lnTo>
                    <a:pt x="672" y="859"/>
                  </a:lnTo>
                  <a:lnTo>
                    <a:pt x="672" y="862"/>
                  </a:lnTo>
                  <a:lnTo>
                    <a:pt x="671" y="863"/>
                  </a:lnTo>
                  <a:lnTo>
                    <a:pt x="670" y="866"/>
                  </a:lnTo>
                  <a:lnTo>
                    <a:pt x="667" y="869"/>
                  </a:lnTo>
                  <a:lnTo>
                    <a:pt x="666" y="871"/>
                  </a:lnTo>
                  <a:lnTo>
                    <a:pt x="664" y="872"/>
                  </a:lnTo>
                  <a:lnTo>
                    <a:pt x="662" y="874"/>
                  </a:lnTo>
                  <a:lnTo>
                    <a:pt x="661" y="876"/>
                  </a:lnTo>
                  <a:lnTo>
                    <a:pt x="660" y="876"/>
                  </a:lnTo>
                  <a:lnTo>
                    <a:pt x="659" y="877"/>
                  </a:lnTo>
                  <a:lnTo>
                    <a:pt x="656" y="878"/>
                  </a:lnTo>
                  <a:lnTo>
                    <a:pt x="654" y="879"/>
                  </a:lnTo>
                  <a:lnTo>
                    <a:pt x="651" y="879"/>
                  </a:lnTo>
                  <a:lnTo>
                    <a:pt x="649" y="878"/>
                  </a:lnTo>
                  <a:lnTo>
                    <a:pt x="646" y="878"/>
                  </a:lnTo>
                  <a:lnTo>
                    <a:pt x="645" y="877"/>
                  </a:lnTo>
                  <a:lnTo>
                    <a:pt x="642" y="876"/>
                  </a:lnTo>
                  <a:lnTo>
                    <a:pt x="641" y="876"/>
                  </a:lnTo>
                  <a:lnTo>
                    <a:pt x="640" y="874"/>
                  </a:lnTo>
                  <a:lnTo>
                    <a:pt x="637" y="874"/>
                  </a:lnTo>
                  <a:lnTo>
                    <a:pt x="636" y="873"/>
                  </a:lnTo>
                  <a:lnTo>
                    <a:pt x="636" y="872"/>
                  </a:lnTo>
                  <a:lnTo>
                    <a:pt x="636" y="871"/>
                  </a:lnTo>
                  <a:lnTo>
                    <a:pt x="637" y="871"/>
                  </a:lnTo>
                  <a:lnTo>
                    <a:pt x="637" y="869"/>
                  </a:lnTo>
                  <a:lnTo>
                    <a:pt x="639" y="868"/>
                  </a:lnTo>
                  <a:lnTo>
                    <a:pt x="641" y="867"/>
                  </a:lnTo>
                  <a:lnTo>
                    <a:pt x="644" y="867"/>
                  </a:lnTo>
                  <a:lnTo>
                    <a:pt x="646" y="864"/>
                  </a:lnTo>
                  <a:lnTo>
                    <a:pt x="647" y="862"/>
                  </a:lnTo>
                  <a:lnTo>
                    <a:pt x="649" y="861"/>
                  </a:lnTo>
                  <a:lnTo>
                    <a:pt x="650" y="857"/>
                  </a:lnTo>
                  <a:lnTo>
                    <a:pt x="650" y="854"/>
                  </a:lnTo>
                  <a:lnTo>
                    <a:pt x="650" y="852"/>
                  </a:lnTo>
                  <a:lnTo>
                    <a:pt x="649" y="849"/>
                  </a:lnTo>
                  <a:lnTo>
                    <a:pt x="649" y="848"/>
                  </a:lnTo>
                  <a:lnTo>
                    <a:pt x="649" y="843"/>
                  </a:lnTo>
                  <a:lnTo>
                    <a:pt x="649" y="839"/>
                  </a:lnTo>
                  <a:lnTo>
                    <a:pt x="646" y="836"/>
                  </a:lnTo>
                  <a:lnTo>
                    <a:pt x="646" y="833"/>
                  </a:lnTo>
                  <a:lnTo>
                    <a:pt x="646" y="832"/>
                  </a:lnTo>
                  <a:lnTo>
                    <a:pt x="649" y="831"/>
                  </a:lnTo>
                  <a:lnTo>
                    <a:pt x="651" y="829"/>
                  </a:lnTo>
                  <a:lnTo>
                    <a:pt x="652" y="828"/>
                  </a:lnTo>
                  <a:lnTo>
                    <a:pt x="655" y="827"/>
                  </a:lnTo>
                  <a:lnTo>
                    <a:pt x="656" y="826"/>
                  </a:lnTo>
                  <a:lnTo>
                    <a:pt x="657" y="822"/>
                  </a:lnTo>
                  <a:lnTo>
                    <a:pt x="659" y="821"/>
                  </a:lnTo>
                  <a:lnTo>
                    <a:pt x="659" y="818"/>
                  </a:lnTo>
                  <a:lnTo>
                    <a:pt x="659" y="817"/>
                  </a:lnTo>
                  <a:lnTo>
                    <a:pt x="660" y="813"/>
                  </a:lnTo>
                  <a:lnTo>
                    <a:pt x="660" y="809"/>
                  </a:lnTo>
                  <a:lnTo>
                    <a:pt x="660" y="808"/>
                  </a:lnTo>
                  <a:lnTo>
                    <a:pt x="660" y="806"/>
                  </a:lnTo>
                  <a:lnTo>
                    <a:pt x="661" y="804"/>
                  </a:lnTo>
                  <a:lnTo>
                    <a:pt x="662" y="803"/>
                  </a:lnTo>
                  <a:lnTo>
                    <a:pt x="665" y="802"/>
                  </a:lnTo>
                  <a:lnTo>
                    <a:pt x="669" y="799"/>
                  </a:lnTo>
                  <a:lnTo>
                    <a:pt x="671" y="797"/>
                  </a:lnTo>
                  <a:lnTo>
                    <a:pt x="674" y="793"/>
                  </a:lnTo>
                  <a:lnTo>
                    <a:pt x="675" y="791"/>
                  </a:lnTo>
                  <a:lnTo>
                    <a:pt x="677" y="787"/>
                  </a:lnTo>
                  <a:lnTo>
                    <a:pt x="677" y="784"/>
                  </a:lnTo>
                  <a:lnTo>
                    <a:pt x="677" y="783"/>
                  </a:lnTo>
                  <a:lnTo>
                    <a:pt x="677" y="782"/>
                  </a:lnTo>
                  <a:lnTo>
                    <a:pt x="676" y="781"/>
                  </a:lnTo>
                  <a:lnTo>
                    <a:pt x="676" y="779"/>
                  </a:lnTo>
                  <a:lnTo>
                    <a:pt x="676" y="778"/>
                  </a:lnTo>
                  <a:lnTo>
                    <a:pt x="675" y="776"/>
                  </a:lnTo>
                  <a:lnTo>
                    <a:pt x="674" y="773"/>
                  </a:lnTo>
                  <a:lnTo>
                    <a:pt x="674" y="772"/>
                  </a:lnTo>
                  <a:lnTo>
                    <a:pt x="674" y="771"/>
                  </a:lnTo>
                  <a:lnTo>
                    <a:pt x="674" y="769"/>
                  </a:lnTo>
                  <a:lnTo>
                    <a:pt x="672" y="769"/>
                  </a:lnTo>
                  <a:lnTo>
                    <a:pt x="671" y="768"/>
                  </a:lnTo>
                  <a:lnTo>
                    <a:pt x="670" y="768"/>
                  </a:lnTo>
                  <a:lnTo>
                    <a:pt x="669" y="768"/>
                  </a:lnTo>
                  <a:lnTo>
                    <a:pt x="667" y="768"/>
                  </a:lnTo>
                  <a:lnTo>
                    <a:pt x="667" y="767"/>
                  </a:lnTo>
                  <a:lnTo>
                    <a:pt x="669" y="767"/>
                  </a:lnTo>
                  <a:lnTo>
                    <a:pt x="669" y="766"/>
                  </a:lnTo>
                  <a:lnTo>
                    <a:pt x="667" y="764"/>
                  </a:lnTo>
                  <a:lnTo>
                    <a:pt x="669" y="763"/>
                  </a:lnTo>
                  <a:lnTo>
                    <a:pt x="670" y="762"/>
                  </a:lnTo>
                  <a:lnTo>
                    <a:pt x="671" y="762"/>
                  </a:lnTo>
                  <a:lnTo>
                    <a:pt x="671" y="761"/>
                  </a:lnTo>
                  <a:lnTo>
                    <a:pt x="672" y="759"/>
                  </a:lnTo>
                  <a:lnTo>
                    <a:pt x="675" y="758"/>
                  </a:lnTo>
                  <a:lnTo>
                    <a:pt x="679" y="757"/>
                  </a:lnTo>
                  <a:lnTo>
                    <a:pt x="680" y="757"/>
                  </a:lnTo>
                  <a:lnTo>
                    <a:pt x="684" y="754"/>
                  </a:lnTo>
                  <a:lnTo>
                    <a:pt x="686" y="753"/>
                  </a:lnTo>
                  <a:lnTo>
                    <a:pt x="689" y="752"/>
                  </a:lnTo>
                  <a:lnTo>
                    <a:pt x="689" y="751"/>
                  </a:lnTo>
                  <a:lnTo>
                    <a:pt x="690" y="748"/>
                  </a:lnTo>
                  <a:lnTo>
                    <a:pt x="691" y="746"/>
                  </a:lnTo>
                  <a:lnTo>
                    <a:pt x="692" y="746"/>
                  </a:lnTo>
                  <a:lnTo>
                    <a:pt x="695" y="743"/>
                  </a:lnTo>
                  <a:lnTo>
                    <a:pt x="696" y="742"/>
                  </a:lnTo>
                  <a:lnTo>
                    <a:pt x="697" y="742"/>
                  </a:lnTo>
                  <a:lnTo>
                    <a:pt x="697" y="741"/>
                  </a:lnTo>
                  <a:lnTo>
                    <a:pt x="699" y="741"/>
                  </a:lnTo>
                  <a:lnTo>
                    <a:pt x="700" y="739"/>
                  </a:lnTo>
                  <a:lnTo>
                    <a:pt x="702" y="739"/>
                  </a:lnTo>
                  <a:lnTo>
                    <a:pt x="704" y="738"/>
                  </a:lnTo>
                  <a:lnTo>
                    <a:pt x="704" y="737"/>
                  </a:lnTo>
                  <a:lnTo>
                    <a:pt x="705" y="737"/>
                  </a:lnTo>
                  <a:lnTo>
                    <a:pt x="706" y="736"/>
                  </a:lnTo>
                  <a:lnTo>
                    <a:pt x="707" y="734"/>
                  </a:lnTo>
                  <a:lnTo>
                    <a:pt x="709" y="734"/>
                  </a:lnTo>
                  <a:lnTo>
                    <a:pt x="709" y="733"/>
                  </a:lnTo>
                  <a:lnTo>
                    <a:pt x="711" y="732"/>
                  </a:lnTo>
                  <a:lnTo>
                    <a:pt x="715" y="731"/>
                  </a:lnTo>
                  <a:lnTo>
                    <a:pt x="719" y="728"/>
                  </a:lnTo>
                  <a:lnTo>
                    <a:pt x="721" y="726"/>
                  </a:lnTo>
                  <a:lnTo>
                    <a:pt x="724" y="723"/>
                  </a:lnTo>
                  <a:lnTo>
                    <a:pt x="725" y="722"/>
                  </a:lnTo>
                  <a:lnTo>
                    <a:pt x="726" y="722"/>
                  </a:lnTo>
                  <a:lnTo>
                    <a:pt x="726" y="721"/>
                  </a:lnTo>
                  <a:lnTo>
                    <a:pt x="727" y="719"/>
                  </a:lnTo>
                  <a:lnTo>
                    <a:pt x="729" y="718"/>
                  </a:lnTo>
                  <a:lnTo>
                    <a:pt x="729" y="717"/>
                  </a:lnTo>
                  <a:lnTo>
                    <a:pt x="730" y="717"/>
                  </a:lnTo>
                  <a:lnTo>
                    <a:pt x="731" y="717"/>
                  </a:lnTo>
                  <a:lnTo>
                    <a:pt x="734" y="713"/>
                  </a:lnTo>
                  <a:lnTo>
                    <a:pt x="735" y="711"/>
                  </a:lnTo>
                  <a:lnTo>
                    <a:pt x="735" y="709"/>
                  </a:lnTo>
                  <a:lnTo>
                    <a:pt x="735" y="708"/>
                  </a:lnTo>
                  <a:lnTo>
                    <a:pt x="736" y="708"/>
                  </a:lnTo>
                  <a:lnTo>
                    <a:pt x="737" y="708"/>
                  </a:lnTo>
                  <a:lnTo>
                    <a:pt x="739" y="707"/>
                  </a:lnTo>
                  <a:lnTo>
                    <a:pt x="739" y="706"/>
                  </a:lnTo>
                  <a:lnTo>
                    <a:pt x="739" y="704"/>
                  </a:lnTo>
                  <a:lnTo>
                    <a:pt x="739" y="703"/>
                  </a:lnTo>
                  <a:lnTo>
                    <a:pt x="740" y="702"/>
                  </a:lnTo>
                  <a:lnTo>
                    <a:pt x="741" y="699"/>
                  </a:lnTo>
                  <a:lnTo>
                    <a:pt x="742" y="697"/>
                  </a:lnTo>
                  <a:lnTo>
                    <a:pt x="742" y="692"/>
                  </a:lnTo>
                  <a:lnTo>
                    <a:pt x="742" y="687"/>
                  </a:lnTo>
                  <a:lnTo>
                    <a:pt x="742" y="684"/>
                  </a:lnTo>
                  <a:lnTo>
                    <a:pt x="744" y="683"/>
                  </a:lnTo>
                  <a:lnTo>
                    <a:pt x="744" y="677"/>
                  </a:lnTo>
                  <a:lnTo>
                    <a:pt x="742" y="669"/>
                  </a:lnTo>
                  <a:lnTo>
                    <a:pt x="741" y="663"/>
                  </a:lnTo>
                  <a:lnTo>
                    <a:pt x="740" y="659"/>
                  </a:lnTo>
                  <a:lnTo>
                    <a:pt x="739" y="657"/>
                  </a:lnTo>
                  <a:lnTo>
                    <a:pt x="737" y="654"/>
                  </a:lnTo>
                  <a:lnTo>
                    <a:pt x="736" y="653"/>
                  </a:lnTo>
                  <a:lnTo>
                    <a:pt x="735" y="652"/>
                  </a:lnTo>
                  <a:lnTo>
                    <a:pt x="734" y="651"/>
                  </a:lnTo>
                  <a:lnTo>
                    <a:pt x="734" y="649"/>
                  </a:lnTo>
                  <a:lnTo>
                    <a:pt x="734" y="648"/>
                  </a:lnTo>
                  <a:lnTo>
                    <a:pt x="732" y="646"/>
                  </a:lnTo>
                  <a:lnTo>
                    <a:pt x="731" y="643"/>
                  </a:lnTo>
                  <a:lnTo>
                    <a:pt x="731" y="641"/>
                  </a:lnTo>
                  <a:lnTo>
                    <a:pt x="731" y="639"/>
                  </a:lnTo>
                  <a:lnTo>
                    <a:pt x="731" y="638"/>
                  </a:lnTo>
                  <a:lnTo>
                    <a:pt x="729" y="632"/>
                  </a:lnTo>
                  <a:lnTo>
                    <a:pt x="727" y="628"/>
                  </a:lnTo>
                  <a:lnTo>
                    <a:pt x="727" y="627"/>
                  </a:lnTo>
                  <a:lnTo>
                    <a:pt x="725" y="626"/>
                  </a:lnTo>
                  <a:lnTo>
                    <a:pt x="724" y="623"/>
                  </a:lnTo>
                  <a:lnTo>
                    <a:pt x="722" y="619"/>
                  </a:lnTo>
                  <a:lnTo>
                    <a:pt x="724" y="618"/>
                  </a:lnTo>
                  <a:lnTo>
                    <a:pt x="725" y="616"/>
                  </a:lnTo>
                  <a:lnTo>
                    <a:pt x="726" y="613"/>
                  </a:lnTo>
                  <a:lnTo>
                    <a:pt x="726" y="611"/>
                  </a:lnTo>
                  <a:lnTo>
                    <a:pt x="726" y="608"/>
                  </a:lnTo>
                  <a:lnTo>
                    <a:pt x="727" y="603"/>
                  </a:lnTo>
                  <a:lnTo>
                    <a:pt x="727" y="602"/>
                  </a:lnTo>
                  <a:lnTo>
                    <a:pt x="727" y="598"/>
                  </a:lnTo>
                  <a:lnTo>
                    <a:pt x="727" y="597"/>
                  </a:lnTo>
                  <a:lnTo>
                    <a:pt x="727" y="596"/>
                  </a:lnTo>
                  <a:lnTo>
                    <a:pt x="726" y="592"/>
                  </a:lnTo>
                  <a:lnTo>
                    <a:pt x="725" y="588"/>
                  </a:lnTo>
                  <a:lnTo>
                    <a:pt x="724" y="587"/>
                  </a:lnTo>
                  <a:lnTo>
                    <a:pt x="721" y="583"/>
                  </a:lnTo>
                  <a:lnTo>
                    <a:pt x="719" y="578"/>
                  </a:lnTo>
                  <a:lnTo>
                    <a:pt x="716" y="574"/>
                  </a:lnTo>
                  <a:lnTo>
                    <a:pt x="715" y="573"/>
                  </a:lnTo>
                  <a:lnTo>
                    <a:pt x="714" y="572"/>
                  </a:lnTo>
                  <a:lnTo>
                    <a:pt x="707" y="567"/>
                  </a:lnTo>
                  <a:lnTo>
                    <a:pt x="702" y="563"/>
                  </a:lnTo>
                  <a:lnTo>
                    <a:pt x="699" y="561"/>
                  </a:lnTo>
                  <a:lnTo>
                    <a:pt x="697" y="561"/>
                  </a:lnTo>
                  <a:lnTo>
                    <a:pt x="696" y="559"/>
                  </a:lnTo>
                  <a:lnTo>
                    <a:pt x="694" y="558"/>
                  </a:lnTo>
                  <a:lnTo>
                    <a:pt x="691" y="558"/>
                  </a:lnTo>
                  <a:lnTo>
                    <a:pt x="689" y="557"/>
                  </a:lnTo>
                  <a:lnTo>
                    <a:pt x="689" y="556"/>
                  </a:lnTo>
                  <a:lnTo>
                    <a:pt x="687" y="556"/>
                  </a:lnTo>
                  <a:lnTo>
                    <a:pt x="684" y="554"/>
                  </a:lnTo>
                  <a:lnTo>
                    <a:pt x="679" y="552"/>
                  </a:lnTo>
                  <a:lnTo>
                    <a:pt x="677" y="551"/>
                  </a:lnTo>
                  <a:lnTo>
                    <a:pt x="676" y="549"/>
                  </a:lnTo>
                  <a:lnTo>
                    <a:pt x="674" y="549"/>
                  </a:lnTo>
                  <a:lnTo>
                    <a:pt x="672" y="548"/>
                  </a:lnTo>
                  <a:lnTo>
                    <a:pt x="670" y="547"/>
                  </a:lnTo>
                  <a:lnTo>
                    <a:pt x="667" y="544"/>
                  </a:lnTo>
                  <a:lnTo>
                    <a:pt x="664" y="543"/>
                  </a:lnTo>
                  <a:lnTo>
                    <a:pt x="662" y="541"/>
                  </a:lnTo>
                  <a:lnTo>
                    <a:pt x="659" y="538"/>
                  </a:lnTo>
                  <a:lnTo>
                    <a:pt x="656" y="537"/>
                  </a:lnTo>
                  <a:lnTo>
                    <a:pt x="654" y="534"/>
                  </a:lnTo>
                  <a:lnTo>
                    <a:pt x="652" y="533"/>
                  </a:lnTo>
                  <a:lnTo>
                    <a:pt x="651" y="532"/>
                  </a:lnTo>
                  <a:lnTo>
                    <a:pt x="650" y="532"/>
                  </a:lnTo>
                  <a:lnTo>
                    <a:pt x="649" y="531"/>
                  </a:lnTo>
                  <a:lnTo>
                    <a:pt x="647" y="531"/>
                  </a:lnTo>
                  <a:lnTo>
                    <a:pt x="645" y="529"/>
                  </a:lnTo>
                  <a:lnTo>
                    <a:pt x="642" y="528"/>
                  </a:lnTo>
                  <a:lnTo>
                    <a:pt x="641" y="528"/>
                  </a:lnTo>
                  <a:lnTo>
                    <a:pt x="639" y="528"/>
                  </a:lnTo>
                  <a:lnTo>
                    <a:pt x="637" y="529"/>
                  </a:lnTo>
                  <a:lnTo>
                    <a:pt x="635" y="531"/>
                  </a:lnTo>
                  <a:lnTo>
                    <a:pt x="631" y="532"/>
                  </a:lnTo>
                  <a:lnTo>
                    <a:pt x="629" y="533"/>
                  </a:lnTo>
                  <a:lnTo>
                    <a:pt x="627" y="532"/>
                  </a:lnTo>
                  <a:lnTo>
                    <a:pt x="627" y="531"/>
                  </a:lnTo>
                  <a:lnTo>
                    <a:pt x="627" y="529"/>
                  </a:lnTo>
                  <a:lnTo>
                    <a:pt x="629" y="528"/>
                  </a:lnTo>
                  <a:lnTo>
                    <a:pt x="630" y="527"/>
                  </a:lnTo>
                  <a:lnTo>
                    <a:pt x="630" y="524"/>
                  </a:lnTo>
                  <a:lnTo>
                    <a:pt x="631" y="523"/>
                  </a:lnTo>
                  <a:lnTo>
                    <a:pt x="632" y="522"/>
                  </a:lnTo>
                  <a:lnTo>
                    <a:pt x="634" y="521"/>
                  </a:lnTo>
                  <a:lnTo>
                    <a:pt x="634" y="519"/>
                  </a:lnTo>
                  <a:lnTo>
                    <a:pt x="634" y="518"/>
                  </a:lnTo>
                  <a:lnTo>
                    <a:pt x="634" y="517"/>
                  </a:lnTo>
                  <a:lnTo>
                    <a:pt x="635" y="516"/>
                  </a:lnTo>
                  <a:lnTo>
                    <a:pt x="637" y="514"/>
                  </a:lnTo>
                  <a:lnTo>
                    <a:pt x="639" y="514"/>
                  </a:lnTo>
                  <a:lnTo>
                    <a:pt x="639" y="513"/>
                  </a:lnTo>
                  <a:lnTo>
                    <a:pt x="640" y="511"/>
                  </a:lnTo>
                  <a:lnTo>
                    <a:pt x="640" y="508"/>
                  </a:lnTo>
                  <a:lnTo>
                    <a:pt x="640" y="506"/>
                  </a:lnTo>
                  <a:lnTo>
                    <a:pt x="639" y="499"/>
                  </a:lnTo>
                  <a:lnTo>
                    <a:pt x="637" y="494"/>
                  </a:lnTo>
                  <a:lnTo>
                    <a:pt x="639" y="493"/>
                  </a:lnTo>
                  <a:lnTo>
                    <a:pt x="639" y="492"/>
                  </a:lnTo>
                  <a:lnTo>
                    <a:pt x="639" y="489"/>
                  </a:lnTo>
                  <a:lnTo>
                    <a:pt x="639" y="487"/>
                  </a:lnTo>
                  <a:lnTo>
                    <a:pt x="636" y="483"/>
                  </a:lnTo>
                  <a:lnTo>
                    <a:pt x="635" y="479"/>
                  </a:lnTo>
                  <a:lnTo>
                    <a:pt x="632" y="479"/>
                  </a:lnTo>
                  <a:lnTo>
                    <a:pt x="631" y="479"/>
                  </a:lnTo>
                  <a:lnTo>
                    <a:pt x="631" y="481"/>
                  </a:lnTo>
                  <a:lnTo>
                    <a:pt x="630" y="479"/>
                  </a:lnTo>
                  <a:lnTo>
                    <a:pt x="629" y="481"/>
                  </a:lnTo>
                  <a:lnTo>
                    <a:pt x="627" y="481"/>
                  </a:lnTo>
                  <a:lnTo>
                    <a:pt x="626" y="481"/>
                  </a:lnTo>
                  <a:lnTo>
                    <a:pt x="624" y="479"/>
                  </a:lnTo>
                  <a:lnTo>
                    <a:pt x="622" y="479"/>
                  </a:lnTo>
                  <a:lnTo>
                    <a:pt x="621" y="479"/>
                  </a:lnTo>
                  <a:lnTo>
                    <a:pt x="621" y="478"/>
                  </a:lnTo>
                  <a:lnTo>
                    <a:pt x="620" y="478"/>
                  </a:lnTo>
                  <a:lnTo>
                    <a:pt x="620" y="477"/>
                  </a:lnTo>
                  <a:lnTo>
                    <a:pt x="619" y="476"/>
                  </a:lnTo>
                  <a:lnTo>
                    <a:pt x="617" y="476"/>
                  </a:lnTo>
                  <a:lnTo>
                    <a:pt x="617" y="474"/>
                  </a:lnTo>
                  <a:lnTo>
                    <a:pt x="616" y="474"/>
                  </a:lnTo>
                  <a:lnTo>
                    <a:pt x="615" y="473"/>
                  </a:lnTo>
                  <a:lnTo>
                    <a:pt x="612" y="469"/>
                  </a:lnTo>
                  <a:lnTo>
                    <a:pt x="614" y="468"/>
                  </a:lnTo>
                  <a:lnTo>
                    <a:pt x="614" y="467"/>
                  </a:lnTo>
                  <a:lnTo>
                    <a:pt x="612" y="464"/>
                  </a:lnTo>
                  <a:lnTo>
                    <a:pt x="612" y="462"/>
                  </a:lnTo>
                  <a:lnTo>
                    <a:pt x="611" y="461"/>
                  </a:lnTo>
                  <a:lnTo>
                    <a:pt x="610" y="458"/>
                  </a:lnTo>
                  <a:lnTo>
                    <a:pt x="609" y="457"/>
                  </a:lnTo>
                  <a:lnTo>
                    <a:pt x="609" y="456"/>
                  </a:lnTo>
                  <a:lnTo>
                    <a:pt x="606" y="453"/>
                  </a:lnTo>
                  <a:lnTo>
                    <a:pt x="606" y="452"/>
                  </a:lnTo>
                  <a:lnTo>
                    <a:pt x="606" y="448"/>
                  </a:lnTo>
                  <a:lnTo>
                    <a:pt x="606" y="447"/>
                  </a:lnTo>
                  <a:lnTo>
                    <a:pt x="604" y="446"/>
                  </a:lnTo>
                  <a:lnTo>
                    <a:pt x="604" y="444"/>
                  </a:lnTo>
                  <a:lnTo>
                    <a:pt x="604" y="443"/>
                  </a:lnTo>
                  <a:lnTo>
                    <a:pt x="602" y="441"/>
                  </a:lnTo>
                  <a:lnTo>
                    <a:pt x="601" y="439"/>
                  </a:lnTo>
                  <a:lnTo>
                    <a:pt x="600" y="438"/>
                  </a:lnTo>
                  <a:lnTo>
                    <a:pt x="599" y="438"/>
                  </a:lnTo>
                  <a:lnTo>
                    <a:pt x="596" y="436"/>
                  </a:lnTo>
                  <a:lnTo>
                    <a:pt x="594" y="434"/>
                  </a:lnTo>
                  <a:lnTo>
                    <a:pt x="594" y="433"/>
                  </a:lnTo>
                  <a:lnTo>
                    <a:pt x="592" y="433"/>
                  </a:lnTo>
                  <a:lnTo>
                    <a:pt x="591" y="433"/>
                  </a:lnTo>
                  <a:lnTo>
                    <a:pt x="587" y="428"/>
                  </a:lnTo>
                  <a:lnTo>
                    <a:pt x="585" y="426"/>
                  </a:lnTo>
                  <a:lnTo>
                    <a:pt x="582" y="424"/>
                  </a:lnTo>
                  <a:lnTo>
                    <a:pt x="581" y="424"/>
                  </a:lnTo>
                  <a:lnTo>
                    <a:pt x="580" y="424"/>
                  </a:lnTo>
                  <a:lnTo>
                    <a:pt x="579" y="422"/>
                  </a:lnTo>
                  <a:lnTo>
                    <a:pt x="577" y="421"/>
                  </a:lnTo>
                  <a:lnTo>
                    <a:pt x="572" y="417"/>
                  </a:lnTo>
                  <a:lnTo>
                    <a:pt x="567" y="412"/>
                  </a:lnTo>
                  <a:lnTo>
                    <a:pt x="559" y="406"/>
                  </a:lnTo>
                  <a:lnTo>
                    <a:pt x="555" y="403"/>
                  </a:lnTo>
                  <a:lnTo>
                    <a:pt x="552" y="401"/>
                  </a:lnTo>
                  <a:lnTo>
                    <a:pt x="549" y="397"/>
                  </a:lnTo>
                  <a:lnTo>
                    <a:pt x="549" y="396"/>
                  </a:lnTo>
                  <a:lnTo>
                    <a:pt x="547" y="396"/>
                  </a:lnTo>
                  <a:lnTo>
                    <a:pt x="547" y="394"/>
                  </a:lnTo>
                  <a:lnTo>
                    <a:pt x="547" y="393"/>
                  </a:lnTo>
                  <a:lnTo>
                    <a:pt x="549" y="391"/>
                  </a:lnTo>
                  <a:lnTo>
                    <a:pt x="549" y="388"/>
                  </a:lnTo>
                  <a:lnTo>
                    <a:pt x="547" y="387"/>
                  </a:lnTo>
                  <a:lnTo>
                    <a:pt x="547" y="386"/>
                  </a:lnTo>
                  <a:lnTo>
                    <a:pt x="546" y="383"/>
                  </a:lnTo>
                  <a:lnTo>
                    <a:pt x="544" y="379"/>
                  </a:lnTo>
                  <a:lnTo>
                    <a:pt x="541" y="374"/>
                  </a:lnTo>
                  <a:lnTo>
                    <a:pt x="541" y="373"/>
                  </a:lnTo>
                  <a:lnTo>
                    <a:pt x="542" y="371"/>
                  </a:lnTo>
                  <a:lnTo>
                    <a:pt x="542" y="369"/>
                  </a:lnTo>
                  <a:lnTo>
                    <a:pt x="545" y="368"/>
                  </a:lnTo>
                  <a:lnTo>
                    <a:pt x="546" y="368"/>
                  </a:lnTo>
                  <a:lnTo>
                    <a:pt x="547" y="368"/>
                  </a:lnTo>
                  <a:lnTo>
                    <a:pt x="549" y="368"/>
                  </a:lnTo>
                  <a:lnTo>
                    <a:pt x="551" y="367"/>
                  </a:lnTo>
                  <a:lnTo>
                    <a:pt x="552" y="367"/>
                  </a:lnTo>
                  <a:lnTo>
                    <a:pt x="555" y="367"/>
                  </a:lnTo>
                  <a:lnTo>
                    <a:pt x="555" y="366"/>
                  </a:lnTo>
                  <a:lnTo>
                    <a:pt x="555" y="364"/>
                  </a:lnTo>
                  <a:lnTo>
                    <a:pt x="554" y="364"/>
                  </a:lnTo>
                  <a:lnTo>
                    <a:pt x="555" y="363"/>
                  </a:lnTo>
                  <a:lnTo>
                    <a:pt x="556" y="361"/>
                  </a:lnTo>
                  <a:lnTo>
                    <a:pt x="557" y="361"/>
                  </a:lnTo>
                  <a:lnTo>
                    <a:pt x="559" y="362"/>
                  </a:lnTo>
                  <a:lnTo>
                    <a:pt x="560" y="361"/>
                  </a:lnTo>
                  <a:lnTo>
                    <a:pt x="560" y="359"/>
                  </a:lnTo>
                  <a:lnTo>
                    <a:pt x="560" y="358"/>
                  </a:lnTo>
                  <a:lnTo>
                    <a:pt x="560" y="354"/>
                  </a:lnTo>
                  <a:lnTo>
                    <a:pt x="560" y="352"/>
                  </a:lnTo>
                  <a:lnTo>
                    <a:pt x="560" y="351"/>
                  </a:lnTo>
                  <a:lnTo>
                    <a:pt x="559" y="349"/>
                  </a:lnTo>
                  <a:lnTo>
                    <a:pt x="555" y="347"/>
                  </a:lnTo>
                  <a:lnTo>
                    <a:pt x="555" y="344"/>
                  </a:lnTo>
                  <a:lnTo>
                    <a:pt x="554" y="343"/>
                  </a:lnTo>
                  <a:lnTo>
                    <a:pt x="552" y="342"/>
                  </a:lnTo>
                  <a:lnTo>
                    <a:pt x="551" y="341"/>
                  </a:lnTo>
                  <a:lnTo>
                    <a:pt x="550" y="341"/>
                  </a:lnTo>
                  <a:lnTo>
                    <a:pt x="547" y="339"/>
                  </a:lnTo>
                  <a:lnTo>
                    <a:pt x="546" y="338"/>
                  </a:lnTo>
                  <a:lnTo>
                    <a:pt x="544" y="337"/>
                  </a:lnTo>
                  <a:lnTo>
                    <a:pt x="542" y="336"/>
                  </a:lnTo>
                  <a:lnTo>
                    <a:pt x="541" y="333"/>
                  </a:lnTo>
                  <a:lnTo>
                    <a:pt x="539" y="331"/>
                  </a:lnTo>
                  <a:lnTo>
                    <a:pt x="539" y="329"/>
                  </a:lnTo>
                  <a:lnTo>
                    <a:pt x="537" y="329"/>
                  </a:lnTo>
                  <a:lnTo>
                    <a:pt x="530" y="331"/>
                  </a:lnTo>
                  <a:lnTo>
                    <a:pt x="525" y="332"/>
                  </a:lnTo>
                  <a:lnTo>
                    <a:pt x="524" y="332"/>
                  </a:lnTo>
                  <a:lnTo>
                    <a:pt x="520" y="333"/>
                  </a:lnTo>
                  <a:lnTo>
                    <a:pt x="516" y="333"/>
                  </a:lnTo>
                  <a:lnTo>
                    <a:pt x="510" y="333"/>
                  </a:lnTo>
                  <a:lnTo>
                    <a:pt x="507" y="333"/>
                  </a:lnTo>
                  <a:lnTo>
                    <a:pt x="506" y="334"/>
                  </a:lnTo>
                  <a:lnTo>
                    <a:pt x="505" y="337"/>
                  </a:lnTo>
                  <a:lnTo>
                    <a:pt x="504" y="337"/>
                  </a:lnTo>
                  <a:lnTo>
                    <a:pt x="504" y="334"/>
                  </a:lnTo>
                  <a:lnTo>
                    <a:pt x="504" y="333"/>
                  </a:lnTo>
                  <a:lnTo>
                    <a:pt x="509" y="333"/>
                  </a:lnTo>
                  <a:lnTo>
                    <a:pt x="516" y="332"/>
                  </a:lnTo>
                  <a:lnTo>
                    <a:pt x="520" y="332"/>
                  </a:lnTo>
                  <a:lnTo>
                    <a:pt x="524" y="331"/>
                  </a:lnTo>
                  <a:lnTo>
                    <a:pt x="524" y="323"/>
                  </a:lnTo>
                  <a:lnTo>
                    <a:pt x="514" y="322"/>
                  </a:lnTo>
                  <a:lnTo>
                    <a:pt x="514" y="321"/>
                  </a:lnTo>
                  <a:lnTo>
                    <a:pt x="522" y="322"/>
                  </a:lnTo>
                  <a:lnTo>
                    <a:pt x="522" y="317"/>
                  </a:lnTo>
                  <a:lnTo>
                    <a:pt x="510" y="316"/>
                  </a:lnTo>
                  <a:lnTo>
                    <a:pt x="510" y="324"/>
                  </a:lnTo>
                  <a:lnTo>
                    <a:pt x="509" y="324"/>
                  </a:lnTo>
                  <a:lnTo>
                    <a:pt x="510" y="314"/>
                  </a:lnTo>
                  <a:lnTo>
                    <a:pt x="524" y="316"/>
                  </a:lnTo>
                  <a:lnTo>
                    <a:pt x="535" y="317"/>
                  </a:lnTo>
                  <a:lnTo>
                    <a:pt x="539" y="317"/>
                  </a:lnTo>
                  <a:lnTo>
                    <a:pt x="540" y="317"/>
                  </a:lnTo>
                  <a:lnTo>
                    <a:pt x="542" y="317"/>
                  </a:lnTo>
                  <a:lnTo>
                    <a:pt x="544" y="314"/>
                  </a:lnTo>
                  <a:lnTo>
                    <a:pt x="546" y="314"/>
                  </a:lnTo>
                  <a:lnTo>
                    <a:pt x="547" y="313"/>
                  </a:lnTo>
                  <a:lnTo>
                    <a:pt x="549" y="313"/>
                  </a:lnTo>
                  <a:lnTo>
                    <a:pt x="550" y="311"/>
                  </a:lnTo>
                  <a:lnTo>
                    <a:pt x="551" y="309"/>
                  </a:lnTo>
                  <a:lnTo>
                    <a:pt x="551" y="308"/>
                  </a:lnTo>
                  <a:lnTo>
                    <a:pt x="551" y="307"/>
                  </a:lnTo>
                  <a:lnTo>
                    <a:pt x="551" y="306"/>
                  </a:lnTo>
                  <a:lnTo>
                    <a:pt x="550" y="305"/>
                  </a:lnTo>
                  <a:lnTo>
                    <a:pt x="549" y="302"/>
                  </a:lnTo>
                  <a:lnTo>
                    <a:pt x="545" y="300"/>
                  </a:lnTo>
                  <a:lnTo>
                    <a:pt x="542" y="298"/>
                  </a:lnTo>
                  <a:lnTo>
                    <a:pt x="540" y="297"/>
                  </a:lnTo>
                  <a:lnTo>
                    <a:pt x="539" y="297"/>
                  </a:lnTo>
                  <a:lnTo>
                    <a:pt x="535" y="296"/>
                  </a:lnTo>
                  <a:lnTo>
                    <a:pt x="534" y="295"/>
                  </a:lnTo>
                  <a:lnTo>
                    <a:pt x="532" y="295"/>
                  </a:lnTo>
                  <a:lnTo>
                    <a:pt x="531" y="295"/>
                  </a:lnTo>
                  <a:lnTo>
                    <a:pt x="530" y="295"/>
                  </a:lnTo>
                  <a:lnTo>
                    <a:pt x="529" y="296"/>
                  </a:lnTo>
                  <a:lnTo>
                    <a:pt x="527" y="295"/>
                  </a:lnTo>
                  <a:lnTo>
                    <a:pt x="526" y="295"/>
                  </a:lnTo>
                  <a:lnTo>
                    <a:pt x="525" y="293"/>
                  </a:lnTo>
                  <a:lnTo>
                    <a:pt x="525" y="292"/>
                  </a:lnTo>
                  <a:lnTo>
                    <a:pt x="526" y="291"/>
                  </a:lnTo>
                  <a:lnTo>
                    <a:pt x="527" y="290"/>
                  </a:lnTo>
                  <a:lnTo>
                    <a:pt x="527" y="288"/>
                  </a:lnTo>
                  <a:lnTo>
                    <a:pt x="529" y="287"/>
                  </a:lnTo>
                  <a:lnTo>
                    <a:pt x="529" y="283"/>
                  </a:lnTo>
                  <a:lnTo>
                    <a:pt x="529" y="280"/>
                  </a:lnTo>
                  <a:lnTo>
                    <a:pt x="529" y="277"/>
                  </a:lnTo>
                  <a:lnTo>
                    <a:pt x="529" y="276"/>
                  </a:lnTo>
                  <a:lnTo>
                    <a:pt x="531" y="273"/>
                  </a:lnTo>
                  <a:lnTo>
                    <a:pt x="532" y="272"/>
                  </a:lnTo>
                  <a:lnTo>
                    <a:pt x="534" y="271"/>
                  </a:lnTo>
                  <a:lnTo>
                    <a:pt x="535" y="270"/>
                  </a:lnTo>
                  <a:lnTo>
                    <a:pt x="535" y="268"/>
                  </a:lnTo>
                  <a:lnTo>
                    <a:pt x="535" y="267"/>
                  </a:lnTo>
                  <a:lnTo>
                    <a:pt x="536" y="266"/>
                  </a:lnTo>
                  <a:lnTo>
                    <a:pt x="535" y="263"/>
                  </a:lnTo>
                  <a:lnTo>
                    <a:pt x="534" y="262"/>
                  </a:lnTo>
                  <a:lnTo>
                    <a:pt x="532" y="262"/>
                  </a:lnTo>
                  <a:lnTo>
                    <a:pt x="532" y="261"/>
                  </a:lnTo>
                  <a:lnTo>
                    <a:pt x="530" y="258"/>
                  </a:lnTo>
                  <a:lnTo>
                    <a:pt x="529" y="256"/>
                  </a:lnTo>
                  <a:lnTo>
                    <a:pt x="527" y="256"/>
                  </a:lnTo>
                  <a:lnTo>
                    <a:pt x="526" y="255"/>
                  </a:lnTo>
                  <a:lnTo>
                    <a:pt x="527" y="252"/>
                  </a:lnTo>
                  <a:lnTo>
                    <a:pt x="527" y="250"/>
                  </a:lnTo>
                  <a:lnTo>
                    <a:pt x="526" y="250"/>
                  </a:lnTo>
                  <a:lnTo>
                    <a:pt x="525" y="250"/>
                  </a:lnTo>
                  <a:lnTo>
                    <a:pt x="524" y="250"/>
                  </a:lnTo>
                  <a:lnTo>
                    <a:pt x="521" y="250"/>
                  </a:lnTo>
                  <a:lnTo>
                    <a:pt x="521" y="251"/>
                  </a:lnTo>
                  <a:lnTo>
                    <a:pt x="520" y="251"/>
                  </a:lnTo>
                  <a:lnTo>
                    <a:pt x="519" y="252"/>
                  </a:lnTo>
                  <a:lnTo>
                    <a:pt x="517" y="253"/>
                  </a:lnTo>
                  <a:lnTo>
                    <a:pt x="515" y="253"/>
                  </a:lnTo>
                  <a:lnTo>
                    <a:pt x="514" y="253"/>
                  </a:lnTo>
                  <a:lnTo>
                    <a:pt x="512" y="253"/>
                  </a:lnTo>
                  <a:lnTo>
                    <a:pt x="512" y="255"/>
                  </a:lnTo>
                  <a:lnTo>
                    <a:pt x="510" y="256"/>
                  </a:lnTo>
                  <a:lnTo>
                    <a:pt x="509" y="257"/>
                  </a:lnTo>
                  <a:lnTo>
                    <a:pt x="507" y="257"/>
                  </a:lnTo>
                  <a:lnTo>
                    <a:pt x="505" y="256"/>
                  </a:lnTo>
                  <a:lnTo>
                    <a:pt x="504" y="256"/>
                  </a:lnTo>
                  <a:lnTo>
                    <a:pt x="502" y="255"/>
                  </a:lnTo>
                  <a:lnTo>
                    <a:pt x="501" y="251"/>
                  </a:lnTo>
                  <a:lnTo>
                    <a:pt x="500" y="250"/>
                  </a:lnTo>
                  <a:lnTo>
                    <a:pt x="496" y="247"/>
                  </a:lnTo>
                  <a:lnTo>
                    <a:pt x="492" y="245"/>
                  </a:lnTo>
                  <a:lnTo>
                    <a:pt x="489" y="242"/>
                  </a:lnTo>
                  <a:lnTo>
                    <a:pt x="484" y="240"/>
                  </a:lnTo>
                  <a:lnTo>
                    <a:pt x="480" y="238"/>
                  </a:lnTo>
                  <a:lnTo>
                    <a:pt x="479" y="238"/>
                  </a:lnTo>
                  <a:lnTo>
                    <a:pt x="477" y="238"/>
                  </a:lnTo>
                  <a:lnTo>
                    <a:pt x="471" y="240"/>
                  </a:lnTo>
                  <a:lnTo>
                    <a:pt x="469" y="240"/>
                  </a:lnTo>
                  <a:lnTo>
                    <a:pt x="465" y="241"/>
                  </a:lnTo>
                  <a:lnTo>
                    <a:pt x="462" y="241"/>
                  </a:lnTo>
                  <a:lnTo>
                    <a:pt x="461" y="240"/>
                  </a:lnTo>
                  <a:lnTo>
                    <a:pt x="456" y="240"/>
                  </a:lnTo>
                  <a:lnTo>
                    <a:pt x="452" y="238"/>
                  </a:lnTo>
                  <a:lnTo>
                    <a:pt x="446" y="237"/>
                  </a:lnTo>
                  <a:lnTo>
                    <a:pt x="445" y="237"/>
                  </a:lnTo>
                  <a:lnTo>
                    <a:pt x="442" y="237"/>
                  </a:lnTo>
                  <a:lnTo>
                    <a:pt x="440" y="237"/>
                  </a:lnTo>
                  <a:lnTo>
                    <a:pt x="439" y="237"/>
                  </a:lnTo>
                  <a:lnTo>
                    <a:pt x="437" y="237"/>
                  </a:lnTo>
                  <a:lnTo>
                    <a:pt x="436" y="238"/>
                  </a:lnTo>
                  <a:lnTo>
                    <a:pt x="435" y="238"/>
                  </a:lnTo>
                  <a:lnTo>
                    <a:pt x="434" y="238"/>
                  </a:lnTo>
                  <a:lnTo>
                    <a:pt x="426" y="238"/>
                  </a:lnTo>
                  <a:lnTo>
                    <a:pt x="426" y="237"/>
                  </a:lnTo>
                  <a:lnTo>
                    <a:pt x="425" y="236"/>
                  </a:lnTo>
                  <a:lnTo>
                    <a:pt x="422" y="236"/>
                  </a:lnTo>
                  <a:lnTo>
                    <a:pt x="420" y="236"/>
                  </a:lnTo>
                  <a:lnTo>
                    <a:pt x="417" y="236"/>
                  </a:lnTo>
                  <a:lnTo>
                    <a:pt x="416" y="237"/>
                  </a:lnTo>
                  <a:lnTo>
                    <a:pt x="410" y="236"/>
                  </a:lnTo>
                  <a:lnTo>
                    <a:pt x="409" y="236"/>
                  </a:lnTo>
                  <a:lnTo>
                    <a:pt x="407" y="237"/>
                  </a:lnTo>
                  <a:lnTo>
                    <a:pt x="404" y="237"/>
                  </a:lnTo>
                  <a:lnTo>
                    <a:pt x="401" y="237"/>
                  </a:lnTo>
                  <a:lnTo>
                    <a:pt x="400" y="237"/>
                  </a:lnTo>
                  <a:lnTo>
                    <a:pt x="395" y="238"/>
                  </a:lnTo>
                  <a:lnTo>
                    <a:pt x="391" y="240"/>
                  </a:lnTo>
                  <a:lnTo>
                    <a:pt x="386" y="241"/>
                  </a:lnTo>
                  <a:lnTo>
                    <a:pt x="385" y="242"/>
                  </a:lnTo>
                  <a:lnTo>
                    <a:pt x="381" y="243"/>
                  </a:lnTo>
                  <a:lnTo>
                    <a:pt x="380" y="245"/>
                  </a:lnTo>
                  <a:lnTo>
                    <a:pt x="379" y="246"/>
                  </a:lnTo>
                  <a:lnTo>
                    <a:pt x="377" y="247"/>
                  </a:lnTo>
                  <a:lnTo>
                    <a:pt x="372" y="250"/>
                  </a:lnTo>
                  <a:lnTo>
                    <a:pt x="370" y="252"/>
                  </a:lnTo>
                  <a:lnTo>
                    <a:pt x="367" y="253"/>
                  </a:lnTo>
                  <a:lnTo>
                    <a:pt x="366" y="253"/>
                  </a:lnTo>
                  <a:lnTo>
                    <a:pt x="366" y="255"/>
                  </a:lnTo>
                  <a:lnTo>
                    <a:pt x="364" y="256"/>
                  </a:lnTo>
                  <a:lnTo>
                    <a:pt x="362" y="257"/>
                  </a:lnTo>
                  <a:lnTo>
                    <a:pt x="361" y="257"/>
                  </a:lnTo>
                  <a:lnTo>
                    <a:pt x="360" y="258"/>
                  </a:lnTo>
                  <a:lnTo>
                    <a:pt x="357" y="260"/>
                  </a:lnTo>
                  <a:lnTo>
                    <a:pt x="357" y="261"/>
                  </a:lnTo>
                  <a:lnTo>
                    <a:pt x="355" y="263"/>
                  </a:lnTo>
                  <a:lnTo>
                    <a:pt x="354" y="265"/>
                  </a:lnTo>
                  <a:lnTo>
                    <a:pt x="351" y="266"/>
                  </a:lnTo>
                  <a:lnTo>
                    <a:pt x="346" y="267"/>
                  </a:lnTo>
                  <a:lnTo>
                    <a:pt x="342" y="270"/>
                  </a:lnTo>
                  <a:lnTo>
                    <a:pt x="340" y="271"/>
                  </a:lnTo>
                  <a:lnTo>
                    <a:pt x="337" y="272"/>
                  </a:lnTo>
                  <a:lnTo>
                    <a:pt x="335" y="275"/>
                  </a:lnTo>
                  <a:lnTo>
                    <a:pt x="332" y="277"/>
                  </a:lnTo>
                  <a:lnTo>
                    <a:pt x="330" y="278"/>
                  </a:lnTo>
                  <a:lnTo>
                    <a:pt x="329" y="281"/>
                  </a:lnTo>
                  <a:lnTo>
                    <a:pt x="327" y="283"/>
                  </a:lnTo>
                  <a:lnTo>
                    <a:pt x="326" y="286"/>
                  </a:lnTo>
                  <a:lnTo>
                    <a:pt x="325" y="287"/>
                  </a:lnTo>
                  <a:lnTo>
                    <a:pt x="322" y="290"/>
                  </a:lnTo>
                  <a:lnTo>
                    <a:pt x="321" y="292"/>
                  </a:lnTo>
                  <a:lnTo>
                    <a:pt x="321" y="295"/>
                  </a:lnTo>
                  <a:lnTo>
                    <a:pt x="321" y="298"/>
                  </a:lnTo>
                  <a:lnTo>
                    <a:pt x="321" y="300"/>
                  </a:lnTo>
                  <a:lnTo>
                    <a:pt x="321" y="302"/>
                  </a:lnTo>
                  <a:lnTo>
                    <a:pt x="321" y="303"/>
                  </a:lnTo>
                  <a:lnTo>
                    <a:pt x="321" y="306"/>
                  </a:lnTo>
                  <a:lnTo>
                    <a:pt x="321" y="307"/>
                  </a:lnTo>
                  <a:lnTo>
                    <a:pt x="322" y="307"/>
                  </a:lnTo>
                  <a:lnTo>
                    <a:pt x="324" y="308"/>
                  </a:lnTo>
                  <a:lnTo>
                    <a:pt x="324" y="309"/>
                  </a:lnTo>
                  <a:lnTo>
                    <a:pt x="324" y="311"/>
                  </a:lnTo>
                  <a:lnTo>
                    <a:pt x="321" y="312"/>
                  </a:lnTo>
                  <a:lnTo>
                    <a:pt x="320" y="312"/>
                  </a:lnTo>
                  <a:lnTo>
                    <a:pt x="319" y="313"/>
                  </a:lnTo>
                  <a:lnTo>
                    <a:pt x="317" y="314"/>
                  </a:lnTo>
                  <a:lnTo>
                    <a:pt x="317" y="317"/>
                  </a:lnTo>
                  <a:lnTo>
                    <a:pt x="317" y="318"/>
                  </a:lnTo>
                  <a:lnTo>
                    <a:pt x="317" y="319"/>
                  </a:lnTo>
                  <a:lnTo>
                    <a:pt x="316" y="322"/>
                  </a:lnTo>
                  <a:lnTo>
                    <a:pt x="316" y="327"/>
                  </a:lnTo>
                  <a:lnTo>
                    <a:pt x="316" y="328"/>
                  </a:lnTo>
                  <a:lnTo>
                    <a:pt x="316" y="332"/>
                  </a:lnTo>
                  <a:lnTo>
                    <a:pt x="316" y="333"/>
                  </a:lnTo>
                  <a:lnTo>
                    <a:pt x="317" y="334"/>
                  </a:lnTo>
                  <a:lnTo>
                    <a:pt x="320" y="337"/>
                  </a:lnTo>
                  <a:lnTo>
                    <a:pt x="321" y="339"/>
                  </a:lnTo>
                  <a:lnTo>
                    <a:pt x="322" y="339"/>
                  </a:lnTo>
                  <a:lnTo>
                    <a:pt x="322" y="341"/>
                  </a:lnTo>
                  <a:lnTo>
                    <a:pt x="324" y="342"/>
                  </a:lnTo>
                  <a:lnTo>
                    <a:pt x="322" y="342"/>
                  </a:lnTo>
                  <a:lnTo>
                    <a:pt x="321" y="343"/>
                  </a:lnTo>
                  <a:lnTo>
                    <a:pt x="320" y="343"/>
                  </a:lnTo>
                  <a:lnTo>
                    <a:pt x="319" y="342"/>
                  </a:lnTo>
                  <a:lnTo>
                    <a:pt x="317" y="343"/>
                  </a:lnTo>
                  <a:lnTo>
                    <a:pt x="315" y="343"/>
                  </a:lnTo>
                  <a:lnTo>
                    <a:pt x="312" y="344"/>
                  </a:lnTo>
                  <a:lnTo>
                    <a:pt x="311" y="344"/>
                  </a:lnTo>
                  <a:lnTo>
                    <a:pt x="307" y="346"/>
                  </a:lnTo>
                  <a:lnTo>
                    <a:pt x="304" y="348"/>
                  </a:lnTo>
                  <a:lnTo>
                    <a:pt x="302" y="349"/>
                  </a:lnTo>
                  <a:lnTo>
                    <a:pt x="299" y="352"/>
                  </a:lnTo>
                  <a:lnTo>
                    <a:pt x="296" y="356"/>
                  </a:lnTo>
                  <a:lnTo>
                    <a:pt x="292" y="361"/>
                  </a:lnTo>
                  <a:lnTo>
                    <a:pt x="290" y="363"/>
                  </a:lnTo>
                  <a:lnTo>
                    <a:pt x="289" y="367"/>
                  </a:lnTo>
                  <a:lnTo>
                    <a:pt x="287" y="369"/>
                  </a:lnTo>
                  <a:lnTo>
                    <a:pt x="286" y="372"/>
                  </a:lnTo>
                  <a:lnTo>
                    <a:pt x="286" y="376"/>
                  </a:lnTo>
                  <a:lnTo>
                    <a:pt x="286" y="377"/>
                  </a:lnTo>
                  <a:lnTo>
                    <a:pt x="286" y="378"/>
                  </a:lnTo>
                  <a:lnTo>
                    <a:pt x="286" y="379"/>
                  </a:lnTo>
                  <a:lnTo>
                    <a:pt x="286" y="381"/>
                  </a:lnTo>
                  <a:lnTo>
                    <a:pt x="286" y="384"/>
                  </a:lnTo>
                  <a:lnTo>
                    <a:pt x="285" y="387"/>
                  </a:lnTo>
                  <a:lnTo>
                    <a:pt x="285" y="389"/>
                  </a:lnTo>
                  <a:lnTo>
                    <a:pt x="284" y="393"/>
                  </a:lnTo>
                  <a:lnTo>
                    <a:pt x="284" y="394"/>
                  </a:lnTo>
                  <a:lnTo>
                    <a:pt x="281" y="397"/>
                  </a:lnTo>
                  <a:lnTo>
                    <a:pt x="277" y="402"/>
                  </a:lnTo>
                  <a:lnTo>
                    <a:pt x="275" y="404"/>
                  </a:lnTo>
                  <a:lnTo>
                    <a:pt x="274" y="407"/>
                  </a:lnTo>
                  <a:lnTo>
                    <a:pt x="272" y="407"/>
                  </a:lnTo>
                  <a:lnTo>
                    <a:pt x="274" y="408"/>
                  </a:lnTo>
                  <a:lnTo>
                    <a:pt x="274" y="409"/>
                  </a:lnTo>
                  <a:lnTo>
                    <a:pt x="275" y="411"/>
                  </a:lnTo>
                  <a:lnTo>
                    <a:pt x="274" y="412"/>
                  </a:lnTo>
                  <a:lnTo>
                    <a:pt x="271" y="414"/>
                  </a:lnTo>
                  <a:lnTo>
                    <a:pt x="270" y="414"/>
                  </a:lnTo>
                  <a:lnTo>
                    <a:pt x="267" y="416"/>
                  </a:lnTo>
                  <a:lnTo>
                    <a:pt x="266" y="414"/>
                  </a:lnTo>
                  <a:lnTo>
                    <a:pt x="265" y="413"/>
                  </a:lnTo>
                  <a:lnTo>
                    <a:pt x="260" y="404"/>
                  </a:lnTo>
                  <a:lnTo>
                    <a:pt x="257" y="401"/>
                  </a:lnTo>
                  <a:lnTo>
                    <a:pt x="257" y="399"/>
                  </a:lnTo>
                  <a:lnTo>
                    <a:pt x="256" y="399"/>
                  </a:lnTo>
                  <a:lnTo>
                    <a:pt x="255" y="398"/>
                  </a:lnTo>
                  <a:lnTo>
                    <a:pt x="255" y="397"/>
                  </a:lnTo>
                  <a:lnTo>
                    <a:pt x="254" y="397"/>
                  </a:lnTo>
                  <a:lnTo>
                    <a:pt x="252" y="396"/>
                  </a:lnTo>
                  <a:lnTo>
                    <a:pt x="251" y="396"/>
                  </a:lnTo>
                  <a:lnTo>
                    <a:pt x="251" y="394"/>
                  </a:lnTo>
                  <a:lnTo>
                    <a:pt x="250" y="393"/>
                  </a:lnTo>
                  <a:lnTo>
                    <a:pt x="249" y="393"/>
                  </a:lnTo>
                  <a:lnTo>
                    <a:pt x="247" y="392"/>
                  </a:lnTo>
                  <a:lnTo>
                    <a:pt x="244" y="388"/>
                  </a:lnTo>
                  <a:lnTo>
                    <a:pt x="242" y="387"/>
                  </a:lnTo>
                  <a:lnTo>
                    <a:pt x="240" y="386"/>
                  </a:lnTo>
                  <a:lnTo>
                    <a:pt x="239" y="384"/>
                  </a:lnTo>
                  <a:lnTo>
                    <a:pt x="235" y="381"/>
                  </a:lnTo>
                  <a:lnTo>
                    <a:pt x="232" y="378"/>
                  </a:lnTo>
                  <a:lnTo>
                    <a:pt x="231" y="377"/>
                  </a:lnTo>
                  <a:lnTo>
                    <a:pt x="230" y="376"/>
                  </a:lnTo>
                  <a:lnTo>
                    <a:pt x="227" y="373"/>
                  </a:lnTo>
                  <a:lnTo>
                    <a:pt x="226" y="373"/>
                  </a:lnTo>
                  <a:lnTo>
                    <a:pt x="224" y="371"/>
                  </a:lnTo>
                  <a:lnTo>
                    <a:pt x="221" y="368"/>
                  </a:lnTo>
                  <a:lnTo>
                    <a:pt x="219" y="367"/>
                  </a:lnTo>
                  <a:lnTo>
                    <a:pt x="200" y="348"/>
                  </a:lnTo>
                  <a:lnTo>
                    <a:pt x="196" y="354"/>
                  </a:lnTo>
                  <a:lnTo>
                    <a:pt x="192" y="354"/>
                  </a:lnTo>
                  <a:lnTo>
                    <a:pt x="184" y="353"/>
                  </a:lnTo>
                  <a:lnTo>
                    <a:pt x="177" y="351"/>
                  </a:lnTo>
                  <a:lnTo>
                    <a:pt x="172" y="366"/>
                  </a:lnTo>
                  <a:lnTo>
                    <a:pt x="161" y="368"/>
                  </a:lnTo>
                  <a:lnTo>
                    <a:pt x="161" y="366"/>
                  </a:lnTo>
                  <a:lnTo>
                    <a:pt x="171" y="363"/>
                  </a:lnTo>
                  <a:lnTo>
                    <a:pt x="175" y="351"/>
                  </a:lnTo>
                  <a:lnTo>
                    <a:pt x="174" y="349"/>
                  </a:lnTo>
                  <a:lnTo>
                    <a:pt x="169" y="348"/>
                  </a:lnTo>
                  <a:lnTo>
                    <a:pt x="165" y="347"/>
                  </a:lnTo>
                  <a:lnTo>
                    <a:pt x="166" y="346"/>
                  </a:lnTo>
                  <a:lnTo>
                    <a:pt x="182" y="351"/>
                  </a:lnTo>
                  <a:lnTo>
                    <a:pt x="190" y="353"/>
                  </a:lnTo>
                  <a:lnTo>
                    <a:pt x="192" y="353"/>
                  </a:lnTo>
                  <a:lnTo>
                    <a:pt x="192" y="347"/>
                  </a:lnTo>
                  <a:lnTo>
                    <a:pt x="191" y="346"/>
                  </a:lnTo>
                  <a:lnTo>
                    <a:pt x="190" y="346"/>
                  </a:lnTo>
                  <a:lnTo>
                    <a:pt x="186" y="344"/>
                  </a:lnTo>
                  <a:lnTo>
                    <a:pt x="186" y="349"/>
                  </a:lnTo>
                  <a:lnTo>
                    <a:pt x="185" y="349"/>
                  </a:lnTo>
                  <a:lnTo>
                    <a:pt x="186" y="344"/>
                  </a:lnTo>
                  <a:lnTo>
                    <a:pt x="184" y="344"/>
                  </a:lnTo>
                  <a:lnTo>
                    <a:pt x="177" y="343"/>
                  </a:lnTo>
                  <a:lnTo>
                    <a:pt x="177" y="344"/>
                  </a:lnTo>
                  <a:lnTo>
                    <a:pt x="177" y="347"/>
                  </a:lnTo>
                  <a:lnTo>
                    <a:pt x="175" y="347"/>
                  </a:lnTo>
                  <a:lnTo>
                    <a:pt x="176" y="341"/>
                  </a:lnTo>
                  <a:lnTo>
                    <a:pt x="172" y="339"/>
                  </a:lnTo>
                  <a:lnTo>
                    <a:pt x="169" y="338"/>
                  </a:lnTo>
                  <a:lnTo>
                    <a:pt x="169" y="342"/>
                  </a:lnTo>
                  <a:lnTo>
                    <a:pt x="165" y="342"/>
                  </a:lnTo>
                  <a:lnTo>
                    <a:pt x="165" y="341"/>
                  </a:lnTo>
                  <a:lnTo>
                    <a:pt x="161" y="338"/>
                  </a:lnTo>
                  <a:lnTo>
                    <a:pt x="161" y="337"/>
                  </a:lnTo>
                  <a:lnTo>
                    <a:pt x="165" y="339"/>
                  </a:lnTo>
                  <a:lnTo>
                    <a:pt x="166" y="336"/>
                  </a:lnTo>
                  <a:lnTo>
                    <a:pt x="159" y="333"/>
                  </a:lnTo>
                  <a:lnTo>
                    <a:pt x="159" y="332"/>
                  </a:lnTo>
                  <a:lnTo>
                    <a:pt x="155" y="338"/>
                  </a:lnTo>
                  <a:lnTo>
                    <a:pt x="154" y="337"/>
                  </a:lnTo>
                  <a:lnTo>
                    <a:pt x="155" y="336"/>
                  </a:lnTo>
                  <a:lnTo>
                    <a:pt x="157" y="332"/>
                  </a:lnTo>
                  <a:lnTo>
                    <a:pt x="152" y="328"/>
                  </a:lnTo>
                  <a:lnTo>
                    <a:pt x="147" y="332"/>
                  </a:lnTo>
                  <a:lnTo>
                    <a:pt x="147" y="331"/>
                  </a:lnTo>
                  <a:lnTo>
                    <a:pt x="151" y="327"/>
                  </a:lnTo>
                  <a:lnTo>
                    <a:pt x="147" y="324"/>
                  </a:lnTo>
                  <a:lnTo>
                    <a:pt x="144" y="322"/>
                  </a:lnTo>
                  <a:lnTo>
                    <a:pt x="142" y="323"/>
                  </a:lnTo>
                  <a:lnTo>
                    <a:pt x="140" y="322"/>
                  </a:lnTo>
                  <a:lnTo>
                    <a:pt x="140" y="321"/>
                  </a:lnTo>
                  <a:lnTo>
                    <a:pt x="142" y="318"/>
                  </a:lnTo>
                  <a:lnTo>
                    <a:pt x="140" y="318"/>
                  </a:lnTo>
                  <a:lnTo>
                    <a:pt x="135" y="324"/>
                  </a:lnTo>
                  <a:lnTo>
                    <a:pt x="134" y="324"/>
                  </a:lnTo>
                  <a:lnTo>
                    <a:pt x="134" y="326"/>
                  </a:lnTo>
                  <a:lnTo>
                    <a:pt x="135" y="326"/>
                  </a:lnTo>
                  <a:lnTo>
                    <a:pt x="150" y="337"/>
                  </a:lnTo>
                  <a:lnTo>
                    <a:pt x="159" y="347"/>
                  </a:lnTo>
                  <a:lnTo>
                    <a:pt x="162" y="349"/>
                  </a:lnTo>
                  <a:lnTo>
                    <a:pt x="162" y="351"/>
                  </a:lnTo>
                  <a:lnTo>
                    <a:pt x="157" y="348"/>
                  </a:lnTo>
                  <a:lnTo>
                    <a:pt x="150" y="338"/>
                  </a:lnTo>
                  <a:lnTo>
                    <a:pt x="142" y="333"/>
                  </a:lnTo>
                  <a:lnTo>
                    <a:pt x="132" y="327"/>
                  </a:lnTo>
                  <a:lnTo>
                    <a:pt x="127" y="333"/>
                  </a:lnTo>
                  <a:lnTo>
                    <a:pt x="121" y="339"/>
                  </a:lnTo>
                  <a:lnTo>
                    <a:pt x="112" y="351"/>
                  </a:lnTo>
                  <a:lnTo>
                    <a:pt x="97" y="369"/>
                  </a:lnTo>
                  <a:lnTo>
                    <a:pt x="79" y="393"/>
                  </a:lnTo>
                  <a:lnTo>
                    <a:pt x="60" y="416"/>
                  </a:lnTo>
                  <a:lnTo>
                    <a:pt x="46" y="433"/>
                  </a:lnTo>
                  <a:lnTo>
                    <a:pt x="30" y="454"/>
                  </a:lnTo>
                  <a:lnTo>
                    <a:pt x="22" y="463"/>
                  </a:lnTo>
                  <a:lnTo>
                    <a:pt x="20" y="467"/>
                  </a:lnTo>
                  <a:lnTo>
                    <a:pt x="17" y="471"/>
                  </a:lnTo>
                  <a:lnTo>
                    <a:pt x="15" y="476"/>
                  </a:lnTo>
                  <a:lnTo>
                    <a:pt x="11" y="479"/>
                  </a:lnTo>
                  <a:lnTo>
                    <a:pt x="10" y="482"/>
                  </a:lnTo>
                  <a:lnTo>
                    <a:pt x="7" y="484"/>
                  </a:lnTo>
                  <a:lnTo>
                    <a:pt x="5" y="488"/>
                  </a:lnTo>
                  <a:lnTo>
                    <a:pt x="4" y="491"/>
                  </a:lnTo>
                  <a:lnTo>
                    <a:pt x="2" y="491"/>
                  </a:lnTo>
                  <a:lnTo>
                    <a:pt x="1" y="494"/>
                  </a:lnTo>
                  <a:lnTo>
                    <a:pt x="0" y="492"/>
                  </a:lnTo>
                  <a:lnTo>
                    <a:pt x="1" y="491"/>
                  </a:lnTo>
                  <a:lnTo>
                    <a:pt x="1" y="489"/>
                  </a:lnTo>
                  <a:lnTo>
                    <a:pt x="5" y="486"/>
                  </a:lnTo>
                  <a:lnTo>
                    <a:pt x="9" y="481"/>
                  </a:lnTo>
                  <a:lnTo>
                    <a:pt x="11" y="477"/>
                  </a:lnTo>
                  <a:lnTo>
                    <a:pt x="15" y="471"/>
                  </a:lnTo>
                  <a:lnTo>
                    <a:pt x="19" y="467"/>
                  </a:lnTo>
                  <a:lnTo>
                    <a:pt x="20" y="463"/>
                  </a:lnTo>
                  <a:lnTo>
                    <a:pt x="27" y="454"/>
                  </a:lnTo>
                  <a:lnTo>
                    <a:pt x="45" y="431"/>
                  </a:lnTo>
                  <a:lnTo>
                    <a:pt x="46" y="427"/>
                  </a:lnTo>
                  <a:lnTo>
                    <a:pt x="46" y="424"/>
                  </a:lnTo>
                  <a:lnTo>
                    <a:pt x="51" y="417"/>
                  </a:lnTo>
                  <a:lnTo>
                    <a:pt x="52" y="416"/>
                  </a:lnTo>
                  <a:lnTo>
                    <a:pt x="55" y="416"/>
                  </a:lnTo>
                  <a:lnTo>
                    <a:pt x="57" y="412"/>
                  </a:lnTo>
                  <a:lnTo>
                    <a:pt x="74" y="392"/>
                  </a:lnTo>
                  <a:lnTo>
                    <a:pt x="94" y="367"/>
                  </a:lnTo>
                  <a:lnTo>
                    <a:pt x="110" y="347"/>
                  </a:lnTo>
                  <a:lnTo>
                    <a:pt x="119" y="336"/>
                  </a:lnTo>
                  <a:lnTo>
                    <a:pt x="124" y="329"/>
                  </a:lnTo>
                  <a:lnTo>
                    <a:pt x="115" y="323"/>
                  </a:lnTo>
                  <a:lnTo>
                    <a:pt x="102" y="313"/>
                  </a:lnTo>
                  <a:lnTo>
                    <a:pt x="94" y="313"/>
                  </a:lnTo>
                  <a:lnTo>
                    <a:pt x="94" y="309"/>
                  </a:lnTo>
                  <a:lnTo>
                    <a:pt x="102" y="308"/>
                  </a:lnTo>
                  <a:lnTo>
                    <a:pt x="115" y="317"/>
                  </a:lnTo>
                  <a:lnTo>
                    <a:pt x="116" y="318"/>
                  </a:lnTo>
                  <a:lnTo>
                    <a:pt x="124" y="324"/>
                  </a:lnTo>
                  <a:lnTo>
                    <a:pt x="126" y="327"/>
                  </a:lnTo>
                  <a:lnTo>
                    <a:pt x="127" y="324"/>
                  </a:lnTo>
                  <a:lnTo>
                    <a:pt x="129" y="323"/>
                  </a:lnTo>
                  <a:lnTo>
                    <a:pt x="132" y="318"/>
                  </a:lnTo>
                  <a:lnTo>
                    <a:pt x="132" y="317"/>
                  </a:lnTo>
                  <a:lnTo>
                    <a:pt x="126" y="312"/>
                  </a:lnTo>
                  <a:lnTo>
                    <a:pt x="126" y="311"/>
                  </a:lnTo>
                  <a:lnTo>
                    <a:pt x="126" y="309"/>
                  </a:lnTo>
                  <a:lnTo>
                    <a:pt x="127" y="308"/>
                  </a:lnTo>
                  <a:lnTo>
                    <a:pt x="129" y="306"/>
                  </a:lnTo>
                  <a:lnTo>
                    <a:pt x="130" y="305"/>
                  </a:lnTo>
                  <a:lnTo>
                    <a:pt x="129" y="303"/>
                  </a:lnTo>
                  <a:lnTo>
                    <a:pt x="124" y="301"/>
                  </a:lnTo>
                  <a:lnTo>
                    <a:pt x="122" y="301"/>
                  </a:lnTo>
                  <a:lnTo>
                    <a:pt x="120" y="298"/>
                  </a:lnTo>
                  <a:lnTo>
                    <a:pt x="117" y="297"/>
                  </a:lnTo>
                  <a:lnTo>
                    <a:pt x="114" y="302"/>
                  </a:lnTo>
                  <a:lnTo>
                    <a:pt x="111" y="301"/>
                  </a:lnTo>
                  <a:lnTo>
                    <a:pt x="116" y="296"/>
                  </a:lnTo>
                  <a:lnTo>
                    <a:pt x="114" y="293"/>
                  </a:lnTo>
                  <a:lnTo>
                    <a:pt x="106" y="287"/>
                  </a:lnTo>
                  <a:lnTo>
                    <a:pt x="100" y="293"/>
                  </a:lnTo>
                  <a:lnTo>
                    <a:pt x="100" y="301"/>
                  </a:lnTo>
                  <a:lnTo>
                    <a:pt x="97" y="302"/>
                  </a:lnTo>
                  <a:lnTo>
                    <a:pt x="90" y="303"/>
                  </a:lnTo>
                  <a:lnTo>
                    <a:pt x="85" y="305"/>
                  </a:lnTo>
                  <a:lnTo>
                    <a:pt x="82" y="314"/>
                  </a:lnTo>
                  <a:lnTo>
                    <a:pt x="82" y="317"/>
                  </a:lnTo>
                  <a:lnTo>
                    <a:pt x="81" y="318"/>
                  </a:lnTo>
                  <a:lnTo>
                    <a:pt x="79" y="318"/>
                  </a:lnTo>
                  <a:lnTo>
                    <a:pt x="77" y="318"/>
                  </a:lnTo>
                  <a:lnTo>
                    <a:pt x="76" y="317"/>
                  </a:lnTo>
                  <a:lnTo>
                    <a:pt x="76" y="314"/>
                  </a:lnTo>
                  <a:lnTo>
                    <a:pt x="80" y="298"/>
                  </a:lnTo>
                  <a:lnTo>
                    <a:pt x="81" y="293"/>
                  </a:lnTo>
                  <a:lnTo>
                    <a:pt x="94" y="281"/>
                  </a:lnTo>
                  <a:lnTo>
                    <a:pt x="104" y="276"/>
                  </a:lnTo>
                  <a:lnTo>
                    <a:pt x="105" y="275"/>
                  </a:lnTo>
                  <a:lnTo>
                    <a:pt x="97" y="265"/>
                  </a:lnTo>
                  <a:lnTo>
                    <a:pt x="97" y="262"/>
                  </a:lnTo>
                  <a:lnTo>
                    <a:pt x="96" y="261"/>
                  </a:lnTo>
                  <a:lnTo>
                    <a:pt x="95" y="261"/>
                  </a:lnTo>
                  <a:lnTo>
                    <a:pt x="95" y="260"/>
                  </a:lnTo>
                  <a:lnTo>
                    <a:pt x="95" y="256"/>
                  </a:lnTo>
                  <a:lnTo>
                    <a:pt x="94" y="255"/>
                  </a:lnTo>
                  <a:lnTo>
                    <a:pt x="94" y="253"/>
                  </a:lnTo>
                  <a:lnTo>
                    <a:pt x="92" y="252"/>
                  </a:lnTo>
                  <a:lnTo>
                    <a:pt x="91" y="251"/>
                  </a:lnTo>
                  <a:lnTo>
                    <a:pt x="90" y="248"/>
                  </a:lnTo>
                  <a:lnTo>
                    <a:pt x="90" y="247"/>
                  </a:lnTo>
                  <a:lnTo>
                    <a:pt x="89" y="245"/>
                  </a:lnTo>
                  <a:lnTo>
                    <a:pt x="89" y="242"/>
                  </a:lnTo>
                  <a:lnTo>
                    <a:pt x="89" y="240"/>
                  </a:lnTo>
                  <a:lnTo>
                    <a:pt x="89" y="237"/>
                  </a:lnTo>
                  <a:lnTo>
                    <a:pt x="87" y="236"/>
                  </a:lnTo>
                  <a:lnTo>
                    <a:pt x="86" y="236"/>
                  </a:lnTo>
                  <a:lnTo>
                    <a:pt x="86" y="235"/>
                  </a:lnTo>
                  <a:lnTo>
                    <a:pt x="89" y="233"/>
                  </a:lnTo>
                  <a:lnTo>
                    <a:pt x="91" y="232"/>
                  </a:lnTo>
                  <a:lnTo>
                    <a:pt x="95" y="231"/>
                  </a:lnTo>
                  <a:lnTo>
                    <a:pt x="97" y="230"/>
                  </a:lnTo>
                  <a:lnTo>
                    <a:pt x="100" y="228"/>
                  </a:lnTo>
                  <a:lnTo>
                    <a:pt x="102" y="227"/>
                  </a:lnTo>
                  <a:lnTo>
                    <a:pt x="105" y="225"/>
                  </a:lnTo>
                  <a:lnTo>
                    <a:pt x="107" y="222"/>
                  </a:lnTo>
                  <a:lnTo>
                    <a:pt x="110" y="220"/>
                  </a:lnTo>
                  <a:lnTo>
                    <a:pt x="111" y="218"/>
                  </a:lnTo>
                  <a:lnTo>
                    <a:pt x="111" y="217"/>
                  </a:lnTo>
                  <a:lnTo>
                    <a:pt x="114" y="215"/>
                  </a:lnTo>
                  <a:lnTo>
                    <a:pt x="115" y="211"/>
                  </a:lnTo>
                  <a:lnTo>
                    <a:pt x="116" y="207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5" y="198"/>
                  </a:lnTo>
                  <a:lnTo>
                    <a:pt x="115" y="196"/>
                  </a:lnTo>
                  <a:lnTo>
                    <a:pt x="116" y="195"/>
                  </a:lnTo>
                  <a:lnTo>
                    <a:pt x="115" y="192"/>
                  </a:lnTo>
                  <a:lnTo>
                    <a:pt x="115" y="188"/>
                  </a:lnTo>
                  <a:lnTo>
                    <a:pt x="115" y="186"/>
                  </a:lnTo>
                  <a:lnTo>
                    <a:pt x="117" y="182"/>
                  </a:lnTo>
                  <a:lnTo>
                    <a:pt x="120" y="180"/>
                  </a:lnTo>
                  <a:lnTo>
                    <a:pt x="122" y="180"/>
                  </a:lnTo>
                  <a:lnTo>
                    <a:pt x="126" y="180"/>
                  </a:lnTo>
                  <a:lnTo>
                    <a:pt x="129" y="178"/>
                  </a:lnTo>
                  <a:lnTo>
                    <a:pt x="131" y="176"/>
                  </a:lnTo>
                  <a:lnTo>
                    <a:pt x="134" y="172"/>
                  </a:lnTo>
                  <a:lnTo>
                    <a:pt x="136" y="166"/>
                  </a:lnTo>
                  <a:lnTo>
                    <a:pt x="139" y="162"/>
                  </a:lnTo>
                  <a:lnTo>
                    <a:pt x="140" y="161"/>
                  </a:lnTo>
                  <a:lnTo>
                    <a:pt x="141" y="158"/>
                  </a:lnTo>
                  <a:lnTo>
                    <a:pt x="142" y="156"/>
                  </a:lnTo>
                  <a:lnTo>
                    <a:pt x="144" y="155"/>
                  </a:lnTo>
                  <a:lnTo>
                    <a:pt x="144" y="151"/>
                  </a:lnTo>
                  <a:lnTo>
                    <a:pt x="145" y="150"/>
                  </a:lnTo>
                  <a:lnTo>
                    <a:pt x="146" y="146"/>
                  </a:lnTo>
                  <a:lnTo>
                    <a:pt x="149" y="145"/>
                  </a:lnTo>
                  <a:lnTo>
                    <a:pt x="150" y="142"/>
                  </a:lnTo>
                  <a:lnTo>
                    <a:pt x="152" y="141"/>
                  </a:lnTo>
                  <a:lnTo>
                    <a:pt x="155" y="141"/>
                  </a:lnTo>
                  <a:lnTo>
                    <a:pt x="157" y="140"/>
                  </a:lnTo>
                  <a:lnTo>
                    <a:pt x="160" y="140"/>
                  </a:lnTo>
                  <a:lnTo>
                    <a:pt x="161" y="141"/>
                  </a:lnTo>
                  <a:lnTo>
                    <a:pt x="164" y="141"/>
                  </a:lnTo>
                  <a:lnTo>
                    <a:pt x="165" y="141"/>
                  </a:lnTo>
                  <a:lnTo>
                    <a:pt x="166" y="141"/>
                  </a:lnTo>
                  <a:lnTo>
                    <a:pt x="169" y="140"/>
                  </a:lnTo>
                  <a:lnTo>
                    <a:pt x="171" y="140"/>
                  </a:lnTo>
                  <a:lnTo>
                    <a:pt x="174" y="138"/>
                  </a:lnTo>
                  <a:lnTo>
                    <a:pt x="177" y="137"/>
                  </a:lnTo>
                  <a:lnTo>
                    <a:pt x="177" y="136"/>
                  </a:lnTo>
                  <a:lnTo>
                    <a:pt x="180" y="135"/>
                  </a:lnTo>
                  <a:lnTo>
                    <a:pt x="186" y="132"/>
                  </a:lnTo>
                  <a:lnTo>
                    <a:pt x="189" y="130"/>
                  </a:lnTo>
                  <a:lnTo>
                    <a:pt x="190" y="130"/>
                  </a:lnTo>
                  <a:lnTo>
                    <a:pt x="194" y="128"/>
                  </a:lnTo>
                  <a:lnTo>
                    <a:pt x="196" y="127"/>
                  </a:lnTo>
                  <a:lnTo>
                    <a:pt x="199" y="126"/>
                  </a:lnTo>
                  <a:lnTo>
                    <a:pt x="200" y="125"/>
                  </a:lnTo>
                  <a:lnTo>
                    <a:pt x="201" y="123"/>
                  </a:lnTo>
                  <a:lnTo>
                    <a:pt x="202" y="122"/>
                  </a:lnTo>
                  <a:lnTo>
                    <a:pt x="204" y="122"/>
                  </a:lnTo>
                  <a:lnTo>
                    <a:pt x="205" y="122"/>
                  </a:lnTo>
                  <a:lnTo>
                    <a:pt x="206" y="121"/>
                  </a:lnTo>
                  <a:lnTo>
                    <a:pt x="207" y="121"/>
                  </a:lnTo>
                  <a:lnTo>
                    <a:pt x="210" y="120"/>
                  </a:lnTo>
                  <a:lnTo>
                    <a:pt x="211" y="118"/>
                  </a:lnTo>
                  <a:lnTo>
                    <a:pt x="212" y="118"/>
                  </a:lnTo>
                  <a:lnTo>
                    <a:pt x="214" y="118"/>
                  </a:lnTo>
                  <a:lnTo>
                    <a:pt x="216" y="117"/>
                  </a:lnTo>
                  <a:lnTo>
                    <a:pt x="217" y="116"/>
                  </a:lnTo>
                  <a:lnTo>
                    <a:pt x="220" y="115"/>
                  </a:lnTo>
                  <a:lnTo>
                    <a:pt x="221" y="113"/>
                  </a:lnTo>
                  <a:lnTo>
                    <a:pt x="222" y="112"/>
                  </a:lnTo>
                  <a:lnTo>
                    <a:pt x="224" y="111"/>
                  </a:lnTo>
                  <a:lnTo>
                    <a:pt x="226" y="111"/>
                  </a:lnTo>
                  <a:lnTo>
                    <a:pt x="227" y="111"/>
                  </a:lnTo>
                  <a:lnTo>
                    <a:pt x="229" y="108"/>
                  </a:lnTo>
                  <a:lnTo>
                    <a:pt x="232" y="108"/>
                  </a:lnTo>
                  <a:lnTo>
                    <a:pt x="235" y="108"/>
                  </a:lnTo>
                  <a:lnTo>
                    <a:pt x="237" y="108"/>
                  </a:lnTo>
                  <a:lnTo>
                    <a:pt x="239" y="108"/>
                  </a:lnTo>
                  <a:lnTo>
                    <a:pt x="240" y="107"/>
                  </a:lnTo>
                  <a:lnTo>
                    <a:pt x="241" y="107"/>
                  </a:lnTo>
                  <a:lnTo>
                    <a:pt x="244" y="107"/>
                  </a:lnTo>
                  <a:lnTo>
                    <a:pt x="246" y="107"/>
                  </a:lnTo>
                  <a:lnTo>
                    <a:pt x="250" y="107"/>
                  </a:lnTo>
                  <a:lnTo>
                    <a:pt x="252" y="107"/>
                  </a:lnTo>
                  <a:lnTo>
                    <a:pt x="254" y="107"/>
                  </a:lnTo>
                  <a:lnTo>
                    <a:pt x="255" y="107"/>
                  </a:lnTo>
                  <a:lnTo>
                    <a:pt x="257" y="106"/>
                  </a:lnTo>
                  <a:lnTo>
                    <a:pt x="262" y="107"/>
                  </a:lnTo>
                  <a:lnTo>
                    <a:pt x="264" y="107"/>
                  </a:lnTo>
                  <a:lnTo>
                    <a:pt x="266" y="107"/>
                  </a:lnTo>
                  <a:lnTo>
                    <a:pt x="267" y="107"/>
                  </a:lnTo>
                  <a:lnTo>
                    <a:pt x="270" y="106"/>
                  </a:lnTo>
                  <a:lnTo>
                    <a:pt x="272" y="106"/>
                  </a:lnTo>
                  <a:lnTo>
                    <a:pt x="274" y="107"/>
                  </a:lnTo>
                  <a:lnTo>
                    <a:pt x="276" y="107"/>
                  </a:lnTo>
                  <a:lnTo>
                    <a:pt x="277" y="107"/>
                  </a:lnTo>
                  <a:lnTo>
                    <a:pt x="280" y="106"/>
                  </a:lnTo>
                  <a:lnTo>
                    <a:pt x="281" y="106"/>
                  </a:lnTo>
                  <a:lnTo>
                    <a:pt x="284" y="107"/>
                  </a:lnTo>
                  <a:lnTo>
                    <a:pt x="285" y="107"/>
                  </a:lnTo>
                  <a:lnTo>
                    <a:pt x="286" y="107"/>
                  </a:lnTo>
                  <a:lnTo>
                    <a:pt x="287" y="106"/>
                  </a:lnTo>
                  <a:lnTo>
                    <a:pt x="290" y="106"/>
                  </a:lnTo>
                  <a:lnTo>
                    <a:pt x="292" y="106"/>
                  </a:lnTo>
                  <a:lnTo>
                    <a:pt x="296" y="106"/>
                  </a:lnTo>
                  <a:lnTo>
                    <a:pt x="299" y="105"/>
                  </a:lnTo>
                  <a:lnTo>
                    <a:pt x="301" y="103"/>
                  </a:lnTo>
                  <a:lnTo>
                    <a:pt x="304" y="102"/>
                  </a:lnTo>
                  <a:lnTo>
                    <a:pt x="307" y="102"/>
                  </a:lnTo>
                  <a:lnTo>
                    <a:pt x="309" y="101"/>
                  </a:lnTo>
                  <a:lnTo>
                    <a:pt x="311" y="101"/>
                  </a:lnTo>
                  <a:lnTo>
                    <a:pt x="314" y="100"/>
                  </a:lnTo>
                  <a:lnTo>
                    <a:pt x="315" y="100"/>
                  </a:lnTo>
                  <a:lnTo>
                    <a:pt x="317" y="100"/>
                  </a:lnTo>
                  <a:lnTo>
                    <a:pt x="319" y="100"/>
                  </a:lnTo>
                  <a:lnTo>
                    <a:pt x="320" y="100"/>
                  </a:lnTo>
                  <a:lnTo>
                    <a:pt x="322" y="98"/>
                  </a:lnTo>
                  <a:lnTo>
                    <a:pt x="326" y="96"/>
                  </a:lnTo>
                  <a:lnTo>
                    <a:pt x="330" y="96"/>
                  </a:lnTo>
                  <a:lnTo>
                    <a:pt x="332" y="95"/>
                  </a:lnTo>
                  <a:lnTo>
                    <a:pt x="336" y="95"/>
                  </a:lnTo>
                  <a:lnTo>
                    <a:pt x="340" y="93"/>
                  </a:lnTo>
                  <a:lnTo>
                    <a:pt x="341" y="92"/>
                  </a:lnTo>
                  <a:lnTo>
                    <a:pt x="342" y="92"/>
                  </a:lnTo>
                  <a:lnTo>
                    <a:pt x="345" y="91"/>
                  </a:lnTo>
                  <a:lnTo>
                    <a:pt x="346" y="91"/>
                  </a:lnTo>
                  <a:lnTo>
                    <a:pt x="346" y="90"/>
                  </a:lnTo>
                  <a:lnTo>
                    <a:pt x="346" y="86"/>
                  </a:lnTo>
                  <a:lnTo>
                    <a:pt x="347" y="86"/>
                  </a:lnTo>
                  <a:lnTo>
                    <a:pt x="347" y="91"/>
                  </a:lnTo>
                  <a:lnTo>
                    <a:pt x="347" y="93"/>
                  </a:lnTo>
                  <a:lnTo>
                    <a:pt x="347" y="98"/>
                  </a:lnTo>
                  <a:lnTo>
                    <a:pt x="351" y="100"/>
                  </a:lnTo>
                  <a:lnTo>
                    <a:pt x="352" y="96"/>
                  </a:lnTo>
                  <a:lnTo>
                    <a:pt x="354" y="97"/>
                  </a:lnTo>
                  <a:lnTo>
                    <a:pt x="354" y="100"/>
                  </a:lnTo>
                  <a:lnTo>
                    <a:pt x="356" y="101"/>
                  </a:lnTo>
                  <a:lnTo>
                    <a:pt x="359" y="102"/>
                  </a:lnTo>
                  <a:lnTo>
                    <a:pt x="359" y="100"/>
                  </a:lnTo>
                  <a:lnTo>
                    <a:pt x="361" y="91"/>
                  </a:lnTo>
                  <a:lnTo>
                    <a:pt x="361" y="100"/>
                  </a:lnTo>
                  <a:lnTo>
                    <a:pt x="360" y="105"/>
                  </a:lnTo>
                  <a:lnTo>
                    <a:pt x="364" y="108"/>
                  </a:lnTo>
                  <a:lnTo>
                    <a:pt x="362" y="113"/>
                  </a:lnTo>
                  <a:lnTo>
                    <a:pt x="366" y="115"/>
                  </a:lnTo>
                  <a:lnTo>
                    <a:pt x="367" y="115"/>
                  </a:lnTo>
                  <a:lnTo>
                    <a:pt x="370" y="115"/>
                  </a:lnTo>
                  <a:lnTo>
                    <a:pt x="370" y="111"/>
                  </a:lnTo>
                  <a:lnTo>
                    <a:pt x="364" y="110"/>
                  </a:lnTo>
                  <a:lnTo>
                    <a:pt x="364" y="108"/>
                  </a:lnTo>
                  <a:lnTo>
                    <a:pt x="370" y="110"/>
                  </a:lnTo>
                  <a:lnTo>
                    <a:pt x="370" y="107"/>
                  </a:lnTo>
                  <a:lnTo>
                    <a:pt x="372" y="107"/>
                  </a:lnTo>
                  <a:lnTo>
                    <a:pt x="372" y="105"/>
                  </a:lnTo>
                  <a:lnTo>
                    <a:pt x="369" y="105"/>
                  </a:lnTo>
                  <a:lnTo>
                    <a:pt x="366" y="105"/>
                  </a:lnTo>
                  <a:lnTo>
                    <a:pt x="361" y="103"/>
                  </a:lnTo>
                  <a:lnTo>
                    <a:pt x="361" y="102"/>
                  </a:lnTo>
                  <a:lnTo>
                    <a:pt x="366" y="102"/>
                  </a:lnTo>
                  <a:lnTo>
                    <a:pt x="371" y="100"/>
                  </a:lnTo>
                  <a:lnTo>
                    <a:pt x="374" y="98"/>
                  </a:lnTo>
                  <a:lnTo>
                    <a:pt x="379" y="97"/>
                  </a:lnTo>
                  <a:lnTo>
                    <a:pt x="380" y="97"/>
                  </a:lnTo>
                  <a:lnTo>
                    <a:pt x="382" y="95"/>
                  </a:lnTo>
                  <a:lnTo>
                    <a:pt x="375" y="86"/>
                  </a:lnTo>
                  <a:lnTo>
                    <a:pt x="371" y="82"/>
                  </a:lnTo>
                  <a:lnTo>
                    <a:pt x="362" y="81"/>
                  </a:lnTo>
                  <a:lnTo>
                    <a:pt x="361" y="88"/>
                  </a:lnTo>
                  <a:lnTo>
                    <a:pt x="361" y="82"/>
                  </a:lnTo>
                  <a:lnTo>
                    <a:pt x="361" y="81"/>
                  </a:lnTo>
                  <a:lnTo>
                    <a:pt x="360" y="82"/>
                  </a:lnTo>
                  <a:lnTo>
                    <a:pt x="357" y="81"/>
                  </a:lnTo>
                  <a:lnTo>
                    <a:pt x="345" y="80"/>
                  </a:lnTo>
                  <a:lnTo>
                    <a:pt x="341" y="82"/>
                  </a:lnTo>
                  <a:lnTo>
                    <a:pt x="340" y="80"/>
                  </a:lnTo>
                  <a:lnTo>
                    <a:pt x="346" y="78"/>
                  </a:lnTo>
                  <a:lnTo>
                    <a:pt x="356" y="80"/>
                  </a:lnTo>
                  <a:lnTo>
                    <a:pt x="360" y="80"/>
                  </a:lnTo>
                  <a:lnTo>
                    <a:pt x="372" y="81"/>
                  </a:lnTo>
                  <a:lnTo>
                    <a:pt x="374" y="82"/>
                  </a:lnTo>
                  <a:lnTo>
                    <a:pt x="376" y="86"/>
                  </a:lnTo>
                  <a:lnTo>
                    <a:pt x="382" y="95"/>
                  </a:lnTo>
                  <a:lnTo>
                    <a:pt x="384" y="95"/>
                  </a:lnTo>
                  <a:lnTo>
                    <a:pt x="385" y="95"/>
                  </a:lnTo>
                  <a:lnTo>
                    <a:pt x="386" y="93"/>
                  </a:lnTo>
                  <a:lnTo>
                    <a:pt x="389" y="90"/>
                  </a:lnTo>
                  <a:lnTo>
                    <a:pt x="390" y="88"/>
                  </a:lnTo>
                  <a:lnTo>
                    <a:pt x="391" y="87"/>
                  </a:lnTo>
                  <a:lnTo>
                    <a:pt x="394" y="86"/>
                  </a:lnTo>
                  <a:lnTo>
                    <a:pt x="394" y="83"/>
                  </a:lnTo>
                  <a:lnTo>
                    <a:pt x="395" y="82"/>
                  </a:lnTo>
                  <a:lnTo>
                    <a:pt x="395" y="81"/>
                  </a:lnTo>
                  <a:lnTo>
                    <a:pt x="394" y="80"/>
                  </a:lnTo>
                  <a:lnTo>
                    <a:pt x="394" y="78"/>
                  </a:lnTo>
                  <a:lnTo>
                    <a:pt x="395" y="78"/>
                  </a:lnTo>
                  <a:lnTo>
                    <a:pt x="396" y="77"/>
                  </a:lnTo>
                  <a:lnTo>
                    <a:pt x="397" y="78"/>
                  </a:lnTo>
                  <a:lnTo>
                    <a:pt x="401" y="80"/>
                  </a:lnTo>
                  <a:lnTo>
                    <a:pt x="402" y="80"/>
                  </a:lnTo>
                  <a:lnTo>
                    <a:pt x="404" y="80"/>
                  </a:lnTo>
                  <a:lnTo>
                    <a:pt x="405" y="78"/>
                  </a:lnTo>
                  <a:lnTo>
                    <a:pt x="407" y="77"/>
                  </a:lnTo>
                  <a:lnTo>
                    <a:pt x="409" y="77"/>
                  </a:lnTo>
                  <a:lnTo>
                    <a:pt x="410" y="76"/>
                  </a:lnTo>
                  <a:lnTo>
                    <a:pt x="411" y="76"/>
                  </a:lnTo>
                  <a:lnTo>
                    <a:pt x="411" y="75"/>
                  </a:lnTo>
                  <a:lnTo>
                    <a:pt x="411" y="73"/>
                  </a:lnTo>
                  <a:lnTo>
                    <a:pt x="414" y="72"/>
                  </a:lnTo>
                  <a:lnTo>
                    <a:pt x="415" y="71"/>
                  </a:lnTo>
                  <a:lnTo>
                    <a:pt x="417" y="71"/>
                  </a:lnTo>
                  <a:lnTo>
                    <a:pt x="419" y="71"/>
                  </a:lnTo>
                  <a:lnTo>
                    <a:pt x="420" y="70"/>
                  </a:lnTo>
                  <a:lnTo>
                    <a:pt x="421" y="68"/>
                  </a:lnTo>
                  <a:lnTo>
                    <a:pt x="426" y="68"/>
                  </a:lnTo>
                  <a:lnTo>
                    <a:pt x="429" y="70"/>
                  </a:lnTo>
                  <a:lnTo>
                    <a:pt x="431" y="70"/>
                  </a:lnTo>
                  <a:lnTo>
                    <a:pt x="432" y="70"/>
                  </a:lnTo>
                  <a:lnTo>
                    <a:pt x="435" y="68"/>
                  </a:lnTo>
                  <a:lnTo>
                    <a:pt x="437" y="67"/>
                  </a:lnTo>
                  <a:lnTo>
                    <a:pt x="441" y="65"/>
                  </a:lnTo>
                  <a:lnTo>
                    <a:pt x="446" y="62"/>
                  </a:lnTo>
                  <a:lnTo>
                    <a:pt x="447" y="61"/>
                  </a:lnTo>
                  <a:lnTo>
                    <a:pt x="450" y="61"/>
                  </a:lnTo>
                  <a:lnTo>
                    <a:pt x="451" y="61"/>
                  </a:lnTo>
                  <a:lnTo>
                    <a:pt x="454" y="61"/>
                  </a:lnTo>
                  <a:lnTo>
                    <a:pt x="454" y="60"/>
                  </a:lnTo>
                  <a:lnTo>
                    <a:pt x="455" y="58"/>
                  </a:lnTo>
                  <a:lnTo>
                    <a:pt x="456" y="58"/>
                  </a:lnTo>
                  <a:lnTo>
                    <a:pt x="457" y="58"/>
                  </a:lnTo>
                  <a:lnTo>
                    <a:pt x="459" y="58"/>
                  </a:lnTo>
                  <a:lnTo>
                    <a:pt x="460" y="58"/>
                  </a:lnTo>
                  <a:lnTo>
                    <a:pt x="464" y="57"/>
                  </a:lnTo>
                  <a:lnTo>
                    <a:pt x="465" y="56"/>
                  </a:lnTo>
                  <a:lnTo>
                    <a:pt x="466" y="56"/>
                  </a:lnTo>
                  <a:lnTo>
                    <a:pt x="467" y="56"/>
                  </a:lnTo>
                  <a:lnTo>
                    <a:pt x="469" y="56"/>
                  </a:lnTo>
                  <a:lnTo>
                    <a:pt x="471" y="53"/>
                  </a:lnTo>
                  <a:lnTo>
                    <a:pt x="474" y="52"/>
                  </a:lnTo>
                  <a:lnTo>
                    <a:pt x="477" y="50"/>
                  </a:lnTo>
                  <a:lnTo>
                    <a:pt x="479" y="50"/>
                  </a:lnTo>
                  <a:lnTo>
                    <a:pt x="479" y="48"/>
                  </a:lnTo>
                  <a:lnTo>
                    <a:pt x="480" y="47"/>
                  </a:lnTo>
                  <a:lnTo>
                    <a:pt x="482" y="45"/>
                  </a:lnTo>
                  <a:lnTo>
                    <a:pt x="485" y="41"/>
                  </a:lnTo>
                  <a:lnTo>
                    <a:pt x="486" y="40"/>
                  </a:lnTo>
                  <a:lnTo>
                    <a:pt x="487" y="40"/>
                  </a:lnTo>
                  <a:lnTo>
                    <a:pt x="489" y="38"/>
                  </a:lnTo>
                  <a:lnTo>
                    <a:pt x="491" y="36"/>
                  </a:lnTo>
                  <a:lnTo>
                    <a:pt x="491" y="35"/>
                  </a:lnTo>
                  <a:lnTo>
                    <a:pt x="492" y="33"/>
                  </a:lnTo>
                  <a:lnTo>
                    <a:pt x="494" y="31"/>
                  </a:lnTo>
                  <a:lnTo>
                    <a:pt x="495" y="28"/>
                  </a:lnTo>
                  <a:lnTo>
                    <a:pt x="495" y="27"/>
                  </a:lnTo>
                  <a:lnTo>
                    <a:pt x="495" y="26"/>
                  </a:lnTo>
                  <a:lnTo>
                    <a:pt x="494" y="26"/>
                  </a:lnTo>
                  <a:lnTo>
                    <a:pt x="492" y="26"/>
                  </a:lnTo>
                  <a:lnTo>
                    <a:pt x="492" y="25"/>
                  </a:lnTo>
                  <a:lnTo>
                    <a:pt x="492" y="23"/>
                  </a:lnTo>
                  <a:lnTo>
                    <a:pt x="492" y="22"/>
                  </a:lnTo>
                  <a:lnTo>
                    <a:pt x="492" y="21"/>
                  </a:lnTo>
                  <a:lnTo>
                    <a:pt x="494" y="20"/>
                  </a:lnTo>
                  <a:lnTo>
                    <a:pt x="495" y="20"/>
                  </a:lnTo>
                  <a:lnTo>
                    <a:pt x="495" y="21"/>
                  </a:lnTo>
                  <a:lnTo>
                    <a:pt x="496" y="21"/>
                  </a:lnTo>
                  <a:lnTo>
                    <a:pt x="499" y="20"/>
                  </a:lnTo>
                  <a:lnTo>
                    <a:pt x="500" y="20"/>
                  </a:lnTo>
                  <a:lnTo>
                    <a:pt x="500" y="21"/>
                  </a:lnTo>
                  <a:lnTo>
                    <a:pt x="501" y="21"/>
                  </a:lnTo>
                  <a:lnTo>
                    <a:pt x="501" y="20"/>
                  </a:lnTo>
                  <a:lnTo>
                    <a:pt x="502" y="20"/>
                  </a:lnTo>
                  <a:lnTo>
                    <a:pt x="504" y="20"/>
                  </a:lnTo>
                  <a:lnTo>
                    <a:pt x="505" y="20"/>
                  </a:lnTo>
                  <a:lnTo>
                    <a:pt x="507" y="18"/>
                  </a:lnTo>
                  <a:lnTo>
                    <a:pt x="509" y="17"/>
                  </a:lnTo>
                  <a:lnTo>
                    <a:pt x="510" y="17"/>
                  </a:lnTo>
                  <a:lnTo>
                    <a:pt x="512" y="17"/>
                  </a:lnTo>
                  <a:lnTo>
                    <a:pt x="514" y="16"/>
                  </a:lnTo>
                  <a:lnTo>
                    <a:pt x="515" y="13"/>
                  </a:lnTo>
                  <a:lnTo>
                    <a:pt x="516" y="12"/>
                  </a:lnTo>
                  <a:lnTo>
                    <a:pt x="519" y="11"/>
                  </a:lnTo>
                  <a:lnTo>
                    <a:pt x="520" y="10"/>
                  </a:lnTo>
                  <a:lnTo>
                    <a:pt x="521" y="8"/>
                  </a:lnTo>
                  <a:lnTo>
                    <a:pt x="524" y="7"/>
                  </a:lnTo>
                  <a:lnTo>
                    <a:pt x="526" y="7"/>
                  </a:lnTo>
                  <a:lnTo>
                    <a:pt x="530" y="6"/>
                  </a:lnTo>
                  <a:lnTo>
                    <a:pt x="532" y="6"/>
                  </a:lnTo>
                  <a:lnTo>
                    <a:pt x="535" y="5"/>
                  </a:lnTo>
                  <a:lnTo>
                    <a:pt x="537" y="5"/>
                  </a:lnTo>
                  <a:lnTo>
                    <a:pt x="539" y="3"/>
                  </a:lnTo>
                  <a:lnTo>
                    <a:pt x="540" y="2"/>
                  </a:lnTo>
                  <a:lnTo>
                    <a:pt x="541" y="1"/>
                  </a:lnTo>
                  <a:lnTo>
                    <a:pt x="544" y="0"/>
                  </a:lnTo>
                  <a:lnTo>
                    <a:pt x="546" y="0"/>
                  </a:lnTo>
                  <a:lnTo>
                    <a:pt x="549" y="1"/>
                  </a:lnTo>
                  <a:lnTo>
                    <a:pt x="554" y="3"/>
                  </a:lnTo>
                  <a:lnTo>
                    <a:pt x="555" y="6"/>
                  </a:lnTo>
                  <a:lnTo>
                    <a:pt x="557" y="7"/>
                  </a:lnTo>
                  <a:lnTo>
                    <a:pt x="561" y="10"/>
                  </a:lnTo>
                  <a:lnTo>
                    <a:pt x="564" y="11"/>
                  </a:lnTo>
                  <a:lnTo>
                    <a:pt x="567" y="12"/>
                  </a:lnTo>
                  <a:lnTo>
                    <a:pt x="571" y="13"/>
                  </a:lnTo>
                  <a:lnTo>
                    <a:pt x="574" y="15"/>
                  </a:lnTo>
                  <a:lnTo>
                    <a:pt x="575" y="1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5" name="Freeform 94">
              <a:extLst>
                <a:ext uri="{FF2B5EF4-FFF2-40B4-BE49-F238E27FC236}">
                  <a16:creationId xmlns:a16="http://schemas.microsoft.com/office/drawing/2014/main" id="{12FF6F08-CA83-7AD2-89BC-E60CFC120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1187" y="2095742"/>
              <a:ext cx="27694" cy="55386"/>
            </a:xfrm>
            <a:custGeom>
              <a:avLst/>
              <a:gdLst>
                <a:gd name="T0" fmla="*/ 5 w 21"/>
                <a:gd name="T1" fmla="*/ 4 h 43"/>
                <a:gd name="T2" fmla="*/ 4 w 21"/>
                <a:gd name="T3" fmla="*/ 5 h 43"/>
                <a:gd name="T4" fmla="*/ 4 w 21"/>
                <a:gd name="T5" fmla="*/ 7 h 43"/>
                <a:gd name="T6" fmla="*/ 5 w 21"/>
                <a:gd name="T7" fmla="*/ 8 h 43"/>
                <a:gd name="T8" fmla="*/ 6 w 21"/>
                <a:gd name="T9" fmla="*/ 10 h 43"/>
                <a:gd name="T10" fmla="*/ 8 w 21"/>
                <a:gd name="T11" fmla="*/ 12 h 43"/>
                <a:gd name="T12" fmla="*/ 9 w 21"/>
                <a:gd name="T13" fmla="*/ 15 h 43"/>
                <a:gd name="T14" fmla="*/ 11 w 21"/>
                <a:gd name="T15" fmla="*/ 20 h 43"/>
                <a:gd name="T16" fmla="*/ 13 w 21"/>
                <a:gd name="T17" fmla="*/ 27 h 43"/>
                <a:gd name="T18" fmla="*/ 15 w 21"/>
                <a:gd name="T19" fmla="*/ 30 h 43"/>
                <a:gd name="T20" fmla="*/ 16 w 21"/>
                <a:gd name="T21" fmla="*/ 33 h 43"/>
                <a:gd name="T22" fmla="*/ 15 w 21"/>
                <a:gd name="T23" fmla="*/ 33 h 43"/>
                <a:gd name="T24" fmla="*/ 16 w 21"/>
                <a:gd name="T25" fmla="*/ 34 h 43"/>
                <a:gd name="T26" fmla="*/ 18 w 21"/>
                <a:gd name="T27" fmla="*/ 37 h 43"/>
                <a:gd name="T28" fmla="*/ 18 w 21"/>
                <a:gd name="T29" fmla="*/ 39 h 43"/>
                <a:gd name="T30" fmla="*/ 18 w 21"/>
                <a:gd name="T31" fmla="*/ 40 h 43"/>
                <a:gd name="T32" fmla="*/ 19 w 21"/>
                <a:gd name="T33" fmla="*/ 40 h 43"/>
                <a:gd name="T34" fmla="*/ 20 w 21"/>
                <a:gd name="T35" fmla="*/ 40 h 43"/>
                <a:gd name="T36" fmla="*/ 21 w 21"/>
                <a:gd name="T37" fmla="*/ 42 h 43"/>
                <a:gd name="T38" fmla="*/ 21 w 21"/>
                <a:gd name="T39" fmla="*/ 43 h 43"/>
                <a:gd name="T40" fmla="*/ 20 w 21"/>
                <a:gd name="T41" fmla="*/ 43 h 43"/>
                <a:gd name="T42" fmla="*/ 19 w 21"/>
                <a:gd name="T43" fmla="*/ 43 h 43"/>
                <a:gd name="T44" fmla="*/ 19 w 21"/>
                <a:gd name="T45" fmla="*/ 42 h 43"/>
                <a:gd name="T46" fmla="*/ 18 w 21"/>
                <a:gd name="T47" fmla="*/ 42 h 43"/>
                <a:gd name="T48" fmla="*/ 18 w 21"/>
                <a:gd name="T49" fmla="*/ 40 h 43"/>
                <a:gd name="T50" fmla="*/ 16 w 21"/>
                <a:gd name="T51" fmla="*/ 39 h 43"/>
                <a:gd name="T52" fmla="*/ 15 w 21"/>
                <a:gd name="T53" fmla="*/ 37 h 43"/>
                <a:gd name="T54" fmla="*/ 15 w 21"/>
                <a:gd name="T55" fmla="*/ 34 h 43"/>
                <a:gd name="T56" fmla="*/ 11 w 21"/>
                <a:gd name="T57" fmla="*/ 27 h 43"/>
                <a:gd name="T58" fmla="*/ 10 w 21"/>
                <a:gd name="T59" fmla="*/ 22 h 43"/>
                <a:gd name="T60" fmla="*/ 8 w 21"/>
                <a:gd name="T61" fmla="*/ 15 h 43"/>
                <a:gd name="T62" fmla="*/ 6 w 21"/>
                <a:gd name="T63" fmla="*/ 13 h 43"/>
                <a:gd name="T64" fmla="*/ 5 w 21"/>
                <a:gd name="T65" fmla="*/ 10 h 43"/>
                <a:gd name="T66" fmla="*/ 4 w 21"/>
                <a:gd name="T67" fmla="*/ 9 h 43"/>
                <a:gd name="T68" fmla="*/ 3 w 21"/>
                <a:gd name="T69" fmla="*/ 7 h 43"/>
                <a:gd name="T70" fmla="*/ 3 w 21"/>
                <a:gd name="T71" fmla="*/ 5 h 43"/>
                <a:gd name="T72" fmla="*/ 3 w 21"/>
                <a:gd name="T73" fmla="*/ 4 h 43"/>
                <a:gd name="T74" fmla="*/ 1 w 21"/>
                <a:gd name="T75" fmla="*/ 5 h 43"/>
                <a:gd name="T76" fmla="*/ 0 w 21"/>
                <a:gd name="T77" fmla="*/ 5 h 43"/>
                <a:gd name="T78" fmla="*/ 0 w 21"/>
                <a:gd name="T79" fmla="*/ 4 h 43"/>
                <a:gd name="T80" fmla="*/ 0 w 21"/>
                <a:gd name="T81" fmla="*/ 3 h 43"/>
                <a:gd name="T82" fmla="*/ 0 w 21"/>
                <a:gd name="T83" fmla="*/ 2 h 43"/>
                <a:gd name="T84" fmla="*/ 1 w 21"/>
                <a:gd name="T85" fmla="*/ 0 h 43"/>
                <a:gd name="T86" fmla="*/ 3 w 21"/>
                <a:gd name="T87" fmla="*/ 0 h 43"/>
                <a:gd name="T88" fmla="*/ 5 w 21"/>
                <a:gd name="T89" fmla="*/ 2 h 43"/>
                <a:gd name="T90" fmla="*/ 5 w 21"/>
                <a:gd name="T91" fmla="*/ 3 h 43"/>
                <a:gd name="T92" fmla="*/ 5 w 21"/>
                <a:gd name="T93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" h="43">
                  <a:moveTo>
                    <a:pt x="5" y="4"/>
                  </a:moveTo>
                  <a:lnTo>
                    <a:pt x="4" y="5"/>
                  </a:lnTo>
                  <a:lnTo>
                    <a:pt x="4" y="7"/>
                  </a:lnTo>
                  <a:lnTo>
                    <a:pt x="5" y="8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9" y="15"/>
                  </a:lnTo>
                  <a:lnTo>
                    <a:pt x="11" y="20"/>
                  </a:lnTo>
                  <a:lnTo>
                    <a:pt x="13" y="27"/>
                  </a:lnTo>
                  <a:lnTo>
                    <a:pt x="15" y="30"/>
                  </a:lnTo>
                  <a:lnTo>
                    <a:pt x="16" y="33"/>
                  </a:lnTo>
                  <a:lnTo>
                    <a:pt x="15" y="33"/>
                  </a:lnTo>
                  <a:lnTo>
                    <a:pt x="16" y="34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9" y="40"/>
                  </a:lnTo>
                  <a:lnTo>
                    <a:pt x="20" y="40"/>
                  </a:lnTo>
                  <a:lnTo>
                    <a:pt x="21" y="42"/>
                  </a:lnTo>
                  <a:lnTo>
                    <a:pt x="21" y="43"/>
                  </a:lnTo>
                  <a:lnTo>
                    <a:pt x="20" y="43"/>
                  </a:lnTo>
                  <a:lnTo>
                    <a:pt x="19" y="43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8" y="40"/>
                  </a:lnTo>
                  <a:lnTo>
                    <a:pt x="16" y="39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1" y="27"/>
                  </a:lnTo>
                  <a:lnTo>
                    <a:pt x="10" y="22"/>
                  </a:lnTo>
                  <a:lnTo>
                    <a:pt x="8" y="15"/>
                  </a:lnTo>
                  <a:lnTo>
                    <a:pt x="6" y="13"/>
                  </a:lnTo>
                  <a:lnTo>
                    <a:pt x="5" y="10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5"/>
                  </a:lnTo>
                  <a:lnTo>
                    <a:pt x="3" y="4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6" name="Freeform 95">
              <a:extLst>
                <a:ext uri="{FF2B5EF4-FFF2-40B4-BE49-F238E27FC236}">
                  <a16:creationId xmlns:a16="http://schemas.microsoft.com/office/drawing/2014/main" id="{9AB9BF0B-1B8F-8594-25B7-8EF8FAA7DE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110" y="2012667"/>
              <a:ext cx="27694" cy="22156"/>
            </a:xfrm>
            <a:custGeom>
              <a:avLst/>
              <a:gdLst>
                <a:gd name="T0" fmla="*/ 10 w 17"/>
                <a:gd name="T1" fmla="*/ 5 h 19"/>
                <a:gd name="T2" fmla="*/ 11 w 17"/>
                <a:gd name="T3" fmla="*/ 5 h 19"/>
                <a:gd name="T4" fmla="*/ 12 w 17"/>
                <a:gd name="T5" fmla="*/ 5 h 19"/>
                <a:gd name="T6" fmla="*/ 14 w 17"/>
                <a:gd name="T7" fmla="*/ 5 h 19"/>
                <a:gd name="T8" fmla="*/ 14 w 17"/>
                <a:gd name="T9" fmla="*/ 4 h 19"/>
                <a:gd name="T10" fmla="*/ 15 w 17"/>
                <a:gd name="T11" fmla="*/ 1 h 19"/>
                <a:gd name="T12" fmla="*/ 17 w 17"/>
                <a:gd name="T13" fmla="*/ 1 h 19"/>
                <a:gd name="T14" fmla="*/ 17 w 17"/>
                <a:gd name="T15" fmla="*/ 3 h 19"/>
                <a:gd name="T16" fmla="*/ 17 w 17"/>
                <a:gd name="T17" fmla="*/ 5 h 19"/>
                <a:gd name="T18" fmla="*/ 17 w 17"/>
                <a:gd name="T19" fmla="*/ 6 h 19"/>
                <a:gd name="T20" fmla="*/ 17 w 17"/>
                <a:gd name="T21" fmla="*/ 9 h 19"/>
                <a:gd name="T22" fmla="*/ 17 w 17"/>
                <a:gd name="T23" fmla="*/ 10 h 19"/>
                <a:gd name="T24" fmla="*/ 17 w 17"/>
                <a:gd name="T25" fmla="*/ 11 h 19"/>
                <a:gd name="T26" fmla="*/ 15 w 17"/>
                <a:gd name="T27" fmla="*/ 11 h 19"/>
                <a:gd name="T28" fmla="*/ 15 w 17"/>
                <a:gd name="T29" fmla="*/ 13 h 19"/>
                <a:gd name="T30" fmla="*/ 15 w 17"/>
                <a:gd name="T31" fmla="*/ 14 h 19"/>
                <a:gd name="T32" fmla="*/ 14 w 17"/>
                <a:gd name="T33" fmla="*/ 14 h 19"/>
                <a:gd name="T34" fmla="*/ 12 w 17"/>
                <a:gd name="T35" fmla="*/ 15 h 19"/>
                <a:gd name="T36" fmla="*/ 12 w 17"/>
                <a:gd name="T37" fmla="*/ 16 h 19"/>
                <a:gd name="T38" fmla="*/ 14 w 17"/>
                <a:gd name="T39" fmla="*/ 16 h 19"/>
                <a:gd name="T40" fmla="*/ 14 w 17"/>
                <a:gd name="T41" fmla="*/ 18 h 19"/>
                <a:gd name="T42" fmla="*/ 12 w 17"/>
                <a:gd name="T43" fmla="*/ 19 h 19"/>
                <a:gd name="T44" fmla="*/ 11 w 17"/>
                <a:gd name="T45" fmla="*/ 18 h 19"/>
                <a:gd name="T46" fmla="*/ 10 w 17"/>
                <a:gd name="T47" fmla="*/ 18 h 19"/>
                <a:gd name="T48" fmla="*/ 9 w 17"/>
                <a:gd name="T49" fmla="*/ 18 h 19"/>
                <a:gd name="T50" fmla="*/ 9 w 17"/>
                <a:gd name="T51" fmla="*/ 19 h 19"/>
                <a:gd name="T52" fmla="*/ 7 w 17"/>
                <a:gd name="T53" fmla="*/ 18 h 19"/>
                <a:gd name="T54" fmla="*/ 7 w 17"/>
                <a:gd name="T55" fmla="*/ 16 h 19"/>
                <a:gd name="T56" fmla="*/ 7 w 17"/>
                <a:gd name="T57" fmla="*/ 15 h 19"/>
                <a:gd name="T58" fmla="*/ 6 w 17"/>
                <a:gd name="T59" fmla="*/ 15 h 19"/>
                <a:gd name="T60" fmla="*/ 6 w 17"/>
                <a:gd name="T61" fmla="*/ 14 h 19"/>
                <a:gd name="T62" fmla="*/ 6 w 17"/>
                <a:gd name="T63" fmla="*/ 13 h 19"/>
                <a:gd name="T64" fmla="*/ 5 w 17"/>
                <a:gd name="T65" fmla="*/ 11 h 19"/>
                <a:gd name="T66" fmla="*/ 4 w 17"/>
                <a:gd name="T67" fmla="*/ 10 h 19"/>
                <a:gd name="T68" fmla="*/ 2 w 17"/>
                <a:gd name="T69" fmla="*/ 10 h 19"/>
                <a:gd name="T70" fmla="*/ 1 w 17"/>
                <a:gd name="T71" fmla="*/ 11 h 19"/>
                <a:gd name="T72" fmla="*/ 0 w 17"/>
                <a:gd name="T73" fmla="*/ 11 h 19"/>
                <a:gd name="T74" fmla="*/ 0 w 17"/>
                <a:gd name="T75" fmla="*/ 10 h 19"/>
                <a:gd name="T76" fmla="*/ 0 w 17"/>
                <a:gd name="T77" fmla="*/ 9 h 19"/>
                <a:gd name="T78" fmla="*/ 0 w 17"/>
                <a:gd name="T79" fmla="*/ 8 h 19"/>
                <a:gd name="T80" fmla="*/ 0 w 17"/>
                <a:gd name="T81" fmla="*/ 6 h 19"/>
                <a:gd name="T82" fmla="*/ 1 w 17"/>
                <a:gd name="T83" fmla="*/ 5 h 19"/>
                <a:gd name="T84" fmla="*/ 2 w 17"/>
                <a:gd name="T85" fmla="*/ 6 h 19"/>
                <a:gd name="T86" fmla="*/ 4 w 17"/>
                <a:gd name="T87" fmla="*/ 8 h 19"/>
                <a:gd name="T88" fmla="*/ 5 w 17"/>
                <a:gd name="T89" fmla="*/ 8 h 19"/>
                <a:gd name="T90" fmla="*/ 5 w 17"/>
                <a:gd name="T91" fmla="*/ 6 h 19"/>
                <a:gd name="T92" fmla="*/ 6 w 17"/>
                <a:gd name="T93" fmla="*/ 5 h 19"/>
                <a:gd name="T94" fmla="*/ 6 w 17"/>
                <a:gd name="T95" fmla="*/ 4 h 19"/>
                <a:gd name="T96" fmla="*/ 6 w 17"/>
                <a:gd name="T97" fmla="*/ 1 h 19"/>
                <a:gd name="T98" fmla="*/ 7 w 17"/>
                <a:gd name="T99" fmla="*/ 0 h 19"/>
                <a:gd name="T100" fmla="*/ 9 w 17"/>
                <a:gd name="T101" fmla="*/ 1 h 19"/>
                <a:gd name="T102" fmla="*/ 9 w 17"/>
                <a:gd name="T103" fmla="*/ 3 h 19"/>
                <a:gd name="T104" fmla="*/ 9 w 17"/>
                <a:gd name="T105" fmla="*/ 5 h 19"/>
                <a:gd name="T106" fmla="*/ 10 w 17"/>
                <a:gd name="T107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19">
                  <a:moveTo>
                    <a:pt x="10" y="5"/>
                  </a:moveTo>
                  <a:lnTo>
                    <a:pt x="11" y="5"/>
                  </a:lnTo>
                  <a:lnTo>
                    <a:pt x="12" y="5"/>
                  </a:lnTo>
                  <a:lnTo>
                    <a:pt x="14" y="5"/>
                  </a:lnTo>
                  <a:lnTo>
                    <a:pt x="14" y="4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1"/>
                  </a:lnTo>
                  <a:lnTo>
                    <a:pt x="15" y="11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9" y="18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6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3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2" y="10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5"/>
                  </a:lnTo>
                  <a:lnTo>
                    <a:pt x="2" y="6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4"/>
                  </a:lnTo>
                  <a:lnTo>
                    <a:pt x="6" y="1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10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7" name="Freeform 96">
              <a:extLst>
                <a:ext uri="{FF2B5EF4-FFF2-40B4-BE49-F238E27FC236}">
                  <a16:creationId xmlns:a16="http://schemas.microsoft.com/office/drawing/2014/main" id="{9C6E672C-7039-972B-E868-814EF67E7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04" y="1996054"/>
              <a:ext cx="94154" cy="160618"/>
            </a:xfrm>
            <a:custGeom>
              <a:avLst/>
              <a:gdLst>
                <a:gd name="T0" fmla="*/ 35 w 70"/>
                <a:gd name="T1" fmla="*/ 14 h 115"/>
                <a:gd name="T2" fmla="*/ 37 w 70"/>
                <a:gd name="T3" fmla="*/ 22 h 115"/>
                <a:gd name="T4" fmla="*/ 39 w 70"/>
                <a:gd name="T5" fmla="*/ 14 h 115"/>
                <a:gd name="T6" fmla="*/ 44 w 70"/>
                <a:gd name="T7" fmla="*/ 8 h 115"/>
                <a:gd name="T8" fmla="*/ 48 w 70"/>
                <a:gd name="T9" fmla="*/ 9 h 115"/>
                <a:gd name="T10" fmla="*/ 48 w 70"/>
                <a:gd name="T11" fmla="*/ 17 h 115"/>
                <a:gd name="T12" fmla="*/ 42 w 70"/>
                <a:gd name="T13" fmla="*/ 20 h 115"/>
                <a:gd name="T14" fmla="*/ 40 w 70"/>
                <a:gd name="T15" fmla="*/ 27 h 115"/>
                <a:gd name="T16" fmla="*/ 44 w 70"/>
                <a:gd name="T17" fmla="*/ 33 h 115"/>
                <a:gd name="T18" fmla="*/ 49 w 70"/>
                <a:gd name="T19" fmla="*/ 34 h 115"/>
                <a:gd name="T20" fmla="*/ 55 w 70"/>
                <a:gd name="T21" fmla="*/ 38 h 115"/>
                <a:gd name="T22" fmla="*/ 50 w 70"/>
                <a:gd name="T23" fmla="*/ 45 h 115"/>
                <a:gd name="T24" fmla="*/ 48 w 70"/>
                <a:gd name="T25" fmla="*/ 50 h 115"/>
                <a:gd name="T26" fmla="*/ 48 w 70"/>
                <a:gd name="T27" fmla="*/ 62 h 115"/>
                <a:gd name="T28" fmla="*/ 50 w 70"/>
                <a:gd name="T29" fmla="*/ 69 h 115"/>
                <a:gd name="T30" fmla="*/ 53 w 70"/>
                <a:gd name="T31" fmla="*/ 74 h 115"/>
                <a:gd name="T32" fmla="*/ 58 w 70"/>
                <a:gd name="T33" fmla="*/ 80 h 115"/>
                <a:gd name="T34" fmla="*/ 63 w 70"/>
                <a:gd name="T35" fmla="*/ 85 h 115"/>
                <a:gd name="T36" fmla="*/ 69 w 70"/>
                <a:gd name="T37" fmla="*/ 90 h 115"/>
                <a:gd name="T38" fmla="*/ 65 w 70"/>
                <a:gd name="T39" fmla="*/ 95 h 115"/>
                <a:gd name="T40" fmla="*/ 68 w 70"/>
                <a:gd name="T41" fmla="*/ 100 h 115"/>
                <a:gd name="T42" fmla="*/ 62 w 70"/>
                <a:gd name="T43" fmla="*/ 102 h 115"/>
                <a:gd name="T44" fmla="*/ 58 w 70"/>
                <a:gd name="T45" fmla="*/ 103 h 115"/>
                <a:gd name="T46" fmla="*/ 55 w 70"/>
                <a:gd name="T47" fmla="*/ 108 h 115"/>
                <a:gd name="T48" fmla="*/ 52 w 70"/>
                <a:gd name="T49" fmla="*/ 113 h 115"/>
                <a:gd name="T50" fmla="*/ 48 w 70"/>
                <a:gd name="T51" fmla="*/ 112 h 115"/>
                <a:gd name="T52" fmla="*/ 47 w 70"/>
                <a:gd name="T53" fmla="*/ 104 h 115"/>
                <a:gd name="T54" fmla="*/ 47 w 70"/>
                <a:gd name="T55" fmla="*/ 98 h 115"/>
                <a:gd name="T56" fmla="*/ 38 w 70"/>
                <a:gd name="T57" fmla="*/ 104 h 115"/>
                <a:gd name="T58" fmla="*/ 30 w 70"/>
                <a:gd name="T59" fmla="*/ 110 h 115"/>
                <a:gd name="T60" fmla="*/ 25 w 70"/>
                <a:gd name="T61" fmla="*/ 104 h 115"/>
                <a:gd name="T62" fmla="*/ 20 w 70"/>
                <a:gd name="T63" fmla="*/ 100 h 115"/>
                <a:gd name="T64" fmla="*/ 9 w 70"/>
                <a:gd name="T65" fmla="*/ 99 h 115"/>
                <a:gd name="T66" fmla="*/ 0 w 70"/>
                <a:gd name="T67" fmla="*/ 88 h 115"/>
                <a:gd name="T68" fmla="*/ 12 w 70"/>
                <a:gd name="T69" fmla="*/ 88 h 115"/>
                <a:gd name="T70" fmla="*/ 18 w 70"/>
                <a:gd name="T71" fmla="*/ 80 h 115"/>
                <a:gd name="T72" fmla="*/ 19 w 70"/>
                <a:gd name="T73" fmla="*/ 72 h 115"/>
                <a:gd name="T74" fmla="*/ 12 w 70"/>
                <a:gd name="T75" fmla="*/ 63 h 115"/>
                <a:gd name="T76" fmla="*/ 17 w 70"/>
                <a:gd name="T77" fmla="*/ 55 h 115"/>
                <a:gd name="T78" fmla="*/ 15 w 70"/>
                <a:gd name="T79" fmla="*/ 49 h 115"/>
                <a:gd name="T80" fmla="*/ 13 w 70"/>
                <a:gd name="T81" fmla="*/ 43 h 115"/>
                <a:gd name="T82" fmla="*/ 10 w 70"/>
                <a:gd name="T83" fmla="*/ 35 h 115"/>
                <a:gd name="T84" fmla="*/ 5 w 70"/>
                <a:gd name="T85" fmla="*/ 37 h 115"/>
                <a:gd name="T86" fmla="*/ 7 w 70"/>
                <a:gd name="T87" fmla="*/ 29 h 115"/>
                <a:gd name="T88" fmla="*/ 13 w 70"/>
                <a:gd name="T89" fmla="*/ 29 h 115"/>
                <a:gd name="T90" fmla="*/ 19 w 70"/>
                <a:gd name="T91" fmla="*/ 34 h 115"/>
                <a:gd name="T92" fmla="*/ 28 w 70"/>
                <a:gd name="T93" fmla="*/ 44 h 115"/>
                <a:gd name="T94" fmla="*/ 33 w 70"/>
                <a:gd name="T95" fmla="*/ 40 h 115"/>
                <a:gd name="T96" fmla="*/ 25 w 70"/>
                <a:gd name="T97" fmla="*/ 24 h 115"/>
                <a:gd name="T98" fmla="*/ 30 w 70"/>
                <a:gd name="T99" fmla="*/ 19 h 115"/>
                <a:gd name="T100" fmla="*/ 32 w 70"/>
                <a:gd name="T101" fmla="*/ 12 h 115"/>
                <a:gd name="T102" fmla="*/ 27 w 70"/>
                <a:gd name="T103" fmla="*/ 8 h 115"/>
                <a:gd name="T104" fmla="*/ 23 w 70"/>
                <a:gd name="T105" fmla="*/ 4 h 115"/>
                <a:gd name="T106" fmla="*/ 25 w 70"/>
                <a:gd name="T107" fmla="*/ 2 h 115"/>
                <a:gd name="T108" fmla="*/ 32 w 70"/>
                <a:gd name="T109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115">
                  <a:moveTo>
                    <a:pt x="32" y="7"/>
                  </a:moveTo>
                  <a:lnTo>
                    <a:pt x="34" y="9"/>
                  </a:lnTo>
                  <a:lnTo>
                    <a:pt x="35" y="10"/>
                  </a:lnTo>
                  <a:lnTo>
                    <a:pt x="37" y="12"/>
                  </a:lnTo>
                  <a:lnTo>
                    <a:pt x="35" y="13"/>
                  </a:lnTo>
                  <a:lnTo>
                    <a:pt x="35" y="14"/>
                  </a:lnTo>
                  <a:lnTo>
                    <a:pt x="35" y="15"/>
                  </a:lnTo>
                  <a:lnTo>
                    <a:pt x="35" y="17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0"/>
                  </a:lnTo>
                  <a:lnTo>
                    <a:pt x="39" y="20"/>
                  </a:lnTo>
                  <a:lnTo>
                    <a:pt x="40" y="17"/>
                  </a:lnTo>
                  <a:lnTo>
                    <a:pt x="40" y="15"/>
                  </a:lnTo>
                  <a:lnTo>
                    <a:pt x="39" y="15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2"/>
                  </a:lnTo>
                  <a:lnTo>
                    <a:pt x="40" y="12"/>
                  </a:lnTo>
                  <a:lnTo>
                    <a:pt x="42" y="10"/>
                  </a:lnTo>
                  <a:lnTo>
                    <a:pt x="44" y="9"/>
                  </a:lnTo>
                  <a:lnTo>
                    <a:pt x="44" y="8"/>
                  </a:lnTo>
                  <a:lnTo>
                    <a:pt x="45" y="8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7" y="8"/>
                  </a:lnTo>
                  <a:lnTo>
                    <a:pt x="48" y="8"/>
                  </a:lnTo>
                  <a:lnTo>
                    <a:pt x="48" y="9"/>
                  </a:lnTo>
                  <a:lnTo>
                    <a:pt x="48" y="10"/>
                  </a:lnTo>
                  <a:lnTo>
                    <a:pt x="49" y="10"/>
                  </a:lnTo>
                  <a:lnTo>
                    <a:pt x="49" y="13"/>
                  </a:lnTo>
                  <a:lnTo>
                    <a:pt x="49" y="14"/>
                  </a:lnTo>
                  <a:lnTo>
                    <a:pt x="48" y="14"/>
                  </a:lnTo>
                  <a:lnTo>
                    <a:pt x="48" y="17"/>
                  </a:lnTo>
                  <a:lnTo>
                    <a:pt x="47" y="18"/>
                  </a:lnTo>
                  <a:lnTo>
                    <a:pt x="47" y="19"/>
                  </a:lnTo>
                  <a:lnTo>
                    <a:pt x="45" y="18"/>
                  </a:lnTo>
                  <a:lnTo>
                    <a:pt x="44" y="18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0" y="23"/>
                  </a:lnTo>
                  <a:lnTo>
                    <a:pt x="42" y="23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9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2" y="33"/>
                  </a:lnTo>
                  <a:lnTo>
                    <a:pt x="43" y="32"/>
                  </a:lnTo>
                  <a:lnTo>
                    <a:pt x="44" y="33"/>
                  </a:lnTo>
                  <a:lnTo>
                    <a:pt x="45" y="33"/>
                  </a:lnTo>
                  <a:lnTo>
                    <a:pt x="47" y="34"/>
                  </a:lnTo>
                  <a:lnTo>
                    <a:pt x="47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4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4" y="33"/>
                  </a:lnTo>
                  <a:lnTo>
                    <a:pt x="54" y="35"/>
                  </a:lnTo>
                  <a:lnTo>
                    <a:pt x="55" y="37"/>
                  </a:lnTo>
                  <a:lnTo>
                    <a:pt x="55" y="38"/>
                  </a:lnTo>
                  <a:lnTo>
                    <a:pt x="54" y="39"/>
                  </a:lnTo>
                  <a:lnTo>
                    <a:pt x="53" y="40"/>
                  </a:lnTo>
                  <a:lnTo>
                    <a:pt x="53" y="42"/>
                  </a:lnTo>
                  <a:lnTo>
                    <a:pt x="52" y="43"/>
                  </a:lnTo>
                  <a:lnTo>
                    <a:pt x="50" y="44"/>
                  </a:lnTo>
                  <a:lnTo>
                    <a:pt x="50" y="45"/>
                  </a:lnTo>
                  <a:lnTo>
                    <a:pt x="50" y="47"/>
                  </a:lnTo>
                  <a:lnTo>
                    <a:pt x="50" y="48"/>
                  </a:lnTo>
                  <a:lnTo>
                    <a:pt x="49" y="48"/>
                  </a:lnTo>
                  <a:lnTo>
                    <a:pt x="49" y="49"/>
                  </a:lnTo>
                  <a:lnTo>
                    <a:pt x="48" y="49"/>
                  </a:lnTo>
                  <a:lnTo>
                    <a:pt x="48" y="50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9" y="54"/>
                  </a:lnTo>
                  <a:lnTo>
                    <a:pt x="48" y="57"/>
                  </a:lnTo>
                  <a:lnTo>
                    <a:pt x="48" y="58"/>
                  </a:lnTo>
                  <a:lnTo>
                    <a:pt x="48" y="62"/>
                  </a:lnTo>
                  <a:lnTo>
                    <a:pt x="49" y="64"/>
                  </a:lnTo>
                  <a:lnTo>
                    <a:pt x="50" y="65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0" y="70"/>
                  </a:lnTo>
                  <a:lnTo>
                    <a:pt x="50" y="72"/>
                  </a:lnTo>
                  <a:lnTo>
                    <a:pt x="50" y="73"/>
                  </a:lnTo>
                  <a:lnTo>
                    <a:pt x="50" y="72"/>
                  </a:lnTo>
                  <a:lnTo>
                    <a:pt x="52" y="72"/>
                  </a:lnTo>
                  <a:lnTo>
                    <a:pt x="53" y="74"/>
                  </a:lnTo>
                  <a:lnTo>
                    <a:pt x="54" y="75"/>
                  </a:lnTo>
                  <a:lnTo>
                    <a:pt x="54" y="77"/>
                  </a:lnTo>
                  <a:lnTo>
                    <a:pt x="55" y="77"/>
                  </a:lnTo>
                  <a:lnTo>
                    <a:pt x="57" y="78"/>
                  </a:lnTo>
                  <a:lnTo>
                    <a:pt x="57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4"/>
                  </a:lnTo>
                  <a:lnTo>
                    <a:pt x="59" y="84"/>
                  </a:lnTo>
                  <a:lnTo>
                    <a:pt x="60" y="85"/>
                  </a:lnTo>
                  <a:lnTo>
                    <a:pt x="63" y="85"/>
                  </a:lnTo>
                  <a:lnTo>
                    <a:pt x="65" y="85"/>
                  </a:lnTo>
                  <a:lnTo>
                    <a:pt x="67" y="87"/>
                  </a:lnTo>
                  <a:lnTo>
                    <a:pt x="68" y="87"/>
                  </a:lnTo>
                  <a:lnTo>
                    <a:pt x="69" y="88"/>
                  </a:lnTo>
                  <a:lnTo>
                    <a:pt x="69" y="89"/>
                  </a:lnTo>
                  <a:lnTo>
                    <a:pt x="69" y="90"/>
                  </a:lnTo>
                  <a:lnTo>
                    <a:pt x="70" y="92"/>
                  </a:lnTo>
                  <a:lnTo>
                    <a:pt x="70" y="93"/>
                  </a:lnTo>
                  <a:lnTo>
                    <a:pt x="69" y="93"/>
                  </a:lnTo>
                  <a:lnTo>
                    <a:pt x="67" y="93"/>
                  </a:lnTo>
                  <a:lnTo>
                    <a:pt x="65" y="94"/>
                  </a:lnTo>
                  <a:lnTo>
                    <a:pt x="65" y="95"/>
                  </a:lnTo>
                  <a:lnTo>
                    <a:pt x="67" y="95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7"/>
                  </a:lnTo>
                  <a:lnTo>
                    <a:pt x="69" y="98"/>
                  </a:lnTo>
                  <a:lnTo>
                    <a:pt x="68" y="100"/>
                  </a:lnTo>
                  <a:lnTo>
                    <a:pt x="67" y="100"/>
                  </a:lnTo>
                  <a:lnTo>
                    <a:pt x="65" y="99"/>
                  </a:lnTo>
                  <a:lnTo>
                    <a:pt x="64" y="99"/>
                  </a:lnTo>
                  <a:lnTo>
                    <a:pt x="63" y="100"/>
                  </a:lnTo>
                  <a:lnTo>
                    <a:pt x="63" y="102"/>
                  </a:lnTo>
                  <a:lnTo>
                    <a:pt x="62" y="102"/>
                  </a:lnTo>
                  <a:lnTo>
                    <a:pt x="62" y="103"/>
                  </a:lnTo>
                  <a:lnTo>
                    <a:pt x="60" y="104"/>
                  </a:lnTo>
                  <a:lnTo>
                    <a:pt x="60" y="103"/>
                  </a:lnTo>
                  <a:lnTo>
                    <a:pt x="59" y="102"/>
                  </a:lnTo>
                  <a:lnTo>
                    <a:pt x="58" y="102"/>
                  </a:lnTo>
                  <a:lnTo>
                    <a:pt x="58" y="103"/>
                  </a:lnTo>
                  <a:lnTo>
                    <a:pt x="57" y="105"/>
                  </a:lnTo>
                  <a:lnTo>
                    <a:pt x="55" y="104"/>
                  </a:lnTo>
                  <a:lnTo>
                    <a:pt x="55" y="105"/>
                  </a:lnTo>
                  <a:lnTo>
                    <a:pt x="57" y="105"/>
                  </a:lnTo>
                  <a:lnTo>
                    <a:pt x="57" y="107"/>
                  </a:lnTo>
                  <a:lnTo>
                    <a:pt x="55" y="108"/>
                  </a:lnTo>
                  <a:lnTo>
                    <a:pt x="55" y="109"/>
                  </a:lnTo>
                  <a:lnTo>
                    <a:pt x="54" y="110"/>
                  </a:lnTo>
                  <a:lnTo>
                    <a:pt x="54" y="112"/>
                  </a:lnTo>
                  <a:lnTo>
                    <a:pt x="53" y="112"/>
                  </a:lnTo>
                  <a:lnTo>
                    <a:pt x="53" y="113"/>
                  </a:lnTo>
                  <a:lnTo>
                    <a:pt x="52" y="113"/>
                  </a:lnTo>
                  <a:lnTo>
                    <a:pt x="50" y="114"/>
                  </a:lnTo>
                  <a:lnTo>
                    <a:pt x="49" y="115"/>
                  </a:lnTo>
                  <a:lnTo>
                    <a:pt x="48" y="115"/>
                  </a:lnTo>
                  <a:lnTo>
                    <a:pt x="48" y="114"/>
                  </a:lnTo>
                  <a:lnTo>
                    <a:pt x="48" y="113"/>
                  </a:lnTo>
                  <a:lnTo>
                    <a:pt x="48" y="112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7" y="109"/>
                  </a:lnTo>
                  <a:lnTo>
                    <a:pt x="47" y="108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3"/>
                  </a:lnTo>
                  <a:lnTo>
                    <a:pt x="48" y="100"/>
                  </a:lnTo>
                  <a:lnTo>
                    <a:pt x="48" y="99"/>
                  </a:lnTo>
                  <a:lnTo>
                    <a:pt x="48" y="98"/>
                  </a:lnTo>
                  <a:lnTo>
                    <a:pt x="47" y="97"/>
                  </a:lnTo>
                  <a:lnTo>
                    <a:pt x="47" y="98"/>
                  </a:lnTo>
                  <a:lnTo>
                    <a:pt x="44" y="99"/>
                  </a:lnTo>
                  <a:lnTo>
                    <a:pt x="43" y="100"/>
                  </a:lnTo>
                  <a:lnTo>
                    <a:pt x="42" y="102"/>
                  </a:lnTo>
                  <a:lnTo>
                    <a:pt x="40" y="103"/>
                  </a:lnTo>
                  <a:lnTo>
                    <a:pt x="39" y="104"/>
                  </a:lnTo>
                  <a:lnTo>
                    <a:pt x="38" y="104"/>
                  </a:lnTo>
                  <a:lnTo>
                    <a:pt x="37" y="105"/>
                  </a:lnTo>
                  <a:lnTo>
                    <a:pt x="37" y="107"/>
                  </a:lnTo>
                  <a:lnTo>
                    <a:pt x="35" y="108"/>
                  </a:lnTo>
                  <a:lnTo>
                    <a:pt x="34" y="109"/>
                  </a:lnTo>
                  <a:lnTo>
                    <a:pt x="32" y="110"/>
                  </a:lnTo>
                  <a:lnTo>
                    <a:pt x="30" y="110"/>
                  </a:lnTo>
                  <a:lnTo>
                    <a:pt x="30" y="109"/>
                  </a:lnTo>
                  <a:lnTo>
                    <a:pt x="29" y="108"/>
                  </a:lnTo>
                  <a:lnTo>
                    <a:pt x="28" y="107"/>
                  </a:lnTo>
                  <a:lnTo>
                    <a:pt x="27" y="105"/>
                  </a:lnTo>
                  <a:lnTo>
                    <a:pt x="27" y="104"/>
                  </a:lnTo>
                  <a:lnTo>
                    <a:pt x="25" y="104"/>
                  </a:lnTo>
                  <a:lnTo>
                    <a:pt x="25" y="103"/>
                  </a:lnTo>
                  <a:lnTo>
                    <a:pt x="24" y="102"/>
                  </a:lnTo>
                  <a:lnTo>
                    <a:pt x="24" y="100"/>
                  </a:lnTo>
                  <a:lnTo>
                    <a:pt x="23" y="100"/>
                  </a:lnTo>
                  <a:lnTo>
                    <a:pt x="22" y="100"/>
                  </a:lnTo>
                  <a:lnTo>
                    <a:pt x="20" y="100"/>
                  </a:lnTo>
                  <a:lnTo>
                    <a:pt x="18" y="100"/>
                  </a:lnTo>
                  <a:lnTo>
                    <a:pt x="15" y="100"/>
                  </a:lnTo>
                  <a:lnTo>
                    <a:pt x="14" y="100"/>
                  </a:lnTo>
                  <a:lnTo>
                    <a:pt x="12" y="99"/>
                  </a:lnTo>
                  <a:lnTo>
                    <a:pt x="10" y="99"/>
                  </a:lnTo>
                  <a:lnTo>
                    <a:pt x="9" y="99"/>
                  </a:lnTo>
                  <a:lnTo>
                    <a:pt x="7" y="99"/>
                  </a:lnTo>
                  <a:lnTo>
                    <a:pt x="4" y="98"/>
                  </a:lnTo>
                  <a:lnTo>
                    <a:pt x="3" y="95"/>
                  </a:lnTo>
                  <a:lnTo>
                    <a:pt x="0" y="92"/>
                  </a:lnTo>
                  <a:lnTo>
                    <a:pt x="0" y="89"/>
                  </a:lnTo>
                  <a:lnTo>
                    <a:pt x="0" y="88"/>
                  </a:lnTo>
                  <a:lnTo>
                    <a:pt x="2" y="88"/>
                  </a:lnTo>
                  <a:lnTo>
                    <a:pt x="3" y="88"/>
                  </a:lnTo>
                  <a:lnTo>
                    <a:pt x="5" y="87"/>
                  </a:lnTo>
                  <a:lnTo>
                    <a:pt x="9" y="87"/>
                  </a:lnTo>
                  <a:lnTo>
                    <a:pt x="10" y="87"/>
                  </a:lnTo>
                  <a:lnTo>
                    <a:pt x="12" y="88"/>
                  </a:lnTo>
                  <a:lnTo>
                    <a:pt x="14" y="85"/>
                  </a:lnTo>
                  <a:lnTo>
                    <a:pt x="14" y="84"/>
                  </a:lnTo>
                  <a:lnTo>
                    <a:pt x="15" y="83"/>
                  </a:lnTo>
                  <a:lnTo>
                    <a:pt x="17" y="83"/>
                  </a:lnTo>
                  <a:lnTo>
                    <a:pt x="18" y="82"/>
                  </a:lnTo>
                  <a:lnTo>
                    <a:pt x="18" y="80"/>
                  </a:lnTo>
                  <a:lnTo>
                    <a:pt x="18" y="79"/>
                  </a:lnTo>
                  <a:lnTo>
                    <a:pt x="18" y="78"/>
                  </a:lnTo>
                  <a:lnTo>
                    <a:pt x="19" y="77"/>
                  </a:lnTo>
                  <a:lnTo>
                    <a:pt x="19" y="75"/>
                  </a:lnTo>
                  <a:lnTo>
                    <a:pt x="19" y="73"/>
                  </a:lnTo>
                  <a:lnTo>
                    <a:pt x="19" y="72"/>
                  </a:lnTo>
                  <a:lnTo>
                    <a:pt x="18" y="70"/>
                  </a:lnTo>
                  <a:lnTo>
                    <a:pt x="17" y="69"/>
                  </a:lnTo>
                  <a:lnTo>
                    <a:pt x="14" y="67"/>
                  </a:lnTo>
                  <a:lnTo>
                    <a:pt x="13" y="65"/>
                  </a:lnTo>
                  <a:lnTo>
                    <a:pt x="12" y="64"/>
                  </a:lnTo>
                  <a:lnTo>
                    <a:pt x="12" y="63"/>
                  </a:lnTo>
                  <a:lnTo>
                    <a:pt x="13" y="62"/>
                  </a:lnTo>
                  <a:lnTo>
                    <a:pt x="14" y="60"/>
                  </a:lnTo>
                  <a:lnTo>
                    <a:pt x="14" y="58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7" y="55"/>
                  </a:lnTo>
                  <a:lnTo>
                    <a:pt x="17" y="54"/>
                  </a:lnTo>
                  <a:lnTo>
                    <a:pt x="15" y="54"/>
                  </a:lnTo>
                  <a:lnTo>
                    <a:pt x="17" y="53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2" y="44"/>
                  </a:lnTo>
                  <a:lnTo>
                    <a:pt x="12" y="43"/>
                  </a:lnTo>
                  <a:lnTo>
                    <a:pt x="13" y="43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2" y="37"/>
                  </a:lnTo>
                  <a:lnTo>
                    <a:pt x="10" y="35"/>
                  </a:lnTo>
                  <a:lnTo>
                    <a:pt x="9" y="35"/>
                  </a:lnTo>
                  <a:lnTo>
                    <a:pt x="8" y="34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7" y="29"/>
                  </a:lnTo>
                  <a:lnTo>
                    <a:pt x="9" y="29"/>
                  </a:lnTo>
                  <a:lnTo>
                    <a:pt x="9" y="28"/>
                  </a:lnTo>
                  <a:lnTo>
                    <a:pt x="12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4" y="30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7" y="33"/>
                  </a:lnTo>
                  <a:lnTo>
                    <a:pt x="18" y="33"/>
                  </a:lnTo>
                  <a:lnTo>
                    <a:pt x="19" y="34"/>
                  </a:lnTo>
                  <a:lnTo>
                    <a:pt x="20" y="34"/>
                  </a:lnTo>
                  <a:lnTo>
                    <a:pt x="22" y="37"/>
                  </a:lnTo>
                  <a:lnTo>
                    <a:pt x="24" y="39"/>
                  </a:lnTo>
                  <a:lnTo>
                    <a:pt x="27" y="42"/>
                  </a:lnTo>
                  <a:lnTo>
                    <a:pt x="28" y="43"/>
                  </a:lnTo>
                  <a:lnTo>
                    <a:pt x="28" y="44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2" y="44"/>
                  </a:lnTo>
                  <a:lnTo>
                    <a:pt x="32" y="43"/>
                  </a:lnTo>
                  <a:lnTo>
                    <a:pt x="33" y="43"/>
                  </a:lnTo>
                  <a:lnTo>
                    <a:pt x="33" y="40"/>
                  </a:lnTo>
                  <a:lnTo>
                    <a:pt x="32" y="38"/>
                  </a:lnTo>
                  <a:lnTo>
                    <a:pt x="30" y="35"/>
                  </a:lnTo>
                  <a:lnTo>
                    <a:pt x="28" y="32"/>
                  </a:lnTo>
                  <a:lnTo>
                    <a:pt x="25" y="28"/>
                  </a:lnTo>
                  <a:lnTo>
                    <a:pt x="24" y="24"/>
                  </a:lnTo>
                  <a:lnTo>
                    <a:pt x="25" y="24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27" y="19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30" y="19"/>
                  </a:lnTo>
                  <a:lnTo>
                    <a:pt x="32" y="18"/>
                  </a:lnTo>
                  <a:lnTo>
                    <a:pt x="32" y="15"/>
                  </a:lnTo>
                  <a:lnTo>
                    <a:pt x="32" y="14"/>
                  </a:lnTo>
                  <a:lnTo>
                    <a:pt x="32" y="13"/>
                  </a:lnTo>
                  <a:lnTo>
                    <a:pt x="33" y="13"/>
                  </a:lnTo>
                  <a:lnTo>
                    <a:pt x="32" y="12"/>
                  </a:lnTo>
                  <a:lnTo>
                    <a:pt x="32" y="10"/>
                  </a:lnTo>
                  <a:lnTo>
                    <a:pt x="30" y="9"/>
                  </a:lnTo>
                  <a:lnTo>
                    <a:pt x="29" y="9"/>
                  </a:lnTo>
                  <a:lnTo>
                    <a:pt x="28" y="9"/>
                  </a:lnTo>
                  <a:lnTo>
                    <a:pt x="28" y="8"/>
                  </a:lnTo>
                  <a:lnTo>
                    <a:pt x="27" y="8"/>
                  </a:lnTo>
                  <a:lnTo>
                    <a:pt x="25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3" y="5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3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2" y="5"/>
                  </a:lnTo>
                  <a:lnTo>
                    <a:pt x="32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8" name="Freeform 97">
              <a:extLst>
                <a:ext uri="{FF2B5EF4-FFF2-40B4-BE49-F238E27FC236}">
                  <a16:creationId xmlns:a16="http://schemas.microsoft.com/office/drawing/2014/main" id="{FEDDB909-8982-5A4D-C565-4E1C99F55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97189" y="1984975"/>
              <a:ext cx="11076" cy="22156"/>
            </a:xfrm>
            <a:custGeom>
              <a:avLst/>
              <a:gdLst>
                <a:gd name="T0" fmla="*/ 7 w 7"/>
                <a:gd name="T1" fmla="*/ 12 h 16"/>
                <a:gd name="T2" fmla="*/ 7 w 7"/>
                <a:gd name="T3" fmla="*/ 16 h 16"/>
                <a:gd name="T4" fmla="*/ 6 w 7"/>
                <a:gd name="T5" fmla="*/ 16 h 16"/>
                <a:gd name="T6" fmla="*/ 6 w 7"/>
                <a:gd name="T7" fmla="*/ 15 h 16"/>
                <a:gd name="T8" fmla="*/ 5 w 7"/>
                <a:gd name="T9" fmla="*/ 13 h 16"/>
                <a:gd name="T10" fmla="*/ 4 w 7"/>
                <a:gd name="T11" fmla="*/ 13 h 16"/>
                <a:gd name="T12" fmla="*/ 4 w 7"/>
                <a:gd name="T13" fmla="*/ 12 h 16"/>
                <a:gd name="T14" fmla="*/ 4 w 7"/>
                <a:gd name="T15" fmla="*/ 11 h 16"/>
                <a:gd name="T16" fmla="*/ 4 w 7"/>
                <a:gd name="T17" fmla="*/ 10 h 16"/>
                <a:gd name="T18" fmla="*/ 1 w 7"/>
                <a:gd name="T19" fmla="*/ 8 h 16"/>
                <a:gd name="T20" fmla="*/ 1 w 7"/>
                <a:gd name="T21" fmla="*/ 7 h 16"/>
                <a:gd name="T22" fmla="*/ 1 w 7"/>
                <a:gd name="T23" fmla="*/ 6 h 16"/>
                <a:gd name="T24" fmla="*/ 1 w 7"/>
                <a:gd name="T25" fmla="*/ 5 h 16"/>
                <a:gd name="T26" fmla="*/ 1 w 7"/>
                <a:gd name="T27" fmla="*/ 3 h 16"/>
                <a:gd name="T28" fmla="*/ 0 w 7"/>
                <a:gd name="T29" fmla="*/ 2 h 16"/>
                <a:gd name="T30" fmla="*/ 0 w 7"/>
                <a:gd name="T31" fmla="*/ 1 h 16"/>
                <a:gd name="T32" fmla="*/ 1 w 7"/>
                <a:gd name="T33" fmla="*/ 1 h 16"/>
                <a:gd name="T34" fmla="*/ 1 w 7"/>
                <a:gd name="T35" fmla="*/ 0 h 16"/>
                <a:gd name="T36" fmla="*/ 2 w 7"/>
                <a:gd name="T37" fmla="*/ 1 h 16"/>
                <a:gd name="T38" fmla="*/ 4 w 7"/>
                <a:gd name="T39" fmla="*/ 1 h 16"/>
                <a:gd name="T40" fmla="*/ 4 w 7"/>
                <a:gd name="T41" fmla="*/ 2 h 16"/>
                <a:gd name="T42" fmla="*/ 5 w 7"/>
                <a:gd name="T43" fmla="*/ 3 h 16"/>
                <a:gd name="T44" fmla="*/ 6 w 7"/>
                <a:gd name="T45" fmla="*/ 5 h 16"/>
                <a:gd name="T46" fmla="*/ 6 w 7"/>
                <a:gd name="T47" fmla="*/ 6 h 16"/>
                <a:gd name="T48" fmla="*/ 7 w 7"/>
                <a:gd name="T49" fmla="*/ 7 h 16"/>
                <a:gd name="T50" fmla="*/ 7 w 7"/>
                <a:gd name="T51" fmla="*/ 10 h 16"/>
                <a:gd name="T52" fmla="*/ 7 w 7"/>
                <a:gd name="T53" fmla="*/ 11 h 16"/>
                <a:gd name="T54" fmla="*/ 7 w 7"/>
                <a:gd name="T5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" h="16">
                  <a:moveTo>
                    <a:pt x="7" y="12"/>
                  </a:moveTo>
                  <a:lnTo>
                    <a:pt x="7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2"/>
                  </a:lnTo>
                  <a:lnTo>
                    <a:pt x="5" y="3"/>
                  </a:lnTo>
                  <a:lnTo>
                    <a:pt x="6" y="5"/>
                  </a:lnTo>
                  <a:lnTo>
                    <a:pt x="6" y="6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9" name="Freeform 98">
              <a:extLst>
                <a:ext uri="{FF2B5EF4-FFF2-40B4-BE49-F238E27FC236}">
                  <a16:creationId xmlns:a16="http://schemas.microsoft.com/office/drawing/2014/main" id="{1CE12861-CC82-847E-DC51-32AEC705D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1968358"/>
              <a:ext cx="5540" cy="5540"/>
            </a:xfrm>
            <a:custGeom>
              <a:avLst/>
              <a:gdLst>
                <a:gd name="T0" fmla="*/ 1 w 2"/>
                <a:gd name="T1" fmla="*/ 4 h 5"/>
                <a:gd name="T2" fmla="*/ 1 w 2"/>
                <a:gd name="T3" fmla="*/ 5 h 5"/>
                <a:gd name="T4" fmla="*/ 1 w 2"/>
                <a:gd name="T5" fmla="*/ 4 h 5"/>
                <a:gd name="T6" fmla="*/ 0 w 2"/>
                <a:gd name="T7" fmla="*/ 2 h 5"/>
                <a:gd name="T8" fmla="*/ 1 w 2"/>
                <a:gd name="T9" fmla="*/ 1 h 5"/>
                <a:gd name="T10" fmla="*/ 1 w 2"/>
                <a:gd name="T11" fmla="*/ 0 h 5"/>
                <a:gd name="T12" fmla="*/ 2 w 2"/>
                <a:gd name="T13" fmla="*/ 0 h 5"/>
                <a:gd name="T14" fmla="*/ 2 w 2"/>
                <a:gd name="T15" fmla="*/ 1 h 5"/>
                <a:gd name="T16" fmla="*/ 2 w 2"/>
                <a:gd name="T17" fmla="*/ 2 h 5"/>
                <a:gd name="T18" fmla="*/ 2 w 2"/>
                <a:gd name="T19" fmla="*/ 4 h 5"/>
                <a:gd name="T20" fmla="*/ 1 w 2"/>
                <a:gd name="T2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5">
                  <a:moveTo>
                    <a:pt x="1" y="4"/>
                  </a:moveTo>
                  <a:lnTo>
                    <a:pt x="1" y="5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0" name="Freeform 99">
              <a:extLst>
                <a:ext uri="{FF2B5EF4-FFF2-40B4-BE49-F238E27FC236}">
                  <a16:creationId xmlns:a16="http://schemas.microsoft.com/office/drawing/2014/main" id="{718E61AB-328E-EDF4-BA4B-0A31D03BC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1962823"/>
              <a:ext cx="0" cy="5540"/>
            </a:xfrm>
            <a:custGeom>
              <a:avLst/>
              <a:gdLst>
                <a:gd name="T0" fmla="*/ 1 w 4"/>
                <a:gd name="T1" fmla="*/ 3 h 3"/>
                <a:gd name="T2" fmla="*/ 0 w 4"/>
                <a:gd name="T3" fmla="*/ 3 h 3"/>
                <a:gd name="T4" fmla="*/ 1 w 4"/>
                <a:gd name="T5" fmla="*/ 2 h 3"/>
                <a:gd name="T6" fmla="*/ 1 w 4"/>
                <a:gd name="T7" fmla="*/ 1 h 3"/>
                <a:gd name="T8" fmla="*/ 3 w 4"/>
                <a:gd name="T9" fmla="*/ 0 h 3"/>
                <a:gd name="T10" fmla="*/ 4 w 4"/>
                <a:gd name="T11" fmla="*/ 0 h 3"/>
                <a:gd name="T12" fmla="*/ 4 w 4"/>
                <a:gd name="T13" fmla="*/ 1 h 3"/>
                <a:gd name="T14" fmla="*/ 3 w 4"/>
                <a:gd name="T15" fmla="*/ 2 h 3"/>
                <a:gd name="T16" fmla="*/ 1 w 4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3"/>
                  </a:moveTo>
                  <a:lnTo>
                    <a:pt x="0" y="3"/>
                  </a:lnTo>
                  <a:lnTo>
                    <a:pt x="1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3" y="2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1" name="Freeform 100">
              <a:extLst>
                <a:ext uri="{FF2B5EF4-FFF2-40B4-BE49-F238E27FC236}">
                  <a16:creationId xmlns:a16="http://schemas.microsoft.com/office/drawing/2014/main" id="{9F859FAD-CAC1-4F1A-B8BB-4DACF33FD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6880" y="1962823"/>
              <a:ext cx="5540" cy="5540"/>
            </a:xfrm>
            <a:custGeom>
              <a:avLst/>
              <a:gdLst>
                <a:gd name="T0" fmla="*/ 2 w 4"/>
                <a:gd name="T1" fmla="*/ 4 h 4"/>
                <a:gd name="T2" fmla="*/ 0 w 4"/>
                <a:gd name="T3" fmla="*/ 4 h 4"/>
                <a:gd name="T4" fmla="*/ 0 w 4"/>
                <a:gd name="T5" fmla="*/ 3 h 4"/>
                <a:gd name="T6" fmla="*/ 0 w 4"/>
                <a:gd name="T7" fmla="*/ 2 h 4"/>
                <a:gd name="T8" fmla="*/ 0 w 4"/>
                <a:gd name="T9" fmla="*/ 0 h 4"/>
                <a:gd name="T10" fmla="*/ 2 w 4"/>
                <a:gd name="T11" fmla="*/ 0 h 4"/>
                <a:gd name="T12" fmla="*/ 3 w 4"/>
                <a:gd name="T13" fmla="*/ 0 h 4"/>
                <a:gd name="T14" fmla="*/ 4 w 4"/>
                <a:gd name="T15" fmla="*/ 0 h 4"/>
                <a:gd name="T16" fmla="*/ 3 w 4"/>
                <a:gd name="T17" fmla="*/ 2 h 4"/>
                <a:gd name="T18" fmla="*/ 2 w 4"/>
                <a:gd name="T19" fmla="*/ 3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2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2" name="Freeform 101">
              <a:extLst>
                <a:ext uri="{FF2B5EF4-FFF2-40B4-BE49-F238E27FC236}">
                  <a16:creationId xmlns:a16="http://schemas.microsoft.com/office/drawing/2014/main" id="{D4FD75A1-5730-2663-0D02-435D7DCD9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957" y="1962823"/>
              <a:ext cx="0" cy="5540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0 w 3"/>
                <a:gd name="T5" fmla="*/ 4 h 4"/>
                <a:gd name="T6" fmla="*/ 0 w 3"/>
                <a:gd name="T7" fmla="*/ 3 h 4"/>
                <a:gd name="T8" fmla="*/ 2 w 3"/>
                <a:gd name="T9" fmla="*/ 1 h 4"/>
                <a:gd name="T10" fmla="*/ 2 w 3"/>
                <a:gd name="T11" fmla="*/ 0 h 4"/>
                <a:gd name="T12" fmla="*/ 3 w 3"/>
                <a:gd name="T13" fmla="*/ 0 h 4"/>
                <a:gd name="T14" fmla="*/ 3 w 3"/>
                <a:gd name="T15" fmla="*/ 1 h 4"/>
                <a:gd name="T16" fmla="*/ 3 w 3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3" name="Freeform 102">
              <a:extLst>
                <a:ext uri="{FF2B5EF4-FFF2-40B4-BE49-F238E27FC236}">
                  <a16:creationId xmlns:a16="http://schemas.microsoft.com/office/drawing/2014/main" id="{756D05EF-6129-3B64-5740-8F8F0BFA9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035" y="1957287"/>
              <a:ext cx="5540" cy="5540"/>
            </a:xfrm>
            <a:custGeom>
              <a:avLst/>
              <a:gdLst>
                <a:gd name="T0" fmla="*/ 3 w 4"/>
                <a:gd name="T1" fmla="*/ 3 h 3"/>
                <a:gd name="T2" fmla="*/ 2 w 4"/>
                <a:gd name="T3" fmla="*/ 3 h 3"/>
                <a:gd name="T4" fmla="*/ 0 w 4"/>
                <a:gd name="T5" fmla="*/ 2 h 3"/>
                <a:gd name="T6" fmla="*/ 2 w 4"/>
                <a:gd name="T7" fmla="*/ 1 h 3"/>
                <a:gd name="T8" fmla="*/ 3 w 4"/>
                <a:gd name="T9" fmla="*/ 1 h 3"/>
                <a:gd name="T10" fmla="*/ 3 w 4"/>
                <a:gd name="T11" fmla="*/ 0 h 3"/>
                <a:gd name="T12" fmla="*/ 4 w 4"/>
                <a:gd name="T13" fmla="*/ 0 h 3"/>
                <a:gd name="T14" fmla="*/ 4 w 4"/>
                <a:gd name="T15" fmla="*/ 1 h 3"/>
                <a:gd name="T16" fmla="*/ 3 w 4"/>
                <a:gd name="T17" fmla="*/ 1 h 3"/>
                <a:gd name="T18" fmla="*/ 3 w 4"/>
                <a:gd name="T19" fmla="*/ 2 h 3"/>
                <a:gd name="T20" fmla="*/ 3 w 4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2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3" y="2"/>
                  </a:lnTo>
                  <a:lnTo>
                    <a:pt x="3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4" name="Freeform 103">
              <a:extLst>
                <a:ext uri="{FF2B5EF4-FFF2-40B4-BE49-F238E27FC236}">
                  <a16:creationId xmlns:a16="http://schemas.microsoft.com/office/drawing/2014/main" id="{F7B2F751-BD28-08A4-F7CD-41606FD4B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5805" y="1951744"/>
              <a:ext cx="0" cy="5540"/>
            </a:xfrm>
            <a:custGeom>
              <a:avLst/>
              <a:gdLst>
                <a:gd name="T0" fmla="*/ 2 w 3"/>
                <a:gd name="T1" fmla="*/ 5 h 5"/>
                <a:gd name="T2" fmla="*/ 0 w 3"/>
                <a:gd name="T3" fmla="*/ 5 h 5"/>
                <a:gd name="T4" fmla="*/ 0 w 3"/>
                <a:gd name="T5" fmla="*/ 4 h 5"/>
                <a:gd name="T6" fmla="*/ 0 w 3"/>
                <a:gd name="T7" fmla="*/ 2 h 5"/>
                <a:gd name="T8" fmla="*/ 0 w 3"/>
                <a:gd name="T9" fmla="*/ 1 h 5"/>
                <a:gd name="T10" fmla="*/ 2 w 3"/>
                <a:gd name="T11" fmla="*/ 1 h 5"/>
                <a:gd name="T12" fmla="*/ 2 w 3"/>
                <a:gd name="T13" fmla="*/ 0 h 5"/>
                <a:gd name="T14" fmla="*/ 3 w 3"/>
                <a:gd name="T15" fmla="*/ 0 h 5"/>
                <a:gd name="T16" fmla="*/ 3 w 3"/>
                <a:gd name="T17" fmla="*/ 1 h 5"/>
                <a:gd name="T18" fmla="*/ 2 w 3"/>
                <a:gd name="T19" fmla="*/ 2 h 5"/>
                <a:gd name="T20" fmla="*/ 2 w 3"/>
                <a:gd name="T21" fmla="*/ 4 h 5"/>
                <a:gd name="T22" fmla="*/ 2 w 3"/>
                <a:gd name="T2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5" name="Freeform 104">
              <a:extLst>
                <a:ext uri="{FF2B5EF4-FFF2-40B4-BE49-F238E27FC236}">
                  <a16:creationId xmlns:a16="http://schemas.microsoft.com/office/drawing/2014/main" id="{E24555B2-75E1-7316-31D4-6885F8922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343" y="1951744"/>
              <a:ext cx="5540" cy="11076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2 h 6"/>
                <a:gd name="T4" fmla="*/ 4 w 5"/>
                <a:gd name="T5" fmla="*/ 4 h 6"/>
                <a:gd name="T6" fmla="*/ 1 w 5"/>
                <a:gd name="T7" fmla="*/ 6 h 6"/>
                <a:gd name="T8" fmla="*/ 0 w 5"/>
                <a:gd name="T9" fmla="*/ 6 h 6"/>
                <a:gd name="T10" fmla="*/ 0 w 5"/>
                <a:gd name="T11" fmla="*/ 5 h 6"/>
                <a:gd name="T12" fmla="*/ 1 w 5"/>
                <a:gd name="T13" fmla="*/ 2 h 6"/>
                <a:gd name="T14" fmla="*/ 3 w 5"/>
                <a:gd name="T15" fmla="*/ 1 h 6"/>
                <a:gd name="T16" fmla="*/ 4 w 5"/>
                <a:gd name="T17" fmla="*/ 1 h 6"/>
                <a:gd name="T18" fmla="*/ 5 w 5"/>
                <a:gd name="T19" fmla="*/ 0 h 6"/>
                <a:gd name="T20" fmla="*/ 5 w 5"/>
                <a:gd name="T2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2"/>
                  </a:lnTo>
                  <a:lnTo>
                    <a:pt x="4" y="4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6" name="Freeform 105">
              <a:extLst>
                <a:ext uri="{FF2B5EF4-FFF2-40B4-BE49-F238E27FC236}">
                  <a16:creationId xmlns:a16="http://schemas.microsoft.com/office/drawing/2014/main" id="{98C1A885-14DA-51BB-CFD0-36CA12D21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883" y="1951744"/>
              <a:ext cx="33231" cy="16617"/>
            </a:xfrm>
            <a:custGeom>
              <a:avLst/>
              <a:gdLst>
                <a:gd name="T0" fmla="*/ 15 w 21"/>
                <a:gd name="T1" fmla="*/ 0 h 11"/>
                <a:gd name="T2" fmla="*/ 15 w 21"/>
                <a:gd name="T3" fmla="*/ 1 h 11"/>
                <a:gd name="T4" fmla="*/ 15 w 21"/>
                <a:gd name="T5" fmla="*/ 2 h 11"/>
                <a:gd name="T6" fmla="*/ 16 w 21"/>
                <a:gd name="T7" fmla="*/ 2 h 11"/>
                <a:gd name="T8" fmla="*/ 17 w 21"/>
                <a:gd name="T9" fmla="*/ 2 h 11"/>
                <a:gd name="T10" fmla="*/ 19 w 21"/>
                <a:gd name="T11" fmla="*/ 2 h 11"/>
                <a:gd name="T12" fmla="*/ 19 w 21"/>
                <a:gd name="T13" fmla="*/ 5 h 11"/>
                <a:gd name="T14" fmla="*/ 20 w 21"/>
                <a:gd name="T15" fmla="*/ 5 h 11"/>
                <a:gd name="T16" fmla="*/ 21 w 21"/>
                <a:gd name="T17" fmla="*/ 5 h 11"/>
                <a:gd name="T18" fmla="*/ 21 w 21"/>
                <a:gd name="T19" fmla="*/ 6 h 11"/>
                <a:gd name="T20" fmla="*/ 20 w 21"/>
                <a:gd name="T21" fmla="*/ 6 h 11"/>
                <a:gd name="T22" fmla="*/ 20 w 21"/>
                <a:gd name="T23" fmla="*/ 7 h 11"/>
                <a:gd name="T24" fmla="*/ 19 w 21"/>
                <a:gd name="T25" fmla="*/ 7 h 11"/>
                <a:gd name="T26" fmla="*/ 17 w 21"/>
                <a:gd name="T27" fmla="*/ 7 h 11"/>
                <a:gd name="T28" fmla="*/ 16 w 21"/>
                <a:gd name="T29" fmla="*/ 9 h 11"/>
                <a:gd name="T30" fmla="*/ 15 w 21"/>
                <a:gd name="T31" fmla="*/ 9 h 11"/>
                <a:gd name="T32" fmla="*/ 15 w 21"/>
                <a:gd name="T33" fmla="*/ 7 h 11"/>
                <a:gd name="T34" fmla="*/ 14 w 21"/>
                <a:gd name="T35" fmla="*/ 7 h 11"/>
                <a:gd name="T36" fmla="*/ 12 w 21"/>
                <a:gd name="T37" fmla="*/ 6 h 11"/>
                <a:gd name="T38" fmla="*/ 11 w 21"/>
                <a:gd name="T39" fmla="*/ 7 h 11"/>
                <a:gd name="T40" fmla="*/ 11 w 21"/>
                <a:gd name="T41" fmla="*/ 9 h 11"/>
                <a:gd name="T42" fmla="*/ 11 w 21"/>
                <a:gd name="T43" fmla="*/ 10 h 11"/>
                <a:gd name="T44" fmla="*/ 10 w 21"/>
                <a:gd name="T45" fmla="*/ 10 h 11"/>
                <a:gd name="T46" fmla="*/ 9 w 21"/>
                <a:gd name="T47" fmla="*/ 10 h 11"/>
                <a:gd name="T48" fmla="*/ 7 w 21"/>
                <a:gd name="T49" fmla="*/ 10 h 11"/>
                <a:gd name="T50" fmla="*/ 6 w 21"/>
                <a:gd name="T51" fmla="*/ 11 h 11"/>
                <a:gd name="T52" fmla="*/ 5 w 21"/>
                <a:gd name="T53" fmla="*/ 11 h 11"/>
                <a:gd name="T54" fmla="*/ 4 w 21"/>
                <a:gd name="T55" fmla="*/ 11 h 11"/>
                <a:gd name="T56" fmla="*/ 4 w 21"/>
                <a:gd name="T57" fmla="*/ 10 h 11"/>
                <a:gd name="T58" fmla="*/ 5 w 21"/>
                <a:gd name="T59" fmla="*/ 9 h 11"/>
                <a:gd name="T60" fmla="*/ 4 w 21"/>
                <a:gd name="T61" fmla="*/ 7 h 11"/>
                <a:gd name="T62" fmla="*/ 5 w 21"/>
                <a:gd name="T63" fmla="*/ 7 h 11"/>
                <a:gd name="T64" fmla="*/ 5 w 21"/>
                <a:gd name="T65" fmla="*/ 6 h 11"/>
                <a:gd name="T66" fmla="*/ 4 w 21"/>
                <a:gd name="T67" fmla="*/ 6 h 11"/>
                <a:gd name="T68" fmla="*/ 2 w 21"/>
                <a:gd name="T69" fmla="*/ 6 h 11"/>
                <a:gd name="T70" fmla="*/ 0 w 21"/>
                <a:gd name="T71" fmla="*/ 6 h 11"/>
                <a:gd name="T72" fmla="*/ 0 w 21"/>
                <a:gd name="T73" fmla="*/ 5 h 11"/>
                <a:gd name="T74" fmla="*/ 0 w 21"/>
                <a:gd name="T75" fmla="*/ 4 h 11"/>
                <a:gd name="T76" fmla="*/ 2 w 21"/>
                <a:gd name="T77" fmla="*/ 4 h 11"/>
                <a:gd name="T78" fmla="*/ 4 w 21"/>
                <a:gd name="T79" fmla="*/ 4 h 11"/>
                <a:gd name="T80" fmla="*/ 5 w 21"/>
                <a:gd name="T81" fmla="*/ 2 h 11"/>
                <a:gd name="T82" fmla="*/ 6 w 21"/>
                <a:gd name="T83" fmla="*/ 2 h 11"/>
                <a:gd name="T84" fmla="*/ 7 w 21"/>
                <a:gd name="T85" fmla="*/ 2 h 11"/>
                <a:gd name="T86" fmla="*/ 9 w 21"/>
                <a:gd name="T87" fmla="*/ 1 h 11"/>
                <a:gd name="T88" fmla="*/ 9 w 21"/>
                <a:gd name="T89" fmla="*/ 0 h 11"/>
                <a:gd name="T90" fmla="*/ 10 w 21"/>
                <a:gd name="T91" fmla="*/ 0 h 11"/>
                <a:gd name="T92" fmla="*/ 12 w 21"/>
                <a:gd name="T93" fmla="*/ 0 h 11"/>
                <a:gd name="T94" fmla="*/ 14 w 21"/>
                <a:gd name="T95" fmla="*/ 0 h 11"/>
                <a:gd name="T96" fmla="*/ 15 w 21"/>
                <a:gd name="T9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" h="11">
                  <a:moveTo>
                    <a:pt x="15" y="0"/>
                  </a:moveTo>
                  <a:lnTo>
                    <a:pt x="15" y="1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1" y="5"/>
                  </a:lnTo>
                  <a:lnTo>
                    <a:pt x="21" y="6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0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4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7" name="Freeform 106">
              <a:extLst>
                <a:ext uri="{FF2B5EF4-FFF2-40B4-BE49-F238E27FC236}">
                  <a16:creationId xmlns:a16="http://schemas.microsoft.com/office/drawing/2014/main" id="{56682C3A-ACC7-B6D9-21B9-5B71C43D5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2422" y="1951744"/>
              <a:ext cx="11076" cy="5540"/>
            </a:xfrm>
            <a:custGeom>
              <a:avLst/>
              <a:gdLst>
                <a:gd name="T0" fmla="*/ 6 w 10"/>
                <a:gd name="T1" fmla="*/ 2 h 5"/>
                <a:gd name="T2" fmla="*/ 7 w 10"/>
                <a:gd name="T3" fmla="*/ 2 h 5"/>
                <a:gd name="T4" fmla="*/ 8 w 10"/>
                <a:gd name="T5" fmla="*/ 2 h 5"/>
                <a:gd name="T6" fmla="*/ 8 w 10"/>
                <a:gd name="T7" fmla="*/ 1 h 5"/>
                <a:gd name="T8" fmla="*/ 10 w 10"/>
                <a:gd name="T9" fmla="*/ 1 h 5"/>
                <a:gd name="T10" fmla="*/ 10 w 10"/>
                <a:gd name="T11" fmla="*/ 2 h 5"/>
                <a:gd name="T12" fmla="*/ 8 w 10"/>
                <a:gd name="T13" fmla="*/ 4 h 5"/>
                <a:gd name="T14" fmla="*/ 7 w 10"/>
                <a:gd name="T15" fmla="*/ 5 h 5"/>
                <a:gd name="T16" fmla="*/ 6 w 10"/>
                <a:gd name="T17" fmla="*/ 5 h 5"/>
                <a:gd name="T18" fmla="*/ 5 w 10"/>
                <a:gd name="T19" fmla="*/ 5 h 5"/>
                <a:gd name="T20" fmla="*/ 3 w 10"/>
                <a:gd name="T21" fmla="*/ 5 h 5"/>
                <a:gd name="T22" fmla="*/ 2 w 10"/>
                <a:gd name="T23" fmla="*/ 5 h 5"/>
                <a:gd name="T24" fmla="*/ 1 w 10"/>
                <a:gd name="T25" fmla="*/ 5 h 5"/>
                <a:gd name="T26" fmla="*/ 0 w 10"/>
                <a:gd name="T27" fmla="*/ 5 h 5"/>
                <a:gd name="T28" fmla="*/ 0 w 10"/>
                <a:gd name="T29" fmla="*/ 4 h 5"/>
                <a:gd name="T30" fmla="*/ 1 w 10"/>
                <a:gd name="T31" fmla="*/ 2 h 5"/>
                <a:gd name="T32" fmla="*/ 2 w 10"/>
                <a:gd name="T33" fmla="*/ 2 h 5"/>
                <a:gd name="T34" fmla="*/ 3 w 10"/>
                <a:gd name="T35" fmla="*/ 2 h 5"/>
                <a:gd name="T36" fmla="*/ 5 w 10"/>
                <a:gd name="T37" fmla="*/ 1 h 5"/>
                <a:gd name="T38" fmla="*/ 6 w 10"/>
                <a:gd name="T39" fmla="*/ 0 h 5"/>
                <a:gd name="T40" fmla="*/ 6 w 10"/>
                <a:gd name="T41" fmla="*/ 1 h 5"/>
                <a:gd name="T42" fmla="*/ 6 w 10"/>
                <a:gd name="T4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">
                  <a:moveTo>
                    <a:pt x="6" y="2"/>
                  </a:moveTo>
                  <a:lnTo>
                    <a:pt x="7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8" y="4"/>
                  </a:lnTo>
                  <a:lnTo>
                    <a:pt x="7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8" name="Freeform 107">
              <a:extLst>
                <a:ext uri="{FF2B5EF4-FFF2-40B4-BE49-F238E27FC236}">
                  <a16:creationId xmlns:a16="http://schemas.microsoft.com/office/drawing/2014/main" id="{F1972A24-9FE5-13B5-3B07-5E58AA981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0113" y="1924052"/>
              <a:ext cx="22156" cy="27694"/>
            </a:xfrm>
            <a:custGeom>
              <a:avLst/>
              <a:gdLst>
                <a:gd name="T0" fmla="*/ 9 w 16"/>
                <a:gd name="T1" fmla="*/ 5 h 22"/>
                <a:gd name="T2" fmla="*/ 9 w 16"/>
                <a:gd name="T3" fmla="*/ 7 h 22"/>
                <a:gd name="T4" fmla="*/ 10 w 16"/>
                <a:gd name="T5" fmla="*/ 5 h 22"/>
                <a:gd name="T6" fmla="*/ 11 w 16"/>
                <a:gd name="T7" fmla="*/ 5 h 22"/>
                <a:gd name="T8" fmla="*/ 13 w 16"/>
                <a:gd name="T9" fmla="*/ 5 h 22"/>
                <a:gd name="T10" fmla="*/ 14 w 16"/>
                <a:gd name="T11" fmla="*/ 5 h 22"/>
                <a:gd name="T12" fmla="*/ 14 w 16"/>
                <a:gd name="T13" fmla="*/ 7 h 22"/>
                <a:gd name="T14" fmla="*/ 15 w 16"/>
                <a:gd name="T15" fmla="*/ 7 h 22"/>
                <a:gd name="T16" fmla="*/ 15 w 16"/>
                <a:gd name="T17" fmla="*/ 8 h 22"/>
                <a:gd name="T18" fmla="*/ 15 w 16"/>
                <a:gd name="T19" fmla="*/ 9 h 22"/>
                <a:gd name="T20" fmla="*/ 15 w 16"/>
                <a:gd name="T21" fmla="*/ 10 h 22"/>
                <a:gd name="T22" fmla="*/ 16 w 16"/>
                <a:gd name="T23" fmla="*/ 10 h 22"/>
                <a:gd name="T24" fmla="*/ 16 w 16"/>
                <a:gd name="T25" fmla="*/ 12 h 22"/>
                <a:gd name="T26" fmla="*/ 16 w 16"/>
                <a:gd name="T27" fmla="*/ 13 h 22"/>
                <a:gd name="T28" fmla="*/ 15 w 16"/>
                <a:gd name="T29" fmla="*/ 14 h 22"/>
                <a:gd name="T30" fmla="*/ 14 w 16"/>
                <a:gd name="T31" fmla="*/ 14 h 22"/>
                <a:gd name="T32" fmla="*/ 14 w 16"/>
                <a:gd name="T33" fmla="*/ 15 h 22"/>
                <a:gd name="T34" fmla="*/ 14 w 16"/>
                <a:gd name="T35" fmla="*/ 17 h 22"/>
                <a:gd name="T36" fmla="*/ 13 w 16"/>
                <a:gd name="T37" fmla="*/ 18 h 22"/>
                <a:gd name="T38" fmla="*/ 13 w 16"/>
                <a:gd name="T39" fmla="*/ 19 h 22"/>
                <a:gd name="T40" fmla="*/ 10 w 16"/>
                <a:gd name="T41" fmla="*/ 20 h 22"/>
                <a:gd name="T42" fmla="*/ 9 w 16"/>
                <a:gd name="T43" fmla="*/ 22 h 22"/>
                <a:gd name="T44" fmla="*/ 8 w 16"/>
                <a:gd name="T45" fmla="*/ 20 h 22"/>
                <a:gd name="T46" fmla="*/ 8 w 16"/>
                <a:gd name="T47" fmla="*/ 19 h 22"/>
                <a:gd name="T48" fmla="*/ 8 w 16"/>
                <a:gd name="T49" fmla="*/ 18 h 22"/>
                <a:gd name="T50" fmla="*/ 8 w 16"/>
                <a:gd name="T51" fmla="*/ 17 h 22"/>
                <a:gd name="T52" fmla="*/ 9 w 16"/>
                <a:gd name="T53" fmla="*/ 15 h 22"/>
                <a:gd name="T54" fmla="*/ 10 w 16"/>
                <a:gd name="T55" fmla="*/ 15 h 22"/>
                <a:gd name="T56" fmla="*/ 9 w 16"/>
                <a:gd name="T57" fmla="*/ 14 h 22"/>
                <a:gd name="T58" fmla="*/ 9 w 16"/>
                <a:gd name="T59" fmla="*/ 12 h 22"/>
                <a:gd name="T60" fmla="*/ 8 w 16"/>
                <a:gd name="T61" fmla="*/ 12 h 22"/>
                <a:gd name="T62" fmla="*/ 8 w 16"/>
                <a:gd name="T63" fmla="*/ 10 h 22"/>
                <a:gd name="T64" fmla="*/ 6 w 16"/>
                <a:gd name="T65" fmla="*/ 10 h 22"/>
                <a:gd name="T66" fmla="*/ 6 w 16"/>
                <a:gd name="T67" fmla="*/ 12 h 22"/>
                <a:gd name="T68" fmla="*/ 5 w 16"/>
                <a:gd name="T69" fmla="*/ 13 h 22"/>
                <a:gd name="T70" fmla="*/ 5 w 16"/>
                <a:gd name="T71" fmla="*/ 14 h 22"/>
                <a:gd name="T72" fmla="*/ 5 w 16"/>
                <a:gd name="T73" fmla="*/ 15 h 22"/>
                <a:gd name="T74" fmla="*/ 4 w 16"/>
                <a:gd name="T75" fmla="*/ 17 h 22"/>
                <a:gd name="T76" fmla="*/ 3 w 16"/>
                <a:gd name="T77" fmla="*/ 17 h 22"/>
                <a:gd name="T78" fmla="*/ 1 w 16"/>
                <a:gd name="T79" fmla="*/ 15 h 22"/>
                <a:gd name="T80" fmla="*/ 3 w 16"/>
                <a:gd name="T81" fmla="*/ 14 h 22"/>
                <a:gd name="T82" fmla="*/ 3 w 16"/>
                <a:gd name="T83" fmla="*/ 13 h 22"/>
                <a:gd name="T84" fmla="*/ 3 w 16"/>
                <a:gd name="T85" fmla="*/ 12 h 22"/>
                <a:gd name="T86" fmla="*/ 1 w 16"/>
                <a:gd name="T87" fmla="*/ 10 h 22"/>
                <a:gd name="T88" fmla="*/ 0 w 16"/>
                <a:gd name="T89" fmla="*/ 10 h 22"/>
                <a:gd name="T90" fmla="*/ 1 w 16"/>
                <a:gd name="T91" fmla="*/ 9 h 22"/>
                <a:gd name="T92" fmla="*/ 1 w 16"/>
                <a:gd name="T93" fmla="*/ 8 h 22"/>
                <a:gd name="T94" fmla="*/ 3 w 16"/>
                <a:gd name="T95" fmla="*/ 8 h 22"/>
                <a:gd name="T96" fmla="*/ 4 w 16"/>
                <a:gd name="T97" fmla="*/ 8 h 22"/>
                <a:gd name="T98" fmla="*/ 4 w 16"/>
                <a:gd name="T99" fmla="*/ 7 h 22"/>
                <a:gd name="T100" fmla="*/ 4 w 16"/>
                <a:gd name="T101" fmla="*/ 5 h 22"/>
                <a:gd name="T102" fmla="*/ 4 w 16"/>
                <a:gd name="T103" fmla="*/ 4 h 22"/>
                <a:gd name="T104" fmla="*/ 5 w 16"/>
                <a:gd name="T105" fmla="*/ 4 h 22"/>
                <a:gd name="T106" fmla="*/ 6 w 16"/>
                <a:gd name="T107" fmla="*/ 3 h 22"/>
                <a:gd name="T108" fmla="*/ 5 w 16"/>
                <a:gd name="T109" fmla="*/ 3 h 22"/>
                <a:gd name="T110" fmla="*/ 5 w 16"/>
                <a:gd name="T111" fmla="*/ 2 h 22"/>
                <a:gd name="T112" fmla="*/ 6 w 16"/>
                <a:gd name="T113" fmla="*/ 0 h 22"/>
                <a:gd name="T114" fmla="*/ 8 w 16"/>
                <a:gd name="T115" fmla="*/ 0 h 22"/>
                <a:gd name="T116" fmla="*/ 9 w 16"/>
                <a:gd name="T117" fmla="*/ 2 h 22"/>
                <a:gd name="T118" fmla="*/ 9 w 16"/>
                <a:gd name="T119" fmla="*/ 4 h 22"/>
                <a:gd name="T120" fmla="*/ 9 w 16"/>
                <a:gd name="T121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22">
                  <a:moveTo>
                    <a:pt x="9" y="5"/>
                  </a:moveTo>
                  <a:lnTo>
                    <a:pt x="9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5" y="7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6" y="12"/>
                  </a:lnTo>
                  <a:lnTo>
                    <a:pt x="16" y="13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0" y="20"/>
                  </a:lnTo>
                  <a:lnTo>
                    <a:pt x="9" y="22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10" y="15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5"/>
                  </a:lnTo>
                  <a:lnTo>
                    <a:pt x="4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4"/>
                  </a:lnTo>
                  <a:lnTo>
                    <a:pt x="6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9" name="Freeform 108">
              <a:extLst>
                <a:ext uri="{FF2B5EF4-FFF2-40B4-BE49-F238E27FC236}">
                  <a16:creationId xmlns:a16="http://schemas.microsoft.com/office/drawing/2014/main" id="{4C19288F-5F8B-AE2A-0D00-0BA83811B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497" y="1885280"/>
              <a:ext cx="11076" cy="11076"/>
            </a:xfrm>
            <a:custGeom>
              <a:avLst/>
              <a:gdLst>
                <a:gd name="T0" fmla="*/ 3 w 5"/>
                <a:gd name="T1" fmla="*/ 8 h 8"/>
                <a:gd name="T2" fmla="*/ 2 w 5"/>
                <a:gd name="T3" fmla="*/ 8 h 8"/>
                <a:gd name="T4" fmla="*/ 2 w 5"/>
                <a:gd name="T5" fmla="*/ 6 h 8"/>
                <a:gd name="T6" fmla="*/ 2 w 5"/>
                <a:gd name="T7" fmla="*/ 4 h 8"/>
                <a:gd name="T8" fmla="*/ 0 w 5"/>
                <a:gd name="T9" fmla="*/ 3 h 8"/>
                <a:gd name="T10" fmla="*/ 0 w 5"/>
                <a:gd name="T11" fmla="*/ 1 h 8"/>
                <a:gd name="T12" fmla="*/ 2 w 5"/>
                <a:gd name="T13" fmla="*/ 0 h 8"/>
                <a:gd name="T14" fmla="*/ 3 w 5"/>
                <a:gd name="T15" fmla="*/ 0 h 8"/>
                <a:gd name="T16" fmla="*/ 4 w 5"/>
                <a:gd name="T17" fmla="*/ 0 h 8"/>
                <a:gd name="T18" fmla="*/ 5 w 5"/>
                <a:gd name="T19" fmla="*/ 1 h 8"/>
                <a:gd name="T20" fmla="*/ 5 w 5"/>
                <a:gd name="T21" fmla="*/ 3 h 8"/>
                <a:gd name="T22" fmla="*/ 5 w 5"/>
                <a:gd name="T23" fmla="*/ 4 h 8"/>
                <a:gd name="T24" fmla="*/ 5 w 5"/>
                <a:gd name="T25" fmla="*/ 5 h 8"/>
                <a:gd name="T26" fmla="*/ 4 w 5"/>
                <a:gd name="T27" fmla="*/ 6 h 8"/>
                <a:gd name="T28" fmla="*/ 3 w 5"/>
                <a:gd name="T2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2" y="8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4" y="6"/>
                  </a:lnTo>
                  <a:lnTo>
                    <a:pt x="3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0" name="Freeform 109">
              <a:extLst>
                <a:ext uri="{FF2B5EF4-FFF2-40B4-BE49-F238E27FC236}">
                  <a16:creationId xmlns:a16="http://schemas.microsoft.com/office/drawing/2014/main" id="{5B22C817-20F7-956D-CCBE-98E505CE9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343" y="1874204"/>
              <a:ext cx="16617" cy="5540"/>
            </a:xfrm>
            <a:custGeom>
              <a:avLst/>
              <a:gdLst>
                <a:gd name="T0" fmla="*/ 3 w 10"/>
                <a:gd name="T1" fmla="*/ 2 h 7"/>
                <a:gd name="T2" fmla="*/ 4 w 10"/>
                <a:gd name="T3" fmla="*/ 2 h 7"/>
                <a:gd name="T4" fmla="*/ 5 w 10"/>
                <a:gd name="T5" fmla="*/ 2 h 7"/>
                <a:gd name="T6" fmla="*/ 5 w 10"/>
                <a:gd name="T7" fmla="*/ 0 h 7"/>
                <a:gd name="T8" fmla="*/ 7 w 10"/>
                <a:gd name="T9" fmla="*/ 2 h 7"/>
                <a:gd name="T10" fmla="*/ 9 w 10"/>
                <a:gd name="T11" fmla="*/ 2 h 7"/>
                <a:gd name="T12" fmla="*/ 10 w 10"/>
                <a:gd name="T13" fmla="*/ 2 h 7"/>
                <a:gd name="T14" fmla="*/ 10 w 10"/>
                <a:gd name="T15" fmla="*/ 3 h 7"/>
                <a:gd name="T16" fmla="*/ 10 w 10"/>
                <a:gd name="T17" fmla="*/ 4 h 7"/>
                <a:gd name="T18" fmla="*/ 9 w 10"/>
                <a:gd name="T19" fmla="*/ 4 h 7"/>
                <a:gd name="T20" fmla="*/ 8 w 10"/>
                <a:gd name="T21" fmla="*/ 4 h 7"/>
                <a:gd name="T22" fmla="*/ 8 w 10"/>
                <a:gd name="T23" fmla="*/ 7 h 7"/>
                <a:gd name="T24" fmla="*/ 7 w 10"/>
                <a:gd name="T25" fmla="*/ 5 h 7"/>
                <a:gd name="T26" fmla="*/ 5 w 10"/>
                <a:gd name="T27" fmla="*/ 5 h 7"/>
                <a:gd name="T28" fmla="*/ 4 w 10"/>
                <a:gd name="T29" fmla="*/ 5 h 7"/>
                <a:gd name="T30" fmla="*/ 3 w 10"/>
                <a:gd name="T31" fmla="*/ 5 h 7"/>
                <a:gd name="T32" fmla="*/ 2 w 10"/>
                <a:gd name="T33" fmla="*/ 3 h 7"/>
                <a:gd name="T34" fmla="*/ 0 w 10"/>
                <a:gd name="T35" fmla="*/ 3 h 7"/>
                <a:gd name="T36" fmla="*/ 0 w 10"/>
                <a:gd name="T37" fmla="*/ 2 h 7"/>
                <a:gd name="T38" fmla="*/ 0 w 10"/>
                <a:gd name="T39" fmla="*/ 0 h 7"/>
                <a:gd name="T40" fmla="*/ 2 w 10"/>
                <a:gd name="T41" fmla="*/ 0 h 7"/>
                <a:gd name="T42" fmla="*/ 3 w 10"/>
                <a:gd name="T43" fmla="*/ 0 h 7"/>
                <a:gd name="T44" fmla="*/ 4 w 10"/>
                <a:gd name="T45" fmla="*/ 0 h 7"/>
                <a:gd name="T46" fmla="*/ 4 w 10"/>
                <a:gd name="T47" fmla="*/ 2 h 7"/>
                <a:gd name="T48" fmla="*/ 3 w 10"/>
                <a:gd name="T4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7">
                  <a:moveTo>
                    <a:pt x="3" y="2"/>
                  </a:moveTo>
                  <a:lnTo>
                    <a:pt x="4" y="2"/>
                  </a:lnTo>
                  <a:lnTo>
                    <a:pt x="5" y="2"/>
                  </a:lnTo>
                  <a:lnTo>
                    <a:pt x="5" y="0"/>
                  </a:lnTo>
                  <a:lnTo>
                    <a:pt x="7" y="2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1" name="Freeform 110">
              <a:extLst>
                <a:ext uri="{FF2B5EF4-FFF2-40B4-BE49-F238E27FC236}">
                  <a16:creationId xmlns:a16="http://schemas.microsoft.com/office/drawing/2014/main" id="{CB9175E3-D374-4418-FCA7-CE63C1F25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804" y="1852049"/>
              <a:ext cx="38771" cy="33231"/>
            </a:xfrm>
            <a:custGeom>
              <a:avLst/>
              <a:gdLst>
                <a:gd name="T0" fmla="*/ 19 w 27"/>
                <a:gd name="T1" fmla="*/ 3 h 24"/>
                <a:gd name="T2" fmla="*/ 22 w 27"/>
                <a:gd name="T3" fmla="*/ 3 h 24"/>
                <a:gd name="T4" fmla="*/ 24 w 27"/>
                <a:gd name="T5" fmla="*/ 1 h 24"/>
                <a:gd name="T6" fmla="*/ 25 w 27"/>
                <a:gd name="T7" fmla="*/ 3 h 24"/>
                <a:gd name="T8" fmla="*/ 24 w 27"/>
                <a:gd name="T9" fmla="*/ 4 h 24"/>
                <a:gd name="T10" fmla="*/ 23 w 27"/>
                <a:gd name="T11" fmla="*/ 8 h 24"/>
                <a:gd name="T12" fmla="*/ 23 w 27"/>
                <a:gd name="T13" fmla="*/ 10 h 24"/>
                <a:gd name="T14" fmla="*/ 25 w 27"/>
                <a:gd name="T15" fmla="*/ 9 h 24"/>
                <a:gd name="T16" fmla="*/ 27 w 27"/>
                <a:gd name="T17" fmla="*/ 10 h 24"/>
                <a:gd name="T18" fmla="*/ 25 w 27"/>
                <a:gd name="T19" fmla="*/ 13 h 24"/>
                <a:gd name="T20" fmla="*/ 25 w 27"/>
                <a:gd name="T21" fmla="*/ 14 h 24"/>
                <a:gd name="T22" fmla="*/ 27 w 27"/>
                <a:gd name="T23" fmla="*/ 15 h 24"/>
                <a:gd name="T24" fmla="*/ 25 w 27"/>
                <a:gd name="T25" fmla="*/ 18 h 24"/>
                <a:gd name="T26" fmla="*/ 24 w 27"/>
                <a:gd name="T27" fmla="*/ 20 h 24"/>
                <a:gd name="T28" fmla="*/ 23 w 27"/>
                <a:gd name="T29" fmla="*/ 23 h 24"/>
                <a:gd name="T30" fmla="*/ 22 w 27"/>
                <a:gd name="T31" fmla="*/ 20 h 24"/>
                <a:gd name="T32" fmla="*/ 22 w 27"/>
                <a:gd name="T33" fmla="*/ 16 h 24"/>
                <a:gd name="T34" fmla="*/ 20 w 27"/>
                <a:gd name="T35" fmla="*/ 18 h 24"/>
                <a:gd name="T36" fmla="*/ 19 w 27"/>
                <a:gd name="T37" fmla="*/ 19 h 24"/>
                <a:gd name="T38" fmla="*/ 18 w 27"/>
                <a:gd name="T39" fmla="*/ 20 h 24"/>
                <a:gd name="T40" fmla="*/ 18 w 27"/>
                <a:gd name="T41" fmla="*/ 21 h 24"/>
                <a:gd name="T42" fmla="*/ 17 w 27"/>
                <a:gd name="T43" fmla="*/ 24 h 24"/>
                <a:gd name="T44" fmla="*/ 13 w 27"/>
                <a:gd name="T45" fmla="*/ 23 h 24"/>
                <a:gd name="T46" fmla="*/ 12 w 27"/>
                <a:gd name="T47" fmla="*/ 20 h 24"/>
                <a:gd name="T48" fmla="*/ 14 w 27"/>
                <a:gd name="T49" fmla="*/ 19 h 24"/>
                <a:gd name="T50" fmla="*/ 12 w 27"/>
                <a:gd name="T51" fmla="*/ 18 h 24"/>
                <a:gd name="T52" fmla="*/ 10 w 27"/>
                <a:gd name="T53" fmla="*/ 16 h 24"/>
                <a:gd name="T54" fmla="*/ 8 w 27"/>
                <a:gd name="T55" fmla="*/ 14 h 24"/>
                <a:gd name="T56" fmla="*/ 5 w 27"/>
                <a:gd name="T57" fmla="*/ 11 h 24"/>
                <a:gd name="T58" fmla="*/ 4 w 27"/>
                <a:gd name="T59" fmla="*/ 10 h 24"/>
                <a:gd name="T60" fmla="*/ 2 w 27"/>
                <a:gd name="T61" fmla="*/ 9 h 24"/>
                <a:gd name="T62" fmla="*/ 0 w 27"/>
                <a:gd name="T63" fmla="*/ 8 h 24"/>
                <a:gd name="T64" fmla="*/ 0 w 27"/>
                <a:gd name="T65" fmla="*/ 5 h 24"/>
                <a:gd name="T66" fmla="*/ 0 w 27"/>
                <a:gd name="T67" fmla="*/ 3 h 24"/>
                <a:gd name="T68" fmla="*/ 2 w 27"/>
                <a:gd name="T69" fmla="*/ 0 h 24"/>
                <a:gd name="T70" fmla="*/ 8 w 27"/>
                <a:gd name="T71" fmla="*/ 1 h 24"/>
                <a:gd name="T72" fmla="*/ 10 w 27"/>
                <a:gd name="T73" fmla="*/ 1 h 24"/>
                <a:gd name="T74" fmla="*/ 13 w 27"/>
                <a:gd name="T75" fmla="*/ 1 h 24"/>
                <a:gd name="T76" fmla="*/ 14 w 27"/>
                <a:gd name="T77" fmla="*/ 1 h 24"/>
                <a:gd name="T78" fmla="*/ 15 w 27"/>
                <a:gd name="T79" fmla="*/ 3 h 24"/>
                <a:gd name="T80" fmla="*/ 15 w 27"/>
                <a:gd name="T81" fmla="*/ 0 h 24"/>
                <a:gd name="T82" fmla="*/ 18 w 27"/>
                <a:gd name="T8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7" h="24">
                  <a:moveTo>
                    <a:pt x="18" y="1"/>
                  </a:moveTo>
                  <a:lnTo>
                    <a:pt x="19" y="3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4" y="1"/>
                  </a:lnTo>
                  <a:lnTo>
                    <a:pt x="25" y="1"/>
                  </a:lnTo>
                  <a:lnTo>
                    <a:pt x="25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4" y="10"/>
                  </a:lnTo>
                  <a:lnTo>
                    <a:pt x="25" y="9"/>
                  </a:lnTo>
                  <a:lnTo>
                    <a:pt x="27" y="9"/>
                  </a:lnTo>
                  <a:lnTo>
                    <a:pt x="27" y="10"/>
                  </a:lnTo>
                  <a:lnTo>
                    <a:pt x="27" y="11"/>
                  </a:lnTo>
                  <a:lnTo>
                    <a:pt x="25" y="13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7" y="16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4" y="20"/>
                  </a:lnTo>
                  <a:lnTo>
                    <a:pt x="24" y="21"/>
                  </a:lnTo>
                  <a:lnTo>
                    <a:pt x="23" y="23"/>
                  </a:lnTo>
                  <a:lnTo>
                    <a:pt x="22" y="21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8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5" y="24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2" y="20"/>
                  </a:lnTo>
                  <a:lnTo>
                    <a:pt x="13" y="20"/>
                  </a:lnTo>
                  <a:lnTo>
                    <a:pt x="14" y="19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8" y="14"/>
                  </a:lnTo>
                  <a:lnTo>
                    <a:pt x="7" y="11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3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2" name="Freeform 111">
              <a:extLst>
                <a:ext uri="{FF2B5EF4-FFF2-40B4-BE49-F238E27FC236}">
                  <a16:creationId xmlns:a16="http://schemas.microsoft.com/office/drawing/2014/main" id="{BFB7A411-EB83-A23B-2990-D103148E2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342" y="1846516"/>
              <a:ext cx="5540" cy="11076"/>
            </a:xfrm>
            <a:custGeom>
              <a:avLst/>
              <a:gdLst>
                <a:gd name="T0" fmla="*/ 3 w 3"/>
                <a:gd name="T1" fmla="*/ 9 h 9"/>
                <a:gd name="T2" fmla="*/ 2 w 3"/>
                <a:gd name="T3" fmla="*/ 9 h 9"/>
                <a:gd name="T4" fmla="*/ 1 w 3"/>
                <a:gd name="T5" fmla="*/ 9 h 9"/>
                <a:gd name="T6" fmla="*/ 0 w 3"/>
                <a:gd name="T7" fmla="*/ 8 h 9"/>
                <a:gd name="T8" fmla="*/ 0 w 3"/>
                <a:gd name="T9" fmla="*/ 6 h 9"/>
                <a:gd name="T10" fmla="*/ 0 w 3"/>
                <a:gd name="T11" fmla="*/ 5 h 9"/>
                <a:gd name="T12" fmla="*/ 0 w 3"/>
                <a:gd name="T13" fmla="*/ 4 h 9"/>
                <a:gd name="T14" fmla="*/ 0 w 3"/>
                <a:gd name="T15" fmla="*/ 3 h 9"/>
                <a:gd name="T16" fmla="*/ 1 w 3"/>
                <a:gd name="T17" fmla="*/ 3 h 9"/>
                <a:gd name="T18" fmla="*/ 1 w 3"/>
                <a:gd name="T19" fmla="*/ 1 h 9"/>
                <a:gd name="T20" fmla="*/ 1 w 3"/>
                <a:gd name="T21" fmla="*/ 0 h 9"/>
                <a:gd name="T22" fmla="*/ 1 w 3"/>
                <a:gd name="T23" fmla="*/ 1 h 9"/>
                <a:gd name="T24" fmla="*/ 2 w 3"/>
                <a:gd name="T25" fmla="*/ 3 h 9"/>
                <a:gd name="T26" fmla="*/ 3 w 3"/>
                <a:gd name="T27" fmla="*/ 4 h 9"/>
                <a:gd name="T28" fmla="*/ 3 w 3"/>
                <a:gd name="T29" fmla="*/ 5 h 9"/>
                <a:gd name="T30" fmla="*/ 3 w 3"/>
                <a:gd name="T31" fmla="*/ 6 h 9"/>
                <a:gd name="T32" fmla="*/ 3 w 3"/>
                <a:gd name="T33" fmla="*/ 8 h 9"/>
                <a:gd name="T34" fmla="*/ 3 w 3"/>
                <a:gd name="T3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" h="9">
                  <a:moveTo>
                    <a:pt x="3" y="9"/>
                  </a:moveTo>
                  <a:lnTo>
                    <a:pt x="2" y="9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5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3" name="Freeform 112">
              <a:extLst>
                <a:ext uri="{FF2B5EF4-FFF2-40B4-BE49-F238E27FC236}">
                  <a16:creationId xmlns:a16="http://schemas.microsoft.com/office/drawing/2014/main" id="{85E1664A-298C-426F-FE42-ED5EB1B5E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342" y="1840974"/>
              <a:ext cx="5540" cy="0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0 h 3"/>
                <a:gd name="T8" fmla="*/ 0 w 1"/>
                <a:gd name="T9" fmla="*/ 2 h 3"/>
                <a:gd name="T10" fmla="*/ 1 w 1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4" name="Freeform 113">
              <a:extLst>
                <a:ext uri="{FF2B5EF4-FFF2-40B4-BE49-F238E27FC236}">
                  <a16:creationId xmlns:a16="http://schemas.microsoft.com/office/drawing/2014/main" id="{9F501E43-DECF-FE46-F764-85F9CA505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1342" y="1835437"/>
              <a:ext cx="0" cy="554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0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5" name="Freeform 114">
              <a:extLst>
                <a:ext uri="{FF2B5EF4-FFF2-40B4-BE49-F238E27FC236}">
                  <a16:creationId xmlns:a16="http://schemas.microsoft.com/office/drawing/2014/main" id="{5CB2B660-4A30-542A-3814-219646CB4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114" y="1835437"/>
              <a:ext cx="38771" cy="55386"/>
            </a:xfrm>
            <a:custGeom>
              <a:avLst/>
              <a:gdLst>
                <a:gd name="T0" fmla="*/ 22 w 26"/>
                <a:gd name="T1" fmla="*/ 11 h 39"/>
                <a:gd name="T2" fmla="*/ 22 w 26"/>
                <a:gd name="T3" fmla="*/ 20 h 39"/>
                <a:gd name="T4" fmla="*/ 22 w 26"/>
                <a:gd name="T5" fmla="*/ 21 h 39"/>
                <a:gd name="T6" fmla="*/ 21 w 26"/>
                <a:gd name="T7" fmla="*/ 24 h 39"/>
                <a:gd name="T8" fmla="*/ 20 w 26"/>
                <a:gd name="T9" fmla="*/ 25 h 39"/>
                <a:gd name="T10" fmla="*/ 20 w 26"/>
                <a:gd name="T11" fmla="*/ 26 h 39"/>
                <a:gd name="T12" fmla="*/ 20 w 26"/>
                <a:gd name="T13" fmla="*/ 28 h 39"/>
                <a:gd name="T14" fmla="*/ 21 w 26"/>
                <a:gd name="T15" fmla="*/ 29 h 39"/>
                <a:gd name="T16" fmla="*/ 22 w 26"/>
                <a:gd name="T17" fmla="*/ 31 h 39"/>
                <a:gd name="T18" fmla="*/ 24 w 26"/>
                <a:gd name="T19" fmla="*/ 33 h 39"/>
                <a:gd name="T20" fmla="*/ 26 w 26"/>
                <a:gd name="T21" fmla="*/ 35 h 39"/>
                <a:gd name="T22" fmla="*/ 26 w 26"/>
                <a:gd name="T23" fmla="*/ 36 h 39"/>
                <a:gd name="T24" fmla="*/ 26 w 26"/>
                <a:gd name="T25" fmla="*/ 38 h 39"/>
                <a:gd name="T26" fmla="*/ 25 w 26"/>
                <a:gd name="T27" fmla="*/ 39 h 39"/>
                <a:gd name="T28" fmla="*/ 24 w 26"/>
                <a:gd name="T29" fmla="*/ 39 h 39"/>
                <a:gd name="T30" fmla="*/ 22 w 26"/>
                <a:gd name="T31" fmla="*/ 39 h 39"/>
                <a:gd name="T32" fmla="*/ 20 w 26"/>
                <a:gd name="T33" fmla="*/ 38 h 39"/>
                <a:gd name="T34" fmla="*/ 20 w 26"/>
                <a:gd name="T35" fmla="*/ 36 h 39"/>
                <a:gd name="T36" fmla="*/ 19 w 26"/>
                <a:gd name="T37" fmla="*/ 36 h 39"/>
                <a:gd name="T38" fmla="*/ 17 w 26"/>
                <a:gd name="T39" fmla="*/ 36 h 39"/>
                <a:gd name="T40" fmla="*/ 16 w 26"/>
                <a:gd name="T41" fmla="*/ 35 h 39"/>
                <a:gd name="T42" fmla="*/ 14 w 26"/>
                <a:gd name="T43" fmla="*/ 35 h 39"/>
                <a:gd name="T44" fmla="*/ 11 w 26"/>
                <a:gd name="T45" fmla="*/ 34 h 39"/>
                <a:gd name="T46" fmla="*/ 10 w 26"/>
                <a:gd name="T47" fmla="*/ 33 h 39"/>
                <a:gd name="T48" fmla="*/ 9 w 26"/>
                <a:gd name="T49" fmla="*/ 30 h 39"/>
                <a:gd name="T50" fmla="*/ 7 w 26"/>
                <a:gd name="T51" fmla="*/ 30 h 39"/>
                <a:gd name="T52" fmla="*/ 7 w 26"/>
                <a:gd name="T53" fmla="*/ 29 h 39"/>
                <a:gd name="T54" fmla="*/ 6 w 26"/>
                <a:gd name="T55" fmla="*/ 25 h 39"/>
                <a:gd name="T56" fmla="*/ 6 w 26"/>
                <a:gd name="T57" fmla="*/ 24 h 39"/>
                <a:gd name="T58" fmla="*/ 5 w 26"/>
                <a:gd name="T59" fmla="*/ 23 h 39"/>
                <a:gd name="T60" fmla="*/ 5 w 26"/>
                <a:gd name="T61" fmla="*/ 21 h 39"/>
                <a:gd name="T62" fmla="*/ 4 w 26"/>
                <a:gd name="T63" fmla="*/ 20 h 39"/>
                <a:gd name="T64" fmla="*/ 2 w 26"/>
                <a:gd name="T65" fmla="*/ 20 h 39"/>
                <a:gd name="T66" fmla="*/ 1 w 26"/>
                <a:gd name="T67" fmla="*/ 19 h 39"/>
                <a:gd name="T68" fmla="*/ 0 w 26"/>
                <a:gd name="T69" fmla="*/ 19 h 39"/>
                <a:gd name="T70" fmla="*/ 0 w 26"/>
                <a:gd name="T71" fmla="*/ 18 h 39"/>
                <a:gd name="T72" fmla="*/ 1 w 26"/>
                <a:gd name="T73" fmla="*/ 16 h 39"/>
                <a:gd name="T74" fmla="*/ 1 w 26"/>
                <a:gd name="T75" fmla="*/ 15 h 39"/>
                <a:gd name="T76" fmla="*/ 1 w 26"/>
                <a:gd name="T77" fmla="*/ 14 h 39"/>
                <a:gd name="T78" fmla="*/ 2 w 26"/>
                <a:gd name="T79" fmla="*/ 14 h 39"/>
                <a:gd name="T80" fmla="*/ 4 w 26"/>
                <a:gd name="T81" fmla="*/ 13 h 39"/>
                <a:gd name="T82" fmla="*/ 5 w 26"/>
                <a:gd name="T83" fmla="*/ 11 h 39"/>
                <a:gd name="T84" fmla="*/ 7 w 26"/>
                <a:gd name="T85" fmla="*/ 14 h 39"/>
                <a:gd name="T86" fmla="*/ 9 w 26"/>
                <a:gd name="T87" fmla="*/ 14 h 39"/>
                <a:gd name="T88" fmla="*/ 10 w 26"/>
                <a:gd name="T89" fmla="*/ 13 h 39"/>
                <a:gd name="T90" fmla="*/ 11 w 26"/>
                <a:gd name="T91" fmla="*/ 13 h 39"/>
                <a:gd name="T92" fmla="*/ 12 w 26"/>
                <a:gd name="T93" fmla="*/ 10 h 39"/>
                <a:gd name="T94" fmla="*/ 14 w 26"/>
                <a:gd name="T95" fmla="*/ 6 h 39"/>
                <a:gd name="T96" fmla="*/ 15 w 26"/>
                <a:gd name="T97" fmla="*/ 5 h 39"/>
                <a:gd name="T98" fmla="*/ 16 w 26"/>
                <a:gd name="T99" fmla="*/ 5 h 39"/>
                <a:gd name="T100" fmla="*/ 17 w 26"/>
                <a:gd name="T101" fmla="*/ 4 h 39"/>
                <a:gd name="T102" fmla="*/ 19 w 26"/>
                <a:gd name="T103" fmla="*/ 3 h 39"/>
                <a:gd name="T104" fmla="*/ 19 w 26"/>
                <a:gd name="T105" fmla="*/ 1 h 39"/>
                <a:gd name="T106" fmla="*/ 19 w 26"/>
                <a:gd name="T107" fmla="*/ 0 h 39"/>
                <a:gd name="T108" fmla="*/ 20 w 26"/>
                <a:gd name="T109" fmla="*/ 0 h 39"/>
                <a:gd name="T110" fmla="*/ 21 w 26"/>
                <a:gd name="T111" fmla="*/ 0 h 39"/>
                <a:gd name="T112" fmla="*/ 21 w 26"/>
                <a:gd name="T113" fmla="*/ 1 h 39"/>
                <a:gd name="T114" fmla="*/ 22 w 26"/>
                <a:gd name="T115" fmla="*/ 4 h 39"/>
                <a:gd name="T116" fmla="*/ 22 w 26"/>
                <a:gd name="T117" fmla="*/ 6 h 39"/>
                <a:gd name="T118" fmla="*/ 22 w 26"/>
                <a:gd name="T119" fmla="*/ 8 h 39"/>
                <a:gd name="T120" fmla="*/ 22 w 26"/>
                <a:gd name="T121" fmla="*/ 9 h 39"/>
                <a:gd name="T122" fmla="*/ 22 w 26"/>
                <a:gd name="T123" fmla="*/ 10 h 39"/>
                <a:gd name="T124" fmla="*/ 22 w 26"/>
                <a:gd name="T12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" h="39">
                  <a:moveTo>
                    <a:pt x="22" y="11"/>
                  </a:moveTo>
                  <a:lnTo>
                    <a:pt x="22" y="20"/>
                  </a:lnTo>
                  <a:lnTo>
                    <a:pt x="22" y="21"/>
                  </a:lnTo>
                  <a:lnTo>
                    <a:pt x="21" y="24"/>
                  </a:lnTo>
                  <a:lnTo>
                    <a:pt x="20" y="25"/>
                  </a:lnTo>
                  <a:lnTo>
                    <a:pt x="20" y="26"/>
                  </a:lnTo>
                  <a:lnTo>
                    <a:pt x="20" y="28"/>
                  </a:lnTo>
                  <a:lnTo>
                    <a:pt x="21" y="29"/>
                  </a:lnTo>
                  <a:lnTo>
                    <a:pt x="22" y="31"/>
                  </a:lnTo>
                  <a:lnTo>
                    <a:pt x="24" y="33"/>
                  </a:lnTo>
                  <a:lnTo>
                    <a:pt x="26" y="35"/>
                  </a:lnTo>
                  <a:lnTo>
                    <a:pt x="26" y="36"/>
                  </a:lnTo>
                  <a:lnTo>
                    <a:pt x="26" y="38"/>
                  </a:lnTo>
                  <a:lnTo>
                    <a:pt x="25" y="39"/>
                  </a:lnTo>
                  <a:lnTo>
                    <a:pt x="24" y="39"/>
                  </a:lnTo>
                  <a:lnTo>
                    <a:pt x="22" y="39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6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4"/>
                  </a:lnTo>
                  <a:lnTo>
                    <a:pt x="10" y="33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5" y="23"/>
                  </a:lnTo>
                  <a:lnTo>
                    <a:pt x="5" y="21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4"/>
                  </a:lnTo>
                  <a:lnTo>
                    <a:pt x="4" y="13"/>
                  </a:lnTo>
                  <a:lnTo>
                    <a:pt x="5" y="11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2" y="10"/>
                  </a:lnTo>
                  <a:lnTo>
                    <a:pt x="14" y="6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7" y="4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6" name="Freeform 115">
              <a:extLst>
                <a:ext uri="{FF2B5EF4-FFF2-40B4-BE49-F238E27FC236}">
                  <a16:creationId xmlns:a16="http://schemas.microsoft.com/office/drawing/2014/main" id="{6B0FF1F8-4567-960A-DD30-198603FA6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5958" y="1835437"/>
              <a:ext cx="60923" cy="193849"/>
            </a:xfrm>
            <a:custGeom>
              <a:avLst/>
              <a:gdLst>
                <a:gd name="T0" fmla="*/ 22 w 43"/>
                <a:gd name="T1" fmla="*/ 1 h 140"/>
                <a:gd name="T2" fmla="*/ 28 w 43"/>
                <a:gd name="T3" fmla="*/ 0 h 140"/>
                <a:gd name="T4" fmla="*/ 36 w 43"/>
                <a:gd name="T5" fmla="*/ 10 h 140"/>
                <a:gd name="T6" fmla="*/ 38 w 43"/>
                <a:gd name="T7" fmla="*/ 15 h 140"/>
                <a:gd name="T8" fmla="*/ 37 w 43"/>
                <a:gd name="T9" fmla="*/ 20 h 140"/>
                <a:gd name="T10" fmla="*/ 37 w 43"/>
                <a:gd name="T11" fmla="*/ 25 h 140"/>
                <a:gd name="T12" fmla="*/ 43 w 43"/>
                <a:gd name="T13" fmla="*/ 30 h 140"/>
                <a:gd name="T14" fmla="*/ 42 w 43"/>
                <a:gd name="T15" fmla="*/ 36 h 140"/>
                <a:gd name="T16" fmla="*/ 40 w 43"/>
                <a:gd name="T17" fmla="*/ 41 h 140"/>
                <a:gd name="T18" fmla="*/ 36 w 43"/>
                <a:gd name="T19" fmla="*/ 46 h 140"/>
                <a:gd name="T20" fmla="*/ 31 w 43"/>
                <a:gd name="T21" fmla="*/ 50 h 140"/>
                <a:gd name="T22" fmla="*/ 33 w 43"/>
                <a:gd name="T23" fmla="*/ 57 h 140"/>
                <a:gd name="T24" fmla="*/ 41 w 43"/>
                <a:gd name="T25" fmla="*/ 55 h 140"/>
                <a:gd name="T26" fmla="*/ 37 w 43"/>
                <a:gd name="T27" fmla="*/ 62 h 140"/>
                <a:gd name="T28" fmla="*/ 42 w 43"/>
                <a:gd name="T29" fmla="*/ 70 h 140"/>
                <a:gd name="T30" fmla="*/ 41 w 43"/>
                <a:gd name="T31" fmla="*/ 77 h 140"/>
                <a:gd name="T32" fmla="*/ 37 w 43"/>
                <a:gd name="T33" fmla="*/ 82 h 140"/>
                <a:gd name="T34" fmla="*/ 33 w 43"/>
                <a:gd name="T35" fmla="*/ 88 h 140"/>
                <a:gd name="T36" fmla="*/ 32 w 43"/>
                <a:gd name="T37" fmla="*/ 95 h 140"/>
                <a:gd name="T38" fmla="*/ 26 w 43"/>
                <a:gd name="T39" fmla="*/ 100 h 140"/>
                <a:gd name="T40" fmla="*/ 22 w 43"/>
                <a:gd name="T41" fmla="*/ 103 h 140"/>
                <a:gd name="T42" fmla="*/ 30 w 43"/>
                <a:gd name="T43" fmla="*/ 107 h 140"/>
                <a:gd name="T44" fmla="*/ 35 w 43"/>
                <a:gd name="T45" fmla="*/ 113 h 140"/>
                <a:gd name="T46" fmla="*/ 36 w 43"/>
                <a:gd name="T47" fmla="*/ 117 h 140"/>
                <a:gd name="T48" fmla="*/ 37 w 43"/>
                <a:gd name="T49" fmla="*/ 125 h 140"/>
                <a:gd name="T50" fmla="*/ 35 w 43"/>
                <a:gd name="T51" fmla="*/ 133 h 140"/>
                <a:gd name="T52" fmla="*/ 30 w 43"/>
                <a:gd name="T53" fmla="*/ 140 h 140"/>
                <a:gd name="T54" fmla="*/ 31 w 43"/>
                <a:gd name="T55" fmla="*/ 132 h 140"/>
                <a:gd name="T56" fmla="*/ 26 w 43"/>
                <a:gd name="T57" fmla="*/ 128 h 140"/>
                <a:gd name="T58" fmla="*/ 21 w 43"/>
                <a:gd name="T59" fmla="*/ 123 h 140"/>
                <a:gd name="T60" fmla="*/ 17 w 43"/>
                <a:gd name="T61" fmla="*/ 125 h 140"/>
                <a:gd name="T62" fmla="*/ 15 w 43"/>
                <a:gd name="T63" fmla="*/ 120 h 140"/>
                <a:gd name="T64" fmla="*/ 10 w 43"/>
                <a:gd name="T65" fmla="*/ 111 h 140"/>
                <a:gd name="T66" fmla="*/ 10 w 43"/>
                <a:gd name="T67" fmla="*/ 107 h 140"/>
                <a:gd name="T68" fmla="*/ 8 w 43"/>
                <a:gd name="T69" fmla="*/ 98 h 140"/>
                <a:gd name="T70" fmla="*/ 13 w 43"/>
                <a:gd name="T71" fmla="*/ 98 h 140"/>
                <a:gd name="T72" fmla="*/ 18 w 43"/>
                <a:gd name="T73" fmla="*/ 96 h 140"/>
                <a:gd name="T74" fmla="*/ 16 w 43"/>
                <a:gd name="T75" fmla="*/ 88 h 140"/>
                <a:gd name="T76" fmla="*/ 13 w 43"/>
                <a:gd name="T77" fmla="*/ 81 h 140"/>
                <a:gd name="T78" fmla="*/ 11 w 43"/>
                <a:gd name="T79" fmla="*/ 75 h 140"/>
                <a:gd name="T80" fmla="*/ 7 w 43"/>
                <a:gd name="T81" fmla="*/ 67 h 140"/>
                <a:gd name="T82" fmla="*/ 2 w 43"/>
                <a:gd name="T83" fmla="*/ 53 h 140"/>
                <a:gd name="T84" fmla="*/ 6 w 43"/>
                <a:gd name="T85" fmla="*/ 50 h 140"/>
                <a:gd name="T86" fmla="*/ 13 w 43"/>
                <a:gd name="T87" fmla="*/ 52 h 140"/>
                <a:gd name="T88" fmla="*/ 18 w 43"/>
                <a:gd name="T89" fmla="*/ 51 h 140"/>
                <a:gd name="T90" fmla="*/ 13 w 43"/>
                <a:gd name="T91" fmla="*/ 48 h 140"/>
                <a:gd name="T92" fmla="*/ 17 w 43"/>
                <a:gd name="T93" fmla="*/ 45 h 140"/>
                <a:gd name="T94" fmla="*/ 15 w 43"/>
                <a:gd name="T95" fmla="*/ 37 h 140"/>
                <a:gd name="T96" fmla="*/ 21 w 43"/>
                <a:gd name="T97" fmla="*/ 33 h 140"/>
                <a:gd name="T98" fmla="*/ 26 w 43"/>
                <a:gd name="T99" fmla="*/ 36 h 140"/>
                <a:gd name="T100" fmla="*/ 22 w 43"/>
                <a:gd name="T101" fmla="*/ 32 h 140"/>
                <a:gd name="T102" fmla="*/ 21 w 43"/>
                <a:gd name="T103" fmla="*/ 26 h 140"/>
                <a:gd name="T104" fmla="*/ 28 w 43"/>
                <a:gd name="T105" fmla="*/ 22 h 140"/>
                <a:gd name="T106" fmla="*/ 27 w 43"/>
                <a:gd name="T107" fmla="*/ 18 h 140"/>
                <a:gd name="T108" fmla="*/ 25 w 43"/>
                <a:gd name="T109" fmla="*/ 16 h 140"/>
                <a:gd name="T110" fmla="*/ 23 w 43"/>
                <a:gd name="T111" fmla="*/ 10 h 140"/>
                <a:gd name="T112" fmla="*/ 20 w 43"/>
                <a:gd name="T113" fmla="*/ 3 h 140"/>
                <a:gd name="T114" fmla="*/ 16 w 43"/>
                <a:gd name="T1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" h="140">
                  <a:moveTo>
                    <a:pt x="17" y="1"/>
                  </a:moveTo>
                  <a:lnTo>
                    <a:pt x="20" y="1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30" y="1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3" y="6"/>
                  </a:lnTo>
                  <a:lnTo>
                    <a:pt x="36" y="7"/>
                  </a:lnTo>
                  <a:lnTo>
                    <a:pt x="36" y="10"/>
                  </a:lnTo>
                  <a:lnTo>
                    <a:pt x="37" y="11"/>
                  </a:lnTo>
                  <a:lnTo>
                    <a:pt x="37" y="12"/>
                  </a:lnTo>
                  <a:lnTo>
                    <a:pt x="38" y="12"/>
                  </a:lnTo>
                  <a:lnTo>
                    <a:pt x="40" y="13"/>
                  </a:lnTo>
                  <a:lnTo>
                    <a:pt x="40" y="15"/>
                  </a:lnTo>
                  <a:lnTo>
                    <a:pt x="38" y="15"/>
                  </a:lnTo>
                  <a:lnTo>
                    <a:pt x="40" y="15"/>
                  </a:lnTo>
                  <a:lnTo>
                    <a:pt x="40" y="16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7" y="18"/>
                  </a:lnTo>
                  <a:lnTo>
                    <a:pt x="37" y="20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5" y="21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7" y="25"/>
                  </a:lnTo>
                  <a:lnTo>
                    <a:pt x="37" y="26"/>
                  </a:lnTo>
                  <a:lnTo>
                    <a:pt x="38" y="26"/>
                  </a:lnTo>
                  <a:lnTo>
                    <a:pt x="40" y="27"/>
                  </a:lnTo>
                  <a:lnTo>
                    <a:pt x="42" y="27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2"/>
                  </a:lnTo>
                  <a:lnTo>
                    <a:pt x="43" y="33"/>
                  </a:lnTo>
                  <a:lnTo>
                    <a:pt x="43" y="35"/>
                  </a:lnTo>
                  <a:lnTo>
                    <a:pt x="42" y="35"/>
                  </a:lnTo>
                  <a:lnTo>
                    <a:pt x="42" y="36"/>
                  </a:lnTo>
                  <a:lnTo>
                    <a:pt x="42" y="37"/>
                  </a:lnTo>
                  <a:lnTo>
                    <a:pt x="41" y="37"/>
                  </a:lnTo>
                  <a:lnTo>
                    <a:pt x="41" y="38"/>
                  </a:lnTo>
                  <a:lnTo>
                    <a:pt x="41" y="40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40" y="42"/>
                  </a:lnTo>
                  <a:lnTo>
                    <a:pt x="38" y="42"/>
                  </a:lnTo>
                  <a:lnTo>
                    <a:pt x="40" y="43"/>
                  </a:lnTo>
                  <a:lnTo>
                    <a:pt x="40" y="45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5" y="48"/>
                  </a:lnTo>
                  <a:lnTo>
                    <a:pt x="33" y="50"/>
                  </a:lnTo>
                  <a:lnTo>
                    <a:pt x="32" y="50"/>
                  </a:lnTo>
                  <a:lnTo>
                    <a:pt x="31" y="50"/>
                  </a:lnTo>
                  <a:lnTo>
                    <a:pt x="30" y="52"/>
                  </a:lnTo>
                  <a:lnTo>
                    <a:pt x="30" y="53"/>
                  </a:lnTo>
                  <a:lnTo>
                    <a:pt x="31" y="55"/>
                  </a:lnTo>
                  <a:lnTo>
                    <a:pt x="32" y="55"/>
                  </a:lnTo>
                  <a:lnTo>
                    <a:pt x="32" y="56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6" y="56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40" y="55"/>
                  </a:lnTo>
                  <a:lnTo>
                    <a:pt x="41" y="55"/>
                  </a:lnTo>
                  <a:lnTo>
                    <a:pt x="41" y="56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60"/>
                  </a:lnTo>
                  <a:lnTo>
                    <a:pt x="37" y="61"/>
                  </a:lnTo>
                  <a:lnTo>
                    <a:pt x="37" y="62"/>
                  </a:lnTo>
                  <a:lnTo>
                    <a:pt x="38" y="63"/>
                  </a:lnTo>
                  <a:lnTo>
                    <a:pt x="40" y="63"/>
                  </a:lnTo>
                  <a:lnTo>
                    <a:pt x="40" y="65"/>
                  </a:lnTo>
                  <a:lnTo>
                    <a:pt x="41" y="67"/>
                  </a:lnTo>
                  <a:lnTo>
                    <a:pt x="41" y="68"/>
                  </a:lnTo>
                  <a:lnTo>
                    <a:pt x="42" y="70"/>
                  </a:lnTo>
                  <a:lnTo>
                    <a:pt x="43" y="72"/>
                  </a:lnTo>
                  <a:lnTo>
                    <a:pt x="43" y="73"/>
                  </a:lnTo>
                  <a:lnTo>
                    <a:pt x="42" y="73"/>
                  </a:lnTo>
                  <a:lnTo>
                    <a:pt x="42" y="75"/>
                  </a:lnTo>
                  <a:lnTo>
                    <a:pt x="42" y="76"/>
                  </a:lnTo>
                  <a:lnTo>
                    <a:pt x="41" y="77"/>
                  </a:lnTo>
                  <a:lnTo>
                    <a:pt x="40" y="78"/>
                  </a:lnTo>
                  <a:lnTo>
                    <a:pt x="40" y="80"/>
                  </a:lnTo>
                  <a:lnTo>
                    <a:pt x="40" y="81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7" y="82"/>
                  </a:lnTo>
                  <a:lnTo>
                    <a:pt x="36" y="83"/>
                  </a:lnTo>
                  <a:lnTo>
                    <a:pt x="36" y="85"/>
                  </a:lnTo>
                  <a:lnTo>
                    <a:pt x="35" y="86"/>
                  </a:lnTo>
                  <a:lnTo>
                    <a:pt x="36" y="87"/>
                  </a:lnTo>
                  <a:lnTo>
                    <a:pt x="35" y="88"/>
                  </a:lnTo>
                  <a:lnTo>
                    <a:pt x="33" y="88"/>
                  </a:lnTo>
                  <a:lnTo>
                    <a:pt x="32" y="88"/>
                  </a:lnTo>
                  <a:lnTo>
                    <a:pt x="32" y="90"/>
                  </a:lnTo>
                  <a:lnTo>
                    <a:pt x="31" y="91"/>
                  </a:lnTo>
                  <a:lnTo>
                    <a:pt x="31" y="92"/>
                  </a:lnTo>
                  <a:lnTo>
                    <a:pt x="32" y="93"/>
                  </a:lnTo>
                  <a:lnTo>
                    <a:pt x="32" y="95"/>
                  </a:lnTo>
                  <a:lnTo>
                    <a:pt x="32" y="97"/>
                  </a:lnTo>
                  <a:lnTo>
                    <a:pt x="31" y="98"/>
                  </a:lnTo>
                  <a:lnTo>
                    <a:pt x="30" y="100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6" y="100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2" y="102"/>
                  </a:lnTo>
                  <a:lnTo>
                    <a:pt x="21" y="102"/>
                  </a:lnTo>
                  <a:lnTo>
                    <a:pt x="22" y="102"/>
                  </a:lnTo>
                  <a:lnTo>
                    <a:pt x="22" y="103"/>
                  </a:lnTo>
                  <a:lnTo>
                    <a:pt x="23" y="105"/>
                  </a:lnTo>
                  <a:lnTo>
                    <a:pt x="25" y="105"/>
                  </a:lnTo>
                  <a:lnTo>
                    <a:pt x="25" y="106"/>
                  </a:lnTo>
                  <a:lnTo>
                    <a:pt x="26" y="107"/>
                  </a:lnTo>
                  <a:lnTo>
                    <a:pt x="28" y="107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32" y="110"/>
                  </a:lnTo>
                  <a:lnTo>
                    <a:pt x="33" y="111"/>
                  </a:lnTo>
                  <a:lnTo>
                    <a:pt x="36" y="112"/>
                  </a:lnTo>
                  <a:lnTo>
                    <a:pt x="36" y="113"/>
                  </a:lnTo>
                  <a:lnTo>
                    <a:pt x="35" y="113"/>
                  </a:lnTo>
                  <a:lnTo>
                    <a:pt x="33" y="113"/>
                  </a:lnTo>
                  <a:lnTo>
                    <a:pt x="32" y="113"/>
                  </a:lnTo>
                  <a:lnTo>
                    <a:pt x="33" y="115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7"/>
                  </a:lnTo>
                  <a:lnTo>
                    <a:pt x="36" y="118"/>
                  </a:lnTo>
                  <a:lnTo>
                    <a:pt x="35" y="118"/>
                  </a:lnTo>
                  <a:lnTo>
                    <a:pt x="35" y="120"/>
                  </a:lnTo>
                  <a:lnTo>
                    <a:pt x="35" y="121"/>
                  </a:lnTo>
                  <a:lnTo>
                    <a:pt x="36" y="123"/>
                  </a:lnTo>
                  <a:lnTo>
                    <a:pt x="37" y="125"/>
                  </a:lnTo>
                  <a:lnTo>
                    <a:pt x="37" y="126"/>
                  </a:lnTo>
                  <a:lnTo>
                    <a:pt x="37" y="127"/>
                  </a:lnTo>
                  <a:lnTo>
                    <a:pt x="37" y="128"/>
                  </a:lnTo>
                  <a:lnTo>
                    <a:pt x="37" y="130"/>
                  </a:lnTo>
                  <a:lnTo>
                    <a:pt x="36" y="131"/>
                  </a:lnTo>
                  <a:lnTo>
                    <a:pt x="35" y="133"/>
                  </a:lnTo>
                  <a:lnTo>
                    <a:pt x="33" y="133"/>
                  </a:lnTo>
                  <a:lnTo>
                    <a:pt x="33" y="135"/>
                  </a:lnTo>
                  <a:lnTo>
                    <a:pt x="32" y="136"/>
                  </a:lnTo>
                  <a:lnTo>
                    <a:pt x="31" y="137"/>
                  </a:lnTo>
                  <a:lnTo>
                    <a:pt x="30" y="138"/>
                  </a:lnTo>
                  <a:lnTo>
                    <a:pt x="30" y="140"/>
                  </a:lnTo>
                  <a:lnTo>
                    <a:pt x="28" y="140"/>
                  </a:lnTo>
                  <a:lnTo>
                    <a:pt x="26" y="138"/>
                  </a:lnTo>
                  <a:lnTo>
                    <a:pt x="26" y="137"/>
                  </a:lnTo>
                  <a:lnTo>
                    <a:pt x="27" y="136"/>
                  </a:lnTo>
                  <a:lnTo>
                    <a:pt x="28" y="135"/>
                  </a:lnTo>
                  <a:lnTo>
                    <a:pt x="31" y="132"/>
                  </a:lnTo>
                  <a:lnTo>
                    <a:pt x="31" y="131"/>
                  </a:lnTo>
                  <a:lnTo>
                    <a:pt x="31" y="130"/>
                  </a:lnTo>
                  <a:lnTo>
                    <a:pt x="30" y="130"/>
                  </a:lnTo>
                  <a:lnTo>
                    <a:pt x="28" y="130"/>
                  </a:lnTo>
                  <a:lnTo>
                    <a:pt x="28" y="128"/>
                  </a:lnTo>
                  <a:lnTo>
                    <a:pt x="26" y="128"/>
                  </a:lnTo>
                  <a:lnTo>
                    <a:pt x="25" y="127"/>
                  </a:lnTo>
                  <a:lnTo>
                    <a:pt x="23" y="127"/>
                  </a:lnTo>
                  <a:lnTo>
                    <a:pt x="22" y="127"/>
                  </a:lnTo>
                  <a:lnTo>
                    <a:pt x="21" y="126"/>
                  </a:lnTo>
                  <a:lnTo>
                    <a:pt x="21" y="125"/>
                  </a:lnTo>
                  <a:lnTo>
                    <a:pt x="21" y="123"/>
                  </a:lnTo>
                  <a:lnTo>
                    <a:pt x="20" y="123"/>
                  </a:lnTo>
                  <a:lnTo>
                    <a:pt x="20" y="125"/>
                  </a:lnTo>
                  <a:lnTo>
                    <a:pt x="18" y="125"/>
                  </a:lnTo>
                  <a:lnTo>
                    <a:pt x="18" y="123"/>
                  </a:lnTo>
                  <a:lnTo>
                    <a:pt x="17" y="123"/>
                  </a:lnTo>
                  <a:lnTo>
                    <a:pt x="17" y="125"/>
                  </a:lnTo>
                  <a:lnTo>
                    <a:pt x="16" y="125"/>
                  </a:lnTo>
                  <a:lnTo>
                    <a:pt x="16" y="123"/>
                  </a:lnTo>
                  <a:lnTo>
                    <a:pt x="15" y="122"/>
                  </a:lnTo>
                  <a:lnTo>
                    <a:pt x="13" y="121"/>
                  </a:lnTo>
                  <a:lnTo>
                    <a:pt x="13" y="120"/>
                  </a:lnTo>
                  <a:lnTo>
                    <a:pt x="15" y="120"/>
                  </a:lnTo>
                  <a:lnTo>
                    <a:pt x="16" y="120"/>
                  </a:lnTo>
                  <a:lnTo>
                    <a:pt x="15" y="118"/>
                  </a:lnTo>
                  <a:lnTo>
                    <a:pt x="13" y="116"/>
                  </a:lnTo>
                  <a:lnTo>
                    <a:pt x="11" y="113"/>
                  </a:lnTo>
                  <a:lnTo>
                    <a:pt x="10" y="112"/>
                  </a:lnTo>
                  <a:lnTo>
                    <a:pt x="10" y="111"/>
                  </a:lnTo>
                  <a:lnTo>
                    <a:pt x="10" y="110"/>
                  </a:lnTo>
                  <a:lnTo>
                    <a:pt x="10" y="108"/>
                  </a:lnTo>
                  <a:lnTo>
                    <a:pt x="11" y="108"/>
                  </a:lnTo>
                  <a:lnTo>
                    <a:pt x="11" y="107"/>
                  </a:lnTo>
                  <a:lnTo>
                    <a:pt x="11" y="106"/>
                  </a:lnTo>
                  <a:lnTo>
                    <a:pt x="10" y="107"/>
                  </a:lnTo>
                  <a:lnTo>
                    <a:pt x="10" y="106"/>
                  </a:lnTo>
                  <a:lnTo>
                    <a:pt x="10" y="103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8" y="98"/>
                  </a:lnTo>
                  <a:lnTo>
                    <a:pt x="8" y="97"/>
                  </a:lnTo>
                  <a:lnTo>
                    <a:pt x="10" y="96"/>
                  </a:lnTo>
                  <a:lnTo>
                    <a:pt x="11" y="96"/>
                  </a:lnTo>
                  <a:lnTo>
                    <a:pt x="12" y="96"/>
                  </a:lnTo>
                  <a:lnTo>
                    <a:pt x="12" y="97"/>
                  </a:lnTo>
                  <a:lnTo>
                    <a:pt x="13" y="98"/>
                  </a:lnTo>
                  <a:lnTo>
                    <a:pt x="13" y="97"/>
                  </a:lnTo>
                  <a:lnTo>
                    <a:pt x="15" y="97"/>
                  </a:lnTo>
                  <a:lnTo>
                    <a:pt x="15" y="96"/>
                  </a:lnTo>
                  <a:lnTo>
                    <a:pt x="16" y="95"/>
                  </a:lnTo>
                  <a:lnTo>
                    <a:pt x="17" y="96"/>
                  </a:lnTo>
                  <a:lnTo>
                    <a:pt x="18" y="96"/>
                  </a:lnTo>
                  <a:lnTo>
                    <a:pt x="20" y="96"/>
                  </a:lnTo>
                  <a:lnTo>
                    <a:pt x="17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6" y="91"/>
                  </a:lnTo>
                  <a:lnTo>
                    <a:pt x="16" y="88"/>
                  </a:lnTo>
                  <a:lnTo>
                    <a:pt x="16" y="87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3" y="83"/>
                  </a:lnTo>
                  <a:lnTo>
                    <a:pt x="13" y="82"/>
                  </a:lnTo>
                  <a:lnTo>
                    <a:pt x="13" y="81"/>
                  </a:lnTo>
                  <a:lnTo>
                    <a:pt x="15" y="81"/>
                  </a:lnTo>
                  <a:lnTo>
                    <a:pt x="13" y="80"/>
                  </a:lnTo>
                  <a:lnTo>
                    <a:pt x="13" y="78"/>
                  </a:lnTo>
                  <a:lnTo>
                    <a:pt x="12" y="77"/>
                  </a:lnTo>
                  <a:lnTo>
                    <a:pt x="11" y="76"/>
                  </a:lnTo>
                  <a:lnTo>
                    <a:pt x="11" y="75"/>
                  </a:lnTo>
                  <a:lnTo>
                    <a:pt x="11" y="73"/>
                  </a:lnTo>
                  <a:lnTo>
                    <a:pt x="11" y="71"/>
                  </a:lnTo>
                  <a:lnTo>
                    <a:pt x="10" y="70"/>
                  </a:lnTo>
                  <a:lnTo>
                    <a:pt x="10" y="68"/>
                  </a:lnTo>
                  <a:lnTo>
                    <a:pt x="8" y="67"/>
                  </a:lnTo>
                  <a:lnTo>
                    <a:pt x="7" y="67"/>
                  </a:lnTo>
                  <a:lnTo>
                    <a:pt x="6" y="65"/>
                  </a:lnTo>
                  <a:lnTo>
                    <a:pt x="6" y="60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3" y="55"/>
                  </a:lnTo>
                  <a:lnTo>
                    <a:pt x="2" y="53"/>
                  </a:lnTo>
                  <a:lnTo>
                    <a:pt x="0" y="52"/>
                  </a:lnTo>
                  <a:lnTo>
                    <a:pt x="0" y="51"/>
                  </a:lnTo>
                  <a:lnTo>
                    <a:pt x="1" y="51"/>
                  </a:lnTo>
                  <a:lnTo>
                    <a:pt x="2" y="51"/>
                  </a:lnTo>
                  <a:lnTo>
                    <a:pt x="5" y="52"/>
                  </a:lnTo>
                  <a:lnTo>
                    <a:pt x="6" y="50"/>
                  </a:lnTo>
                  <a:lnTo>
                    <a:pt x="8" y="50"/>
                  </a:lnTo>
                  <a:lnTo>
                    <a:pt x="10" y="50"/>
                  </a:lnTo>
                  <a:lnTo>
                    <a:pt x="10" y="52"/>
                  </a:lnTo>
                  <a:lnTo>
                    <a:pt x="11" y="52"/>
                  </a:lnTo>
                  <a:lnTo>
                    <a:pt x="12" y="52"/>
                  </a:lnTo>
                  <a:lnTo>
                    <a:pt x="13" y="52"/>
                  </a:lnTo>
                  <a:lnTo>
                    <a:pt x="13" y="53"/>
                  </a:lnTo>
                  <a:lnTo>
                    <a:pt x="15" y="53"/>
                  </a:lnTo>
                  <a:lnTo>
                    <a:pt x="16" y="52"/>
                  </a:lnTo>
                  <a:lnTo>
                    <a:pt x="17" y="52"/>
                  </a:lnTo>
                  <a:lnTo>
                    <a:pt x="18" y="52"/>
                  </a:lnTo>
                  <a:lnTo>
                    <a:pt x="18" y="51"/>
                  </a:lnTo>
                  <a:lnTo>
                    <a:pt x="18" y="50"/>
                  </a:lnTo>
                  <a:lnTo>
                    <a:pt x="17" y="51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3" y="48"/>
                  </a:lnTo>
                  <a:lnTo>
                    <a:pt x="12" y="47"/>
                  </a:lnTo>
                  <a:lnTo>
                    <a:pt x="12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6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6" y="42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5" y="37"/>
                  </a:lnTo>
                  <a:lnTo>
                    <a:pt x="15" y="36"/>
                  </a:lnTo>
                  <a:lnTo>
                    <a:pt x="16" y="35"/>
                  </a:lnTo>
                  <a:lnTo>
                    <a:pt x="17" y="33"/>
                  </a:lnTo>
                  <a:lnTo>
                    <a:pt x="18" y="32"/>
                  </a:lnTo>
                  <a:lnTo>
                    <a:pt x="20" y="33"/>
                  </a:lnTo>
                  <a:lnTo>
                    <a:pt x="21" y="33"/>
                  </a:lnTo>
                  <a:lnTo>
                    <a:pt x="21" y="35"/>
                  </a:lnTo>
                  <a:lnTo>
                    <a:pt x="22" y="36"/>
                  </a:lnTo>
                  <a:lnTo>
                    <a:pt x="22" y="37"/>
                  </a:lnTo>
                  <a:lnTo>
                    <a:pt x="23" y="37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1" y="31"/>
                  </a:lnTo>
                  <a:lnTo>
                    <a:pt x="21" y="30"/>
                  </a:lnTo>
                  <a:lnTo>
                    <a:pt x="21" y="28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2" y="26"/>
                  </a:lnTo>
                  <a:lnTo>
                    <a:pt x="23" y="25"/>
                  </a:lnTo>
                  <a:lnTo>
                    <a:pt x="25" y="23"/>
                  </a:lnTo>
                  <a:lnTo>
                    <a:pt x="26" y="23"/>
                  </a:lnTo>
                  <a:lnTo>
                    <a:pt x="26" y="22"/>
                  </a:lnTo>
                  <a:lnTo>
                    <a:pt x="28" y="22"/>
                  </a:lnTo>
                  <a:lnTo>
                    <a:pt x="30" y="22"/>
                  </a:lnTo>
                  <a:lnTo>
                    <a:pt x="30" y="21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7" y="18"/>
                  </a:lnTo>
                  <a:lnTo>
                    <a:pt x="27" y="20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5" y="18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5"/>
                  </a:lnTo>
                  <a:lnTo>
                    <a:pt x="25" y="13"/>
                  </a:lnTo>
                  <a:lnTo>
                    <a:pt x="25" y="12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7"/>
                  </a:lnTo>
                  <a:lnTo>
                    <a:pt x="21" y="7"/>
                  </a:lnTo>
                  <a:lnTo>
                    <a:pt x="21" y="6"/>
                  </a:lnTo>
                  <a:lnTo>
                    <a:pt x="21" y="5"/>
                  </a:lnTo>
                  <a:lnTo>
                    <a:pt x="20" y="3"/>
                  </a:lnTo>
                  <a:lnTo>
                    <a:pt x="18" y="3"/>
                  </a:lnTo>
                  <a:lnTo>
                    <a:pt x="17" y="3"/>
                  </a:lnTo>
                  <a:lnTo>
                    <a:pt x="16" y="2"/>
                  </a:lnTo>
                  <a:lnTo>
                    <a:pt x="15" y="2"/>
                  </a:lnTo>
                  <a:lnTo>
                    <a:pt x="15" y="1"/>
                  </a:lnTo>
                  <a:lnTo>
                    <a:pt x="16" y="0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7" name="Freeform 116">
              <a:extLst>
                <a:ext uri="{FF2B5EF4-FFF2-40B4-BE49-F238E27FC236}">
                  <a16:creationId xmlns:a16="http://schemas.microsoft.com/office/drawing/2014/main" id="{1DF5A27A-FB00-F9B4-2228-17854A768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496" y="1824360"/>
              <a:ext cx="38771" cy="22156"/>
            </a:xfrm>
            <a:custGeom>
              <a:avLst/>
              <a:gdLst>
                <a:gd name="T0" fmla="*/ 12 w 31"/>
                <a:gd name="T1" fmla="*/ 12 h 17"/>
                <a:gd name="T2" fmla="*/ 13 w 31"/>
                <a:gd name="T3" fmla="*/ 12 h 17"/>
                <a:gd name="T4" fmla="*/ 15 w 31"/>
                <a:gd name="T5" fmla="*/ 10 h 17"/>
                <a:gd name="T6" fmla="*/ 16 w 31"/>
                <a:gd name="T7" fmla="*/ 10 h 17"/>
                <a:gd name="T8" fmla="*/ 17 w 31"/>
                <a:gd name="T9" fmla="*/ 10 h 17"/>
                <a:gd name="T10" fmla="*/ 18 w 31"/>
                <a:gd name="T11" fmla="*/ 10 h 17"/>
                <a:gd name="T12" fmla="*/ 20 w 31"/>
                <a:gd name="T13" fmla="*/ 10 h 17"/>
                <a:gd name="T14" fmla="*/ 20 w 31"/>
                <a:gd name="T15" fmla="*/ 9 h 17"/>
                <a:gd name="T16" fmla="*/ 21 w 31"/>
                <a:gd name="T17" fmla="*/ 8 h 17"/>
                <a:gd name="T18" fmla="*/ 22 w 31"/>
                <a:gd name="T19" fmla="*/ 8 h 17"/>
                <a:gd name="T20" fmla="*/ 25 w 31"/>
                <a:gd name="T21" fmla="*/ 8 h 17"/>
                <a:gd name="T22" fmla="*/ 27 w 31"/>
                <a:gd name="T23" fmla="*/ 9 h 17"/>
                <a:gd name="T24" fmla="*/ 30 w 31"/>
                <a:gd name="T25" fmla="*/ 10 h 17"/>
                <a:gd name="T26" fmla="*/ 31 w 31"/>
                <a:gd name="T27" fmla="*/ 13 h 17"/>
                <a:gd name="T28" fmla="*/ 30 w 31"/>
                <a:gd name="T29" fmla="*/ 14 h 17"/>
                <a:gd name="T30" fmla="*/ 30 w 31"/>
                <a:gd name="T31" fmla="*/ 15 h 17"/>
                <a:gd name="T32" fmla="*/ 27 w 31"/>
                <a:gd name="T33" fmla="*/ 17 h 17"/>
                <a:gd name="T34" fmla="*/ 26 w 31"/>
                <a:gd name="T35" fmla="*/ 15 h 17"/>
                <a:gd name="T36" fmla="*/ 25 w 31"/>
                <a:gd name="T37" fmla="*/ 14 h 17"/>
                <a:gd name="T38" fmla="*/ 23 w 31"/>
                <a:gd name="T39" fmla="*/ 14 h 17"/>
                <a:gd name="T40" fmla="*/ 22 w 31"/>
                <a:gd name="T41" fmla="*/ 14 h 17"/>
                <a:gd name="T42" fmla="*/ 20 w 31"/>
                <a:gd name="T43" fmla="*/ 13 h 17"/>
                <a:gd name="T44" fmla="*/ 20 w 31"/>
                <a:gd name="T45" fmla="*/ 14 h 17"/>
                <a:gd name="T46" fmla="*/ 17 w 31"/>
                <a:gd name="T47" fmla="*/ 15 h 17"/>
                <a:gd name="T48" fmla="*/ 16 w 31"/>
                <a:gd name="T49" fmla="*/ 15 h 17"/>
                <a:gd name="T50" fmla="*/ 15 w 31"/>
                <a:gd name="T51" fmla="*/ 15 h 17"/>
                <a:gd name="T52" fmla="*/ 13 w 31"/>
                <a:gd name="T53" fmla="*/ 15 h 17"/>
                <a:gd name="T54" fmla="*/ 12 w 31"/>
                <a:gd name="T55" fmla="*/ 15 h 17"/>
                <a:gd name="T56" fmla="*/ 8 w 31"/>
                <a:gd name="T57" fmla="*/ 15 h 17"/>
                <a:gd name="T58" fmla="*/ 7 w 31"/>
                <a:gd name="T59" fmla="*/ 14 h 17"/>
                <a:gd name="T60" fmla="*/ 6 w 31"/>
                <a:gd name="T61" fmla="*/ 14 h 17"/>
                <a:gd name="T62" fmla="*/ 5 w 31"/>
                <a:gd name="T63" fmla="*/ 10 h 17"/>
                <a:gd name="T64" fmla="*/ 2 w 31"/>
                <a:gd name="T65" fmla="*/ 8 h 17"/>
                <a:gd name="T66" fmla="*/ 1 w 31"/>
                <a:gd name="T67" fmla="*/ 7 h 17"/>
                <a:gd name="T68" fmla="*/ 0 w 31"/>
                <a:gd name="T69" fmla="*/ 4 h 17"/>
                <a:gd name="T70" fmla="*/ 0 w 31"/>
                <a:gd name="T71" fmla="*/ 2 h 17"/>
                <a:gd name="T72" fmla="*/ 0 w 31"/>
                <a:gd name="T73" fmla="*/ 0 h 17"/>
                <a:gd name="T74" fmla="*/ 1 w 31"/>
                <a:gd name="T75" fmla="*/ 0 h 17"/>
                <a:gd name="T76" fmla="*/ 3 w 31"/>
                <a:gd name="T77" fmla="*/ 0 h 17"/>
                <a:gd name="T78" fmla="*/ 5 w 31"/>
                <a:gd name="T79" fmla="*/ 2 h 17"/>
                <a:gd name="T80" fmla="*/ 6 w 31"/>
                <a:gd name="T81" fmla="*/ 3 h 17"/>
                <a:gd name="T82" fmla="*/ 7 w 31"/>
                <a:gd name="T83" fmla="*/ 5 h 17"/>
                <a:gd name="T84" fmla="*/ 7 w 31"/>
                <a:gd name="T85" fmla="*/ 7 h 17"/>
                <a:gd name="T86" fmla="*/ 7 w 31"/>
                <a:gd name="T87" fmla="*/ 9 h 17"/>
                <a:gd name="T88" fmla="*/ 8 w 31"/>
                <a:gd name="T89" fmla="*/ 9 h 17"/>
                <a:gd name="T90" fmla="*/ 10 w 31"/>
                <a:gd name="T91" fmla="*/ 10 h 17"/>
                <a:gd name="T92" fmla="*/ 12 w 31"/>
                <a:gd name="T9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1" h="17">
                  <a:moveTo>
                    <a:pt x="12" y="12"/>
                  </a:moveTo>
                  <a:lnTo>
                    <a:pt x="13" y="12"/>
                  </a:lnTo>
                  <a:lnTo>
                    <a:pt x="15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8" y="10"/>
                  </a:lnTo>
                  <a:lnTo>
                    <a:pt x="20" y="10"/>
                  </a:lnTo>
                  <a:lnTo>
                    <a:pt x="20" y="9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5" y="8"/>
                  </a:lnTo>
                  <a:lnTo>
                    <a:pt x="27" y="9"/>
                  </a:lnTo>
                  <a:lnTo>
                    <a:pt x="30" y="10"/>
                  </a:lnTo>
                  <a:lnTo>
                    <a:pt x="31" y="13"/>
                  </a:lnTo>
                  <a:lnTo>
                    <a:pt x="30" y="14"/>
                  </a:lnTo>
                  <a:lnTo>
                    <a:pt x="30" y="15"/>
                  </a:lnTo>
                  <a:lnTo>
                    <a:pt x="27" y="17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0" y="13"/>
                  </a:lnTo>
                  <a:lnTo>
                    <a:pt x="20" y="14"/>
                  </a:lnTo>
                  <a:lnTo>
                    <a:pt x="17" y="15"/>
                  </a:lnTo>
                  <a:lnTo>
                    <a:pt x="16" y="15"/>
                  </a:lnTo>
                  <a:lnTo>
                    <a:pt x="15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7" y="14"/>
                  </a:lnTo>
                  <a:lnTo>
                    <a:pt x="6" y="14"/>
                  </a:lnTo>
                  <a:lnTo>
                    <a:pt x="5" y="10"/>
                  </a:lnTo>
                  <a:lnTo>
                    <a:pt x="2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9"/>
                  </a:lnTo>
                  <a:lnTo>
                    <a:pt x="8" y="9"/>
                  </a:lnTo>
                  <a:lnTo>
                    <a:pt x="10" y="10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8" name="Freeform 117">
              <a:extLst>
                <a:ext uri="{FF2B5EF4-FFF2-40B4-BE49-F238E27FC236}">
                  <a16:creationId xmlns:a16="http://schemas.microsoft.com/office/drawing/2014/main" id="{97009935-4A82-DD44-B2D0-1524CD8D5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2574" y="1813287"/>
              <a:ext cx="11076" cy="16617"/>
            </a:xfrm>
            <a:custGeom>
              <a:avLst/>
              <a:gdLst>
                <a:gd name="T0" fmla="*/ 5 w 8"/>
                <a:gd name="T1" fmla="*/ 2 h 13"/>
                <a:gd name="T2" fmla="*/ 6 w 8"/>
                <a:gd name="T3" fmla="*/ 1 h 13"/>
                <a:gd name="T4" fmla="*/ 7 w 8"/>
                <a:gd name="T5" fmla="*/ 0 h 13"/>
                <a:gd name="T6" fmla="*/ 8 w 8"/>
                <a:gd name="T7" fmla="*/ 1 h 13"/>
                <a:gd name="T8" fmla="*/ 7 w 8"/>
                <a:gd name="T9" fmla="*/ 1 h 13"/>
                <a:gd name="T10" fmla="*/ 7 w 8"/>
                <a:gd name="T11" fmla="*/ 2 h 13"/>
                <a:gd name="T12" fmla="*/ 8 w 8"/>
                <a:gd name="T13" fmla="*/ 2 h 13"/>
                <a:gd name="T14" fmla="*/ 8 w 8"/>
                <a:gd name="T15" fmla="*/ 3 h 13"/>
                <a:gd name="T16" fmla="*/ 7 w 8"/>
                <a:gd name="T17" fmla="*/ 6 h 13"/>
                <a:gd name="T18" fmla="*/ 7 w 8"/>
                <a:gd name="T19" fmla="*/ 7 h 13"/>
                <a:gd name="T20" fmla="*/ 8 w 8"/>
                <a:gd name="T21" fmla="*/ 8 h 13"/>
                <a:gd name="T22" fmla="*/ 8 w 8"/>
                <a:gd name="T23" fmla="*/ 10 h 13"/>
                <a:gd name="T24" fmla="*/ 7 w 8"/>
                <a:gd name="T25" fmla="*/ 11 h 13"/>
                <a:gd name="T26" fmla="*/ 7 w 8"/>
                <a:gd name="T27" fmla="*/ 12 h 13"/>
                <a:gd name="T28" fmla="*/ 8 w 8"/>
                <a:gd name="T29" fmla="*/ 12 h 13"/>
                <a:gd name="T30" fmla="*/ 8 w 8"/>
                <a:gd name="T31" fmla="*/ 13 h 13"/>
                <a:gd name="T32" fmla="*/ 7 w 8"/>
                <a:gd name="T33" fmla="*/ 13 h 13"/>
                <a:gd name="T34" fmla="*/ 6 w 8"/>
                <a:gd name="T35" fmla="*/ 13 h 13"/>
                <a:gd name="T36" fmla="*/ 6 w 8"/>
                <a:gd name="T37" fmla="*/ 12 h 13"/>
                <a:gd name="T38" fmla="*/ 5 w 8"/>
                <a:gd name="T39" fmla="*/ 12 h 13"/>
                <a:gd name="T40" fmla="*/ 5 w 8"/>
                <a:gd name="T41" fmla="*/ 13 h 13"/>
                <a:gd name="T42" fmla="*/ 3 w 8"/>
                <a:gd name="T43" fmla="*/ 13 h 13"/>
                <a:gd name="T44" fmla="*/ 3 w 8"/>
                <a:gd name="T45" fmla="*/ 12 h 13"/>
                <a:gd name="T46" fmla="*/ 2 w 8"/>
                <a:gd name="T47" fmla="*/ 11 h 13"/>
                <a:gd name="T48" fmla="*/ 3 w 8"/>
                <a:gd name="T49" fmla="*/ 11 h 13"/>
                <a:gd name="T50" fmla="*/ 3 w 8"/>
                <a:gd name="T51" fmla="*/ 10 h 13"/>
                <a:gd name="T52" fmla="*/ 5 w 8"/>
                <a:gd name="T53" fmla="*/ 8 h 13"/>
                <a:gd name="T54" fmla="*/ 6 w 8"/>
                <a:gd name="T55" fmla="*/ 8 h 13"/>
                <a:gd name="T56" fmla="*/ 6 w 8"/>
                <a:gd name="T57" fmla="*/ 7 h 13"/>
                <a:gd name="T58" fmla="*/ 5 w 8"/>
                <a:gd name="T59" fmla="*/ 7 h 13"/>
                <a:gd name="T60" fmla="*/ 3 w 8"/>
                <a:gd name="T61" fmla="*/ 8 h 13"/>
                <a:gd name="T62" fmla="*/ 2 w 8"/>
                <a:gd name="T63" fmla="*/ 8 h 13"/>
                <a:gd name="T64" fmla="*/ 2 w 8"/>
                <a:gd name="T65" fmla="*/ 7 h 13"/>
                <a:gd name="T66" fmla="*/ 2 w 8"/>
                <a:gd name="T67" fmla="*/ 6 h 13"/>
                <a:gd name="T68" fmla="*/ 2 w 8"/>
                <a:gd name="T69" fmla="*/ 5 h 13"/>
                <a:gd name="T70" fmla="*/ 1 w 8"/>
                <a:gd name="T71" fmla="*/ 6 h 13"/>
                <a:gd name="T72" fmla="*/ 0 w 8"/>
                <a:gd name="T73" fmla="*/ 6 h 13"/>
                <a:gd name="T74" fmla="*/ 0 w 8"/>
                <a:gd name="T75" fmla="*/ 5 h 13"/>
                <a:gd name="T76" fmla="*/ 1 w 8"/>
                <a:gd name="T77" fmla="*/ 3 h 13"/>
                <a:gd name="T78" fmla="*/ 2 w 8"/>
                <a:gd name="T79" fmla="*/ 3 h 13"/>
                <a:gd name="T80" fmla="*/ 2 w 8"/>
                <a:gd name="T81" fmla="*/ 2 h 13"/>
                <a:gd name="T82" fmla="*/ 2 w 8"/>
                <a:gd name="T83" fmla="*/ 1 h 13"/>
                <a:gd name="T84" fmla="*/ 3 w 8"/>
                <a:gd name="T85" fmla="*/ 0 h 13"/>
                <a:gd name="T86" fmla="*/ 5 w 8"/>
                <a:gd name="T87" fmla="*/ 0 h 13"/>
                <a:gd name="T88" fmla="*/ 5 w 8"/>
                <a:gd name="T89" fmla="*/ 1 h 13"/>
                <a:gd name="T90" fmla="*/ 5 w 8"/>
                <a:gd name="T9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" h="13">
                  <a:moveTo>
                    <a:pt x="5" y="2"/>
                  </a:moveTo>
                  <a:lnTo>
                    <a:pt x="6" y="1"/>
                  </a:lnTo>
                  <a:lnTo>
                    <a:pt x="7" y="0"/>
                  </a:lnTo>
                  <a:lnTo>
                    <a:pt x="8" y="1"/>
                  </a:lnTo>
                  <a:lnTo>
                    <a:pt x="7" y="1"/>
                  </a:lnTo>
                  <a:lnTo>
                    <a:pt x="7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8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3" y="12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5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9" name="Freeform 118">
              <a:extLst>
                <a:ext uri="{FF2B5EF4-FFF2-40B4-BE49-F238E27FC236}">
                  <a16:creationId xmlns:a16="http://schemas.microsoft.com/office/drawing/2014/main" id="{A57730AF-3489-D689-EF06-D01134DE01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114" y="1796666"/>
              <a:ext cx="33231" cy="33231"/>
            </a:xfrm>
            <a:custGeom>
              <a:avLst/>
              <a:gdLst>
                <a:gd name="T0" fmla="*/ 20 w 23"/>
                <a:gd name="T1" fmla="*/ 15 h 26"/>
                <a:gd name="T2" fmla="*/ 21 w 23"/>
                <a:gd name="T3" fmla="*/ 15 h 26"/>
                <a:gd name="T4" fmla="*/ 23 w 23"/>
                <a:gd name="T5" fmla="*/ 15 h 26"/>
                <a:gd name="T6" fmla="*/ 23 w 23"/>
                <a:gd name="T7" fmla="*/ 16 h 26"/>
                <a:gd name="T8" fmla="*/ 21 w 23"/>
                <a:gd name="T9" fmla="*/ 18 h 26"/>
                <a:gd name="T10" fmla="*/ 21 w 23"/>
                <a:gd name="T11" fmla="*/ 19 h 26"/>
                <a:gd name="T12" fmla="*/ 20 w 23"/>
                <a:gd name="T13" fmla="*/ 20 h 26"/>
                <a:gd name="T14" fmla="*/ 20 w 23"/>
                <a:gd name="T15" fmla="*/ 21 h 26"/>
                <a:gd name="T16" fmla="*/ 19 w 23"/>
                <a:gd name="T17" fmla="*/ 24 h 26"/>
                <a:gd name="T18" fmla="*/ 18 w 23"/>
                <a:gd name="T19" fmla="*/ 25 h 26"/>
                <a:gd name="T20" fmla="*/ 15 w 23"/>
                <a:gd name="T21" fmla="*/ 24 h 26"/>
                <a:gd name="T22" fmla="*/ 14 w 23"/>
                <a:gd name="T23" fmla="*/ 24 h 26"/>
                <a:gd name="T24" fmla="*/ 13 w 23"/>
                <a:gd name="T25" fmla="*/ 24 h 26"/>
                <a:gd name="T26" fmla="*/ 11 w 23"/>
                <a:gd name="T27" fmla="*/ 24 h 26"/>
                <a:gd name="T28" fmla="*/ 10 w 23"/>
                <a:gd name="T29" fmla="*/ 24 h 26"/>
                <a:gd name="T30" fmla="*/ 9 w 23"/>
                <a:gd name="T31" fmla="*/ 26 h 26"/>
                <a:gd name="T32" fmla="*/ 5 w 23"/>
                <a:gd name="T33" fmla="*/ 25 h 26"/>
                <a:gd name="T34" fmla="*/ 3 w 23"/>
                <a:gd name="T35" fmla="*/ 24 h 26"/>
                <a:gd name="T36" fmla="*/ 1 w 23"/>
                <a:gd name="T37" fmla="*/ 23 h 26"/>
                <a:gd name="T38" fmla="*/ 0 w 23"/>
                <a:gd name="T39" fmla="*/ 21 h 26"/>
                <a:gd name="T40" fmla="*/ 0 w 23"/>
                <a:gd name="T41" fmla="*/ 19 h 26"/>
                <a:gd name="T42" fmla="*/ 0 w 23"/>
                <a:gd name="T43" fmla="*/ 18 h 26"/>
                <a:gd name="T44" fmla="*/ 1 w 23"/>
                <a:gd name="T45" fmla="*/ 16 h 26"/>
                <a:gd name="T46" fmla="*/ 3 w 23"/>
                <a:gd name="T47" fmla="*/ 15 h 26"/>
                <a:gd name="T48" fmla="*/ 4 w 23"/>
                <a:gd name="T49" fmla="*/ 15 h 26"/>
                <a:gd name="T50" fmla="*/ 6 w 23"/>
                <a:gd name="T51" fmla="*/ 15 h 26"/>
                <a:gd name="T52" fmla="*/ 8 w 23"/>
                <a:gd name="T53" fmla="*/ 15 h 26"/>
                <a:gd name="T54" fmla="*/ 8 w 23"/>
                <a:gd name="T55" fmla="*/ 14 h 26"/>
                <a:gd name="T56" fmla="*/ 8 w 23"/>
                <a:gd name="T57" fmla="*/ 11 h 26"/>
                <a:gd name="T58" fmla="*/ 9 w 23"/>
                <a:gd name="T59" fmla="*/ 9 h 26"/>
                <a:gd name="T60" fmla="*/ 10 w 23"/>
                <a:gd name="T61" fmla="*/ 8 h 26"/>
                <a:gd name="T62" fmla="*/ 10 w 23"/>
                <a:gd name="T63" fmla="*/ 6 h 26"/>
                <a:gd name="T64" fmla="*/ 10 w 23"/>
                <a:gd name="T65" fmla="*/ 5 h 26"/>
                <a:gd name="T66" fmla="*/ 11 w 23"/>
                <a:gd name="T67" fmla="*/ 4 h 26"/>
                <a:gd name="T68" fmla="*/ 14 w 23"/>
                <a:gd name="T69" fmla="*/ 1 h 26"/>
                <a:gd name="T70" fmla="*/ 15 w 23"/>
                <a:gd name="T71" fmla="*/ 0 h 26"/>
                <a:gd name="T72" fmla="*/ 19 w 23"/>
                <a:gd name="T73" fmla="*/ 0 h 26"/>
                <a:gd name="T74" fmla="*/ 19 w 23"/>
                <a:gd name="T75" fmla="*/ 1 h 26"/>
                <a:gd name="T76" fmla="*/ 20 w 23"/>
                <a:gd name="T77" fmla="*/ 4 h 26"/>
                <a:gd name="T78" fmla="*/ 19 w 23"/>
                <a:gd name="T79" fmla="*/ 5 h 26"/>
                <a:gd name="T80" fmla="*/ 18 w 23"/>
                <a:gd name="T81" fmla="*/ 8 h 26"/>
                <a:gd name="T82" fmla="*/ 16 w 23"/>
                <a:gd name="T83" fmla="*/ 9 h 26"/>
                <a:gd name="T84" fmla="*/ 18 w 23"/>
                <a:gd name="T85" fmla="*/ 10 h 26"/>
                <a:gd name="T86" fmla="*/ 19 w 23"/>
                <a:gd name="T87" fmla="*/ 11 h 26"/>
                <a:gd name="T88" fmla="*/ 19 w 23"/>
                <a:gd name="T89" fmla="*/ 13 h 26"/>
                <a:gd name="T90" fmla="*/ 19 w 23"/>
                <a:gd name="T91" fmla="*/ 14 h 26"/>
                <a:gd name="T92" fmla="*/ 20 w 23"/>
                <a:gd name="T93" fmla="*/ 1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" h="26">
                  <a:moveTo>
                    <a:pt x="20" y="15"/>
                  </a:moveTo>
                  <a:lnTo>
                    <a:pt x="21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1" y="18"/>
                  </a:lnTo>
                  <a:lnTo>
                    <a:pt x="21" y="19"/>
                  </a:lnTo>
                  <a:lnTo>
                    <a:pt x="20" y="20"/>
                  </a:lnTo>
                  <a:lnTo>
                    <a:pt x="20" y="21"/>
                  </a:lnTo>
                  <a:lnTo>
                    <a:pt x="19" y="24"/>
                  </a:lnTo>
                  <a:lnTo>
                    <a:pt x="18" y="25"/>
                  </a:lnTo>
                  <a:lnTo>
                    <a:pt x="15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4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11"/>
                  </a:lnTo>
                  <a:lnTo>
                    <a:pt x="9" y="9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5"/>
                  </a:lnTo>
                  <a:lnTo>
                    <a:pt x="11" y="4"/>
                  </a:lnTo>
                  <a:lnTo>
                    <a:pt x="14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6" y="9"/>
                  </a:lnTo>
                  <a:lnTo>
                    <a:pt x="18" y="10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20" y="1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0" name="Freeform 119">
              <a:extLst>
                <a:ext uri="{FF2B5EF4-FFF2-40B4-BE49-F238E27FC236}">
                  <a16:creationId xmlns:a16="http://schemas.microsoft.com/office/drawing/2014/main" id="{F03EA577-1D54-062D-2D37-320A279EC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495" y="1780056"/>
              <a:ext cx="5540" cy="0"/>
            </a:xfrm>
            <a:custGeom>
              <a:avLst/>
              <a:gdLst>
                <a:gd name="T0" fmla="*/ 4 w 4"/>
                <a:gd name="T1" fmla="*/ 2 h 2"/>
                <a:gd name="T2" fmla="*/ 3 w 4"/>
                <a:gd name="T3" fmla="*/ 2 h 2"/>
                <a:gd name="T4" fmla="*/ 1 w 4"/>
                <a:gd name="T5" fmla="*/ 1 h 2"/>
                <a:gd name="T6" fmla="*/ 0 w 4"/>
                <a:gd name="T7" fmla="*/ 1 h 2"/>
                <a:gd name="T8" fmla="*/ 1 w 4"/>
                <a:gd name="T9" fmla="*/ 0 h 2"/>
                <a:gd name="T10" fmla="*/ 3 w 4"/>
                <a:gd name="T11" fmla="*/ 0 h 2"/>
                <a:gd name="T12" fmla="*/ 4 w 4"/>
                <a:gd name="T13" fmla="*/ 0 h 2"/>
                <a:gd name="T14" fmla="*/ 4 w 4"/>
                <a:gd name="T15" fmla="*/ 1 h 2"/>
                <a:gd name="T16" fmla="*/ 4 w 4"/>
                <a:gd name="T1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2">
                  <a:moveTo>
                    <a:pt x="4" y="2"/>
                  </a:moveTo>
                  <a:lnTo>
                    <a:pt x="3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1" name="Freeform 120">
              <a:extLst>
                <a:ext uri="{FF2B5EF4-FFF2-40B4-BE49-F238E27FC236}">
                  <a16:creationId xmlns:a16="http://schemas.microsoft.com/office/drawing/2014/main" id="{D2D1F8D6-7B24-0B97-4835-7DBAC0FEA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652" y="1763434"/>
              <a:ext cx="77539" cy="72001"/>
            </a:xfrm>
            <a:custGeom>
              <a:avLst/>
              <a:gdLst>
                <a:gd name="T0" fmla="*/ 35 w 55"/>
                <a:gd name="T1" fmla="*/ 5 h 50"/>
                <a:gd name="T2" fmla="*/ 38 w 55"/>
                <a:gd name="T3" fmla="*/ 7 h 50"/>
                <a:gd name="T4" fmla="*/ 41 w 55"/>
                <a:gd name="T5" fmla="*/ 8 h 50"/>
                <a:gd name="T6" fmla="*/ 40 w 55"/>
                <a:gd name="T7" fmla="*/ 12 h 50"/>
                <a:gd name="T8" fmla="*/ 45 w 55"/>
                <a:gd name="T9" fmla="*/ 17 h 50"/>
                <a:gd name="T10" fmla="*/ 51 w 55"/>
                <a:gd name="T11" fmla="*/ 18 h 50"/>
                <a:gd name="T12" fmla="*/ 51 w 55"/>
                <a:gd name="T13" fmla="*/ 22 h 50"/>
                <a:gd name="T14" fmla="*/ 54 w 55"/>
                <a:gd name="T15" fmla="*/ 25 h 50"/>
                <a:gd name="T16" fmla="*/ 53 w 55"/>
                <a:gd name="T17" fmla="*/ 30 h 50"/>
                <a:gd name="T18" fmla="*/ 49 w 55"/>
                <a:gd name="T19" fmla="*/ 35 h 50"/>
                <a:gd name="T20" fmla="*/ 50 w 55"/>
                <a:gd name="T21" fmla="*/ 40 h 50"/>
                <a:gd name="T22" fmla="*/ 51 w 55"/>
                <a:gd name="T23" fmla="*/ 43 h 50"/>
                <a:gd name="T24" fmla="*/ 45 w 55"/>
                <a:gd name="T25" fmla="*/ 50 h 50"/>
                <a:gd name="T26" fmla="*/ 40 w 55"/>
                <a:gd name="T27" fmla="*/ 48 h 50"/>
                <a:gd name="T28" fmla="*/ 34 w 55"/>
                <a:gd name="T29" fmla="*/ 46 h 50"/>
                <a:gd name="T30" fmla="*/ 33 w 55"/>
                <a:gd name="T31" fmla="*/ 43 h 50"/>
                <a:gd name="T32" fmla="*/ 34 w 55"/>
                <a:gd name="T33" fmla="*/ 40 h 50"/>
                <a:gd name="T34" fmla="*/ 29 w 55"/>
                <a:gd name="T35" fmla="*/ 37 h 50"/>
                <a:gd name="T36" fmla="*/ 30 w 55"/>
                <a:gd name="T37" fmla="*/ 33 h 50"/>
                <a:gd name="T38" fmla="*/ 33 w 55"/>
                <a:gd name="T39" fmla="*/ 31 h 50"/>
                <a:gd name="T40" fmla="*/ 30 w 55"/>
                <a:gd name="T41" fmla="*/ 25 h 50"/>
                <a:gd name="T42" fmla="*/ 28 w 55"/>
                <a:gd name="T43" fmla="*/ 25 h 50"/>
                <a:gd name="T44" fmla="*/ 29 w 55"/>
                <a:gd name="T45" fmla="*/ 28 h 50"/>
                <a:gd name="T46" fmla="*/ 28 w 55"/>
                <a:gd name="T47" fmla="*/ 30 h 50"/>
                <a:gd name="T48" fmla="*/ 24 w 55"/>
                <a:gd name="T49" fmla="*/ 31 h 50"/>
                <a:gd name="T50" fmla="*/ 20 w 55"/>
                <a:gd name="T51" fmla="*/ 33 h 50"/>
                <a:gd name="T52" fmla="*/ 19 w 55"/>
                <a:gd name="T53" fmla="*/ 37 h 50"/>
                <a:gd name="T54" fmla="*/ 13 w 55"/>
                <a:gd name="T55" fmla="*/ 35 h 50"/>
                <a:gd name="T56" fmla="*/ 15 w 55"/>
                <a:gd name="T57" fmla="*/ 32 h 50"/>
                <a:gd name="T58" fmla="*/ 18 w 55"/>
                <a:gd name="T59" fmla="*/ 32 h 50"/>
                <a:gd name="T60" fmla="*/ 15 w 55"/>
                <a:gd name="T61" fmla="*/ 27 h 50"/>
                <a:gd name="T62" fmla="*/ 13 w 55"/>
                <a:gd name="T63" fmla="*/ 25 h 50"/>
                <a:gd name="T64" fmla="*/ 13 w 55"/>
                <a:gd name="T65" fmla="*/ 22 h 50"/>
                <a:gd name="T66" fmla="*/ 13 w 55"/>
                <a:gd name="T67" fmla="*/ 18 h 50"/>
                <a:gd name="T68" fmla="*/ 10 w 55"/>
                <a:gd name="T69" fmla="*/ 16 h 50"/>
                <a:gd name="T70" fmla="*/ 8 w 55"/>
                <a:gd name="T71" fmla="*/ 12 h 50"/>
                <a:gd name="T72" fmla="*/ 0 w 55"/>
                <a:gd name="T73" fmla="*/ 11 h 50"/>
                <a:gd name="T74" fmla="*/ 3 w 55"/>
                <a:gd name="T75" fmla="*/ 6 h 50"/>
                <a:gd name="T76" fmla="*/ 9 w 55"/>
                <a:gd name="T77" fmla="*/ 8 h 50"/>
                <a:gd name="T78" fmla="*/ 16 w 55"/>
                <a:gd name="T79" fmla="*/ 5 h 50"/>
                <a:gd name="T80" fmla="*/ 23 w 55"/>
                <a:gd name="T81" fmla="*/ 3 h 50"/>
                <a:gd name="T82" fmla="*/ 28 w 55"/>
                <a:gd name="T83" fmla="*/ 1 h 50"/>
                <a:gd name="T84" fmla="*/ 34 w 55"/>
                <a:gd name="T85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5" h="50">
                  <a:moveTo>
                    <a:pt x="34" y="1"/>
                  </a:moveTo>
                  <a:lnTo>
                    <a:pt x="35" y="2"/>
                  </a:lnTo>
                  <a:lnTo>
                    <a:pt x="35" y="5"/>
                  </a:lnTo>
                  <a:lnTo>
                    <a:pt x="35" y="7"/>
                  </a:lnTo>
                  <a:lnTo>
                    <a:pt x="36" y="8"/>
                  </a:lnTo>
                  <a:lnTo>
                    <a:pt x="38" y="7"/>
                  </a:lnTo>
                  <a:lnTo>
                    <a:pt x="39" y="6"/>
                  </a:lnTo>
                  <a:lnTo>
                    <a:pt x="40" y="7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2"/>
                  </a:lnTo>
                  <a:lnTo>
                    <a:pt x="41" y="13"/>
                  </a:lnTo>
                  <a:lnTo>
                    <a:pt x="43" y="15"/>
                  </a:lnTo>
                  <a:lnTo>
                    <a:pt x="45" y="17"/>
                  </a:lnTo>
                  <a:lnTo>
                    <a:pt x="46" y="17"/>
                  </a:lnTo>
                  <a:lnTo>
                    <a:pt x="50" y="17"/>
                  </a:lnTo>
                  <a:lnTo>
                    <a:pt x="51" y="18"/>
                  </a:lnTo>
                  <a:lnTo>
                    <a:pt x="50" y="21"/>
                  </a:lnTo>
                  <a:lnTo>
                    <a:pt x="50" y="22"/>
                  </a:lnTo>
                  <a:lnTo>
                    <a:pt x="51" y="22"/>
                  </a:lnTo>
                  <a:lnTo>
                    <a:pt x="53" y="22"/>
                  </a:lnTo>
                  <a:lnTo>
                    <a:pt x="53" y="23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4" y="28"/>
                  </a:lnTo>
                  <a:lnTo>
                    <a:pt x="53" y="30"/>
                  </a:lnTo>
                  <a:lnTo>
                    <a:pt x="51" y="32"/>
                  </a:lnTo>
                  <a:lnTo>
                    <a:pt x="50" y="33"/>
                  </a:lnTo>
                  <a:lnTo>
                    <a:pt x="49" y="35"/>
                  </a:lnTo>
                  <a:lnTo>
                    <a:pt x="49" y="36"/>
                  </a:lnTo>
                  <a:lnTo>
                    <a:pt x="49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1" y="42"/>
                  </a:lnTo>
                  <a:lnTo>
                    <a:pt x="51" y="43"/>
                  </a:lnTo>
                  <a:lnTo>
                    <a:pt x="50" y="45"/>
                  </a:lnTo>
                  <a:lnTo>
                    <a:pt x="48" y="48"/>
                  </a:lnTo>
                  <a:lnTo>
                    <a:pt x="45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0" y="48"/>
                  </a:lnTo>
                  <a:lnTo>
                    <a:pt x="39" y="46"/>
                  </a:lnTo>
                  <a:lnTo>
                    <a:pt x="38" y="46"/>
                  </a:lnTo>
                  <a:lnTo>
                    <a:pt x="34" y="46"/>
                  </a:lnTo>
                  <a:lnTo>
                    <a:pt x="31" y="46"/>
                  </a:lnTo>
                  <a:lnTo>
                    <a:pt x="31" y="45"/>
                  </a:lnTo>
                  <a:lnTo>
                    <a:pt x="33" y="43"/>
                  </a:lnTo>
                  <a:lnTo>
                    <a:pt x="34" y="42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3" y="38"/>
                  </a:lnTo>
                  <a:lnTo>
                    <a:pt x="30" y="38"/>
                  </a:lnTo>
                  <a:lnTo>
                    <a:pt x="29" y="37"/>
                  </a:lnTo>
                  <a:lnTo>
                    <a:pt x="29" y="36"/>
                  </a:lnTo>
                  <a:lnTo>
                    <a:pt x="29" y="35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3" y="31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5"/>
                  </a:lnTo>
                  <a:lnTo>
                    <a:pt x="29" y="23"/>
                  </a:lnTo>
                  <a:lnTo>
                    <a:pt x="28" y="23"/>
                  </a:lnTo>
                  <a:lnTo>
                    <a:pt x="28" y="25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9" y="28"/>
                  </a:lnTo>
                  <a:lnTo>
                    <a:pt x="28" y="27"/>
                  </a:lnTo>
                  <a:lnTo>
                    <a:pt x="28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5" y="31"/>
                  </a:lnTo>
                  <a:lnTo>
                    <a:pt x="24" y="31"/>
                  </a:lnTo>
                  <a:lnTo>
                    <a:pt x="23" y="32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5"/>
                  </a:lnTo>
                  <a:lnTo>
                    <a:pt x="20" y="36"/>
                  </a:lnTo>
                  <a:lnTo>
                    <a:pt x="19" y="37"/>
                  </a:lnTo>
                  <a:lnTo>
                    <a:pt x="18" y="37"/>
                  </a:lnTo>
                  <a:lnTo>
                    <a:pt x="15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5" y="32"/>
                  </a:lnTo>
                  <a:lnTo>
                    <a:pt x="16" y="33"/>
                  </a:lnTo>
                  <a:lnTo>
                    <a:pt x="18" y="33"/>
                  </a:lnTo>
                  <a:lnTo>
                    <a:pt x="18" y="32"/>
                  </a:lnTo>
                  <a:lnTo>
                    <a:pt x="16" y="31"/>
                  </a:lnTo>
                  <a:lnTo>
                    <a:pt x="15" y="30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26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4" y="22"/>
                  </a:lnTo>
                  <a:lnTo>
                    <a:pt x="13" y="22"/>
                  </a:lnTo>
                  <a:lnTo>
                    <a:pt x="13" y="21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9" y="13"/>
                  </a:lnTo>
                  <a:lnTo>
                    <a:pt x="8" y="12"/>
                  </a:lnTo>
                  <a:lnTo>
                    <a:pt x="5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8"/>
                  </a:lnTo>
                  <a:lnTo>
                    <a:pt x="9" y="8"/>
                  </a:lnTo>
                  <a:lnTo>
                    <a:pt x="13" y="8"/>
                  </a:lnTo>
                  <a:lnTo>
                    <a:pt x="14" y="7"/>
                  </a:lnTo>
                  <a:lnTo>
                    <a:pt x="16" y="5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3" y="3"/>
                  </a:lnTo>
                  <a:lnTo>
                    <a:pt x="24" y="3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9" y="1"/>
                  </a:lnTo>
                  <a:lnTo>
                    <a:pt x="31" y="0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2" name="Freeform 121">
              <a:extLst>
                <a:ext uri="{FF2B5EF4-FFF2-40B4-BE49-F238E27FC236}">
                  <a16:creationId xmlns:a16="http://schemas.microsoft.com/office/drawing/2014/main" id="{558EF840-872C-4E9D-2384-D49EA6EF2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1497" y="1763434"/>
              <a:ext cx="27694" cy="27694"/>
            </a:xfrm>
            <a:custGeom>
              <a:avLst/>
              <a:gdLst>
                <a:gd name="T0" fmla="*/ 20 w 20"/>
                <a:gd name="T1" fmla="*/ 1 h 17"/>
                <a:gd name="T2" fmla="*/ 20 w 20"/>
                <a:gd name="T3" fmla="*/ 2 h 17"/>
                <a:gd name="T4" fmla="*/ 19 w 20"/>
                <a:gd name="T5" fmla="*/ 5 h 17"/>
                <a:gd name="T6" fmla="*/ 19 w 20"/>
                <a:gd name="T7" fmla="*/ 6 h 17"/>
                <a:gd name="T8" fmla="*/ 19 w 20"/>
                <a:gd name="T9" fmla="*/ 7 h 17"/>
                <a:gd name="T10" fmla="*/ 17 w 20"/>
                <a:gd name="T11" fmla="*/ 7 h 17"/>
                <a:gd name="T12" fmla="*/ 16 w 20"/>
                <a:gd name="T13" fmla="*/ 7 h 17"/>
                <a:gd name="T14" fmla="*/ 16 w 20"/>
                <a:gd name="T15" fmla="*/ 8 h 17"/>
                <a:gd name="T16" fmla="*/ 16 w 20"/>
                <a:gd name="T17" fmla="*/ 10 h 17"/>
                <a:gd name="T18" fmla="*/ 16 w 20"/>
                <a:gd name="T19" fmla="*/ 11 h 17"/>
                <a:gd name="T20" fmla="*/ 15 w 20"/>
                <a:gd name="T21" fmla="*/ 11 h 17"/>
                <a:gd name="T22" fmla="*/ 15 w 20"/>
                <a:gd name="T23" fmla="*/ 12 h 17"/>
                <a:gd name="T24" fmla="*/ 15 w 20"/>
                <a:gd name="T25" fmla="*/ 13 h 17"/>
                <a:gd name="T26" fmla="*/ 14 w 20"/>
                <a:gd name="T27" fmla="*/ 15 h 17"/>
                <a:gd name="T28" fmla="*/ 12 w 20"/>
                <a:gd name="T29" fmla="*/ 15 h 17"/>
                <a:gd name="T30" fmla="*/ 11 w 20"/>
                <a:gd name="T31" fmla="*/ 15 h 17"/>
                <a:gd name="T32" fmla="*/ 9 w 20"/>
                <a:gd name="T33" fmla="*/ 15 h 17"/>
                <a:gd name="T34" fmla="*/ 9 w 20"/>
                <a:gd name="T35" fmla="*/ 16 h 17"/>
                <a:gd name="T36" fmla="*/ 7 w 20"/>
                <a:gd name="T37" fmla="*/ 17 h 17"/>
                <a:gd name="T38" fmla="*/ 6 w 20"/>
                <a:gd name="T39" fmla="*/ 17 h 17"/>
                <a:gd name="T40" fmla="*/ 5 w 20"/>
                <a:gd name="T41" fmla="*/ 17 h 17"/>
                <a:gd name="T42" fmla="*/ 4 w 20"/>
                <a:gd name="T43" fmla="*/ 17 h 17"/>
                <a:gd name="T44" fmla="*/ 4 w 20"/>
                <a:gd name="T45" fmla="*/ 16 h 17"/>
                <a:gd name="T46" fmla="*/ 2 w 20"/>
                <a:gd name="T47" fmla="*/ 15 h 17"/>
                <a:gd name="T48" fmla="*/ 2 w 20"/>
                <a:gd name="T49" fmla="*/ 13 h 17"/>
                <a:gd name="T50" fmla="*/ 1 w 20"/>
                <a:gd name="T51" fmla="*/ 13 h 17"/>
                <a:gd name="T52" fmla="*/ 1 w 20"/>
                <a:gd name="T53" fmla="*/ 15 h 17"/>
                <a:gd name="T54" fmla="*/ 1 w 20"/>
                <a:gd name="T55" fmla="*/ 16 h 17"/>
                <a:gd name="T56" fmla="*/ 0 w 20"/>
                <a:gd name="T57" fmla="*/ 16 h 17"/>
                <a:gd name="T58" fmla="*/ 0 w 20"/>
                <a:gd name="T59" fmla="*/ 15 h 17"/>
                <a:gd name="T60" fmla="*/ 0 w 20"/>
                <a:gd name="T61" fmla="*/ 12 h 17"/>
                <a:gd name="T62" fmla="*/ 1 w 20"/>
                <a:gd name="T63" fmla="*/ 12 h 17"/>
                <a:gd name="T64" fmla="*/ 1 w 20"/>
                <a:gd name="T65" fmla="*/ 11 h 17"/>
                <a:gd name="T66" fmla="*/ 2 w 20"/>
                <a:gd name="T67" fmla="*/ 11 h 17"/>
                <a:gd name="T68" fmla="*/ 4 w 20"/>
                <a:gd name="T69" fmla="*/ 12 h 17"/>
                <a:gd name="T70" fmla="*/ 5 w 20"/>
                <a:gd name="T71" fmla="*/ 11 h 17"/>
                <a:gd name="T72" fmla="*/ 6 w 20"/>
                <a:gd name="T73" fmla="*/ 11 h 17"/>
                <a:gd name="T74" fmla="*/ 7 w 20"/>
                <a:gd name="T75" fmla="*/ 10 h 17"/>
                <a:gd name="T76" fmla="*/ 9 w 20"/>
                <a:gd name="T77" fmla="*/ 8 h 17"/>
                <a:gd name="T78" fmla="*/ 7 w 20"/>
                <a:gd name="T79" fmla="*/ 8 h 17"/>
                <a:gd name="T80" fmla="*/ 7 w 20"/>
                <a:gd name="T81" fmla="*/ 7 h 17"/>
                <a:gd name="T82" fmla="*/ 7 w 20"/>
                <a:gd name="T83" fmla="*/ 6 h 17"/>
                <a:gd name="T84" fmla="*/ 9 w 20"/>
                <a:gd name="T85" fmla="*/ 3 h 17"/>
                <a:gd name="T86" fmla="*/ 10 w 20"/>
                <a:gd name="T87" fmla="*/ 3 h 17"/>
                <a:gd name="T88" fmla="*/ 11 w 20"/>
                <a:gd name="T89" fmla="*/ 5 h 17"/>
                <a:gd name="T90" fmla="*/ 12 w 20"/>
                <a:gd name="T91" fmla="*/ 3 h 17"/>
                <a:gd name="T92" fmla="*/ 14 w 20"/>
                <a:gd name="T93" fmla="*/ 1 h 17"/>
                <a:gd name="T94" fmla="*/ 15 w 20"/>
                <a:gd name="T95" fmla="*/ 1 h 17"/>
                <a:gd name="T96" fmla="*/ 16 w 20"/>
                <a:gd name="T97" fmla="*/ 1 h 17"/>
                <a:gd name="T98" fmla="*/ 16 w 20"/>
                <a:gd name="T99" fmla="*/ 2 h 17"/>
                <a:gd name="T100" fmla="*/ 17 w 20"/>
                <a:gd name="T101" fmla="*/ 1 h 17"/>
                <a:gd name="T102" fmla="*/ 19 w 20"/>
                <a:gd name="T103" fmla="*/ 0 h 17"/>
                <a:gd name="T104" fmla="*/ 20 w 20"/>
                <a:gd name="T105" fmla="*/ 0 h 17"/>
                <a:gd name="T106" fmla="*/ 20 w 20"/>
                <a:gd name="T107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" h="17">
                  <a:moveTo>
                    <a:pt x="20" y="1"/>
                  </a:moveTo>
                  <a:lnTo>
                    <a:pt x="20" y="2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6" y="11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3"/>
                  </a:lnTo>
                  <a:lnTo>
                    <a:pt x="14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2" y="11"/>
                  </a:lnTo>
                  <a:lnTo>
                    <a:pt x="4" y="12"/>
                  </a:lnTo>
                  <a:lnTo>
                    <a:pt x="5" y="11"/>
                  </a:lnTo>
                  <a:lnTo>
                    <a:pt x="6" y="11"/>
                  </a:lnTo>
                  <a:lnTo>
                    <a:pt x="7" y="10"/>
                  </a:lnTo>
                  <a:lnTo>
                    <a:pt x="9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7" y="6"/>
                  </a:lnTo>
                  <a:lnTo>
                    <a:pt x="9" y="3"/>
                  </a:lnTo>
                  <a:lnTo>
                    <a:pt x="10" y="3"/>
                  </a:lnTo>
                  <a:lnTo>
                    <a:pt x="11" y="5"/>
                  </a:lnTo>
                  <a:lnTo>
                    <a:pt x="12" y="3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0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3" name="Freeform 122">
              <a:extLst>
                <a:ext uri="{FF2B5EF4-FFF2-40B4-BE49-F238E27FC236}">
                  <a16:creationId xmlns:a16="http://schemas.microsoft.com/office/drawing/2014/main" id="{CE72AE3D-AD01-D43A-14B9-ACF175EA8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495" y="1752361"/>
              <a:ext cx="11076" cy="22156"/>
            </a:xfrm>
            <a:custGeom>
              <a:avLst/>
              <a:gdLst>
                <a:gd name="T0" fmla="*/ 5 w 9"/>
                <a:gd name="T1" fmla="*/ 14 h 15"/>
                <a:gd name="T2" fmla="*/ 5 w 9"/>
                <a:gd name="T3" fmla="*/ 15 h 15"/>
                <a:gd name="T4" fmla="*/ 4 w 9"/>
                <a:gd name="T5" fmla="*/ 13 h 15"/>
                <a:gd name="T6" fmla="*/ 1 w 9"/>
                <a:gd name="T7" fmla="*/ 9 h 15"/>
                <a:gd name="T8" fmla="*/ 0 w 9"/>
                <a:gd name="T9" fmla="*/ 5 h 15"/>
                <a:gd name="T10" fmla="*/ 0 w 9"/>
                <a:gd name="T11" fmla="*/ 4 h 15"/>
                <a:gd name="T12" fmla="*/ 0 w 9"/>
                <a:gd name="T13" fmla="*/ 3 h 15"/>
                <a:gd name="T14" fmla="*/ 1 w 9"/>
                <a:gd name="T15" fmla="*/ 1 h 15"/>
                <a:gd name="T16" fmla="*/ 2 w 9"/>
                <a:gd name="T17" fmla="*/ 1 h 15"/>
                <a:gd name="T18" fmla="*/ 5 w 9"/>
                <a:gd name="T19" fmla="*/ 0 h 15"/>
                <a:gd name="T20" fmla="*/ 5 w 9"/>
                <a:gd name="T21" fmla="*/ 1 h 15"/>
                <a:gd name="T22" fmla="*/ 7 w 9"/>
                <a:gd name="T23" fmla="*/ 3 h 15"/>
                <a:gd name="T24" fmla="*/ 9 w 9"/>
                <a:gd name="T25" fmla="*/ 4 h 15"/>
                <a:gd name="T26" fmla="*/ 9 w 9"/>
                <a:gd name="T27" fmla="*/ 5 h 15"/>
                <a:gd name="T28" fmla="*/ 7 w 9"/>
                <a:gd name="T29" fmla="*/ 6 h 15"/>
                <a:gd name="T30" fmla="*/ 6 w 9"/>
                <a:gd name="T31" fmla="*/ 8 h 15"/>
                <a:gd name="T32" fmla="*/ 6 w 9"/>
                <a:gd name="T33" fmla="*/ 10 h 15"/>
                <a:gd name="T34" fmla="*/ 5 w 9"/>
                <a:gd name="T3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5">
                  <a:moveTo>
                    <a:pt x="5" y="14"/>
                  </a:moveTo>
                  <a:lnTo>
                    <a:pt x="5" y="15"/>
                  </a:lnTo>
                  <a:lnTo>
                    <a:pt x="4" y="13"/>
                  </a:lnTo>
                  <a:lnTo>
                    <a:pt x="1" y="9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1"/>
                  </a:ln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10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4" name="Freeform 123">
              <a:extLst>
                <a:ext uri="{FF2B5EF4-FFF2-40B4-BE49-F238E27FC236}">
                  <a16:creationId xmlns:a16="http://schemas.microsoft.com/office/drawing/2014/main" id="{2E76A0EF-052D-E5E0-D5F4-CBE374AC0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1808" y="1741280"/>
              <a:ext cx="38771" cy="83080"/>
            </a:xfrm>
            <a:custGeom>
              <a:avLst/>
              <a:gdLst>
                <a:gd name="T0" fmla="*/ 11 w 30"/>
                <a:gd name="T1" fmla="*/ 9 h 59"/>
                <a:gd name="T2" fmla="*/ 12 w 30"/>
                <a:gd name="T3" fmla="*/ 12 h 59"/>
                <a:gd name="T4" fmla="*/ 16 w 30"/>
                <a:gd name="T5" fmla="*/ 12 h 59"/>
                <a:gd name="T6" fmla="*/ 21 w 30"/>
                <a:gd name="T7" fmla="*/ 13 h 59"/>
                <a:gd name="T8" fmla="*/ 23 w 30"/>
                <a:gd name="T9" fmla="*/ 14 h 59"/>
                <a:gd name="T10" fmla="*/ 25 w 30"/>
                <a:gd name="T11" fmla="*/ 18 h 59"/>
                <a:gd name="T12" fmla="*/ 26 w 30"/>
                <a:gd name="T13" fmla="*/ 19 h 59"/>
                <a:gd name="T14" fmla="*/ 27 w 30"/>
                <a:gd name="T15" fmla="*/ 22 h 59"/>
                <a:gd name="T16" fmla="*/ 26 w 30"/>
                <a:gd name="T17" fmla="*/ 23 h 59"/>
                <a:gd name="T18" fmla="*/ 25 w 30"/>
                <a:gd name="T19" fmla="*/ 24 h 59"/>
                <a:gd name="T20" fmla="*/ 25 w 30"/>
                <a:gd name="T21" fmla="*/ 27 h 59"/>
                <a:gd name="T22" fmla="*/ 27 w 30"/>
                <a:gd name="T23" fmla="*/ 28 h 59"/>
                <a:gd name="T24" fmla="*/ 27 w 30"/>
                <a:gd name="T25" fmla="*/ 30 h 59"/>
                <a:gd name="T26" fmla="*/ 28 w 30"/>
                <a:gd name="T27" fmla="*/ 35 h 59"/>
                <a:gd name="T28" fmla="*/ 28 w 30"/>
                <a:gd name="T29" fmla="*/ 39 h 59"/>
                <a:gd name="T30" fmla="*/ 28 w 30"/>
                <a:gd name="T31" fmla="*/ 43 h 59"/>
                <a:gd name="T32" fmla="*/ 30 w 30"/>
                <a:gd name="T33" fmla="*/ 45 h 59"/>
                <a:gd name="T34" fmla="*/ 28 w 30"/>
                <a:gd name="T35" fmla="*/ 49 h 59"/>
                <a:gd name="T36" fmla="*/ 26 w 30"/>
                <a:gd name="T37" fmla="*/ 53 h 59"/>
                <a:gd name="T38" fmla="*/ 25 w 30"/>
                <a:gd name="T39" fmla="*/ 57 h 59"/>
                <a:gd name="T40" fmla="*/ 22 w 30"/>
                <a:gd name="T41" fmla="*/ 59 h 59"/>
                <a:gd name="T42" fmla="*/ 20 w 30"/>
                <a:gd name="T43" fmla="*/ 58 h 59"/>
                <a:gd name="T44" fmla="*/ 18 w 30"/>
                <a:gd name="T45" fmla="*/ 52 h 59"/>
                <a:gd name="T46" fmla="*/ 15 w 30"/>
                <a:gd name="T47" fmla="*/ 50 h 59"/>
                <a:gd name="T48" fmla="*/ 13 w 30"/>
                <a:gd name="T49" fmla="*/ 49 h 59"/>
                <a:gd name="T50" fmla="*/ 12 w 30"/>
                <a:gd name="T51" fmla="*/ 45 h 59"/>
                <a:gd name="T52" fmla="*/ 13 w 30"/>
                <a:gd name="T53" fmla="*/ 44 h 59"/>
                <a:gd name="T54" fmla="*/ 17 w 30"/>
                <a:gd name="T55" fmla="*/ 43 h 59"/>
                <a:gd name="T56" fmla="*/ 17 w 30"/>
                <a:gd name="T57" fmla="*/ 40 h 59"/>
                <a:gd name="T58" fmla="*/ 18 w 30"/>
                <a:gd name="T59" fmla="*/ 38 h 59"/>
                <a:gd name="T60" fmla="*/ 18 w 30"/>
                <a:gd name="T61" fmla="*/ 35 h 59"/>
                <a:gd name="T62" fmla="*/ 16 w 30"/>
                <a:gd name="T63" fmla="*/ 30 h 59"/>
                <a:gd name="T64" fmla="*/ 15 w 30"/>
                <a:gd name="T65" fmla="*/ 28 h 59"/>
                <a:gd name="T66" fmla="*/ 12 w 30"/>
                <a:gd name="T67" fmla="*/ 27 h 59"/>
                <a:gd name="T68" fmla="*/ 11 w 30"/>
                <a:gd name="T69" fmla="*/ 23 h 59"/>
                <a:gd name="T70" fmla="*/ 10 w 30"/>
                <a:gd name="T71" fmla="*/ 20 h 59"/>
                <a:gd name="T72" fmla="*/ 7 w 30"/>
                <a:gd name="T73" fmla="*/ 20 h 59"/>
                <a:gd name="T74" fmla="*/ 5 w 30"/>
                <a:gd name="T75" fmla="*/ 19 h 59"/>
                <a:gd name="T76" fmla="*/ 2 w 30"/>
                <a:gd name="T77" fmla="*/ 15 h 59"/>
                <a:gd name="T78" fmla="*/ 0 w 30"/>
                <a:gd name="T79" fmla="*/ 10 h 59"/>
                <a:gd name="T80" fmla="*/ 0 w 30"/>
                <a:gd name="T81" fmla="*/ 8 h 59"/>
                <a:gd name="T82" fmla="*/ 1 w 30"/>
                <a:gd name="T83" fmla="*/ 8 h 59"/>
                <a:gd name="T84" fmla="*/ 3 w 30"/>
                <a:gd name="T85" fmla="*/ 7 h 59"/>
                <a:gd name="T86" fmla="*/ 3 w 30"/>
                <a:gd name="T87" fmla="*/ 2 h 59"/>
                <a:gd name="T88" fmla="*/ 6 w 30"/>
                <a:gd name="T89" fmla="*/ 0 h 59"/>
                <a:gd name="T90" fmla="*/ 10 w 30"/>
                <a:gd name="T91" fmla="*/ 4 h 59"/>
                <a:gd name="T92" fmla="*/ 11 w 30"/>
                <a:gd name="T93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59">
                  <a:moveTo>
                    <a:pt x="11" y="8"/>
                  </a:moveTo>
                  <a:lnTo>
                    <a:pt x="11" y="9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8" y="12"/>
                  </a:lnTo>
                  <a:lnTo>
                    <a:pt x="21" y="13"/>
                  </a:lnTo>
                  <a:lnTo>
                    <a:pt x="22" y="13"/>
                  </a:lnTo>
                  <a:lnTo>
                    <a:pt x="23" y="14"/>
                  </a:lnTo>
                  <a:lnTo>
                    <a:pt x="25" y="17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6" y="19"/>
                  </a:lnTo>
                  <a:lnTo>
                    <a:pt x="27" y="20"/>
                  </a:lnTo>
                  <a:lnTo>
                    <a:pt x="27" y="22"/>
                  </a:lnTo>
                  <a:lnTo>
                    <a:pt x="27" y="23"/>
                  </a:lnTo>
                  <a:lnTo>
                    <a:pt x="26" y="23"/>
                  </a:lnTo>
                  <a:lnTo>
                    <a:pt x="26" y="24"/>
                  </a:lnTo>
                  <a:lnTo>
                    <a:pt x="25" y="24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6" y="27"/>
                  </a:lnTo>
                  <a:lnTo>
                    <a:pt x="27" y="28"/>
                  </a:lnTo>
                  <a:lnTo>
                    <a:pt x="27" y="29"/>
                  </a:lnTo>
                  <a:lnTo>
                    <a:pt x="27" y="30"/>
                  </a:lnTo>
                  <a:lnTo>
                    <a:pt x="28" y="34"/>
                  </a:lnTo>
                  <a:lnTo>
                    <a:pt x="28" y="35"/>
                  </a:lnTo>
                  <a:lnTo>
                    <a:pt x="28" y="37"/>
                  </a:lnTo>
                  <a:lnTo>
                    <a:pt x="28" y="39"/>
                  </a:lnTo>
                  <a:lnTo>
                    <a:pt x="28" y="40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50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5" y="57"/>
                  </a:lnTo>
                  <a:lnTo>
                    <a:pt x="23" y="58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20" y="58"/>
                  </a:lnTo>
                  <a:lnTo>
                    <a:pt x="18" y="54"/>
                  </a:lnTo>
                  <a:lnTo>
                    <a:pt x="18" y="52"/>
                  </a:lnTo>
                  <a:lnTo>
                    <a:pt x="17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3" y="49"/>
                  </a:lnTo>
                  <a:lnTo>
                    <a:pt x="12" y="47"/>
                  </a:lnTo>
                  <a:lnTo>
                    <a:pt x="12" y="45"/>
                  </a:lnTo>
                  <a:lnTo>
                    <a:pt x="12" y="44"/>
                  </a:lnTo>
                  <a:lnTo>
                    <a:pt x="13" y="44"/>
                  </a:lnTo>
                  <a:lnTo>
                    <a:pt x="16" y="44"/>
                  </a:lnTo>
                  <a:lnTo>
                    <a:pt x="17" y="43"/>
                  </a:lnTo>
                  <a:lnTo>
                    <a:pt x="17" y="42"/>
                  </a:lnTo>
                  <a:lnTo>
                    <a:pt x="17" y="40"/>
                  </a:lnTo>
                  <a:lnTo>
                    <a:pt x="17" y="39"/>
                  </a:lnTo>
                  <a:lnTo>
                    <a:pt x="18" y="38"/>
                  </a:lnTo>
                  <a:lnTo>
                    <a:pt x="18" y="37"/>
                  </a:lnTo>
                  <a:lnTo>
                    <a:pt x="18" y="35"/>
                  </a:lnTo>
                  <a:lnTo>
                    <a:pt x="17" y="33"/>
                  </a:lnTo>
                  <a:lnTo>
                    <a:pt x="16" y="30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3" y="27"/>
                  </a:lnTo>
                  <a:lnTo>
                    <a:pt x="12" y="27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8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3"/>
                  </a:lnTo>
                  <a:lnTo>
                    <a:pt x="10" y="4"/>
                  </a:lnTo>
                  <a:lnTo>
                    <a:pt x="11" y="7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5" name="Freeform 124">
              <a:extLst>
                <a:ext uri="{FF2B5EF4-FFF2-40B4-BE49-F238E27FC236}">
                  <a16:creationId xmlns:a16="http://schemas.microsoft.com/office/drawing/2014/main" id="{41120024-2CFB-DC12-4F06-500D91851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576" y="1724668"/>
              <a:ext cx="44307" cy="44308"/>
            </a:xfrm>
            <a:custGeom>
              <a:avLst/>
              <a:gdLst>
                <a:gd name="T0" fmla="*/ 8 w 35"/>
                <a:gd name="T1" fmla="*/ 4 h 32"/>
                <a:gd name="T2" fmla="*/ 11 w 35"/>
                <a:gd name="T3" fmla="*/ 4 h 32"/>
                <a:gd name="T4" fmla="*/ 12 w 35"/>
                <a:gd name="T5" fmla="*/ 6 h 32"/>
                <a:gd name="T6" fmla="*/ 10 w 35"/>
                <a:gd name="T7" fmla="*/ 6 h 32"/>
                <a:gd name="T8" fmla="*/ 11 w 35"/>
                <a:gd name="T9" fmla="*/ 7 h 32"/>
                <a:gd name="T10" fmla="*/ 13 w 35"/>
                <a:gd name="T11" fmla="*/ 9 h 32"/>
                <a:gd name="T12" fmla="*/ 17 w 35"/>
                <a:gd name="T13" fmla="*/ 9 h 32"/>
                <a:gd name="T14" fmla="*/ 18 w 35"/>
                <a:gd name="T15" fmla="*/ 7 h 32"/>
                <a:gd name="T16" fmla="*/ 18 w 35"/>
                <a:gd name="T17" fmla="*/ 5 h 32"/>
                <a:gd name="T18" fmla="*/ 23 w 35"/>
                <a:gd name="T19" fmla="*/ 5 h 32"/>
                <a:gd name="T20" fmla="*/ 26 w 35"/>
                <a:gd name="T21" fmla="*/ 10 h 32"/>
                <a:gd name="T22" fmla="*/ 27 w 35"/>
                <a:gd name="T23" fmla="*/ 14 h 32"/>
                <a:gd name="T24" fmla="*/ 26 w 35"/>
                <a:gd name="T25" fmla="*/ 17 h 32"/>
                <a:gd name="T26" fmla="*/ 27 w 35"/>
                <a:gd name="T27" fmla="*/ 22 h 32"/>
                <a:gd name="T28" fmla="*/ 30 w 35"/>
                <a:gd name="T29" fmla="*/ 24 h 32"/>
                <a:gd name="T30" fmla="*/ 31 w 35"/>
                <a:gd name="T31" fmla="*/ 22 h 32"/>
                <a:gd name="T32" fmla="*/ 33 w 35"/>
                <a:gd name="T33" fmla="*/ 24 h 32"/>
                <a:gd name="T34" fmla="*/ 35 w 35"/>
                <a:gd name="T35" fmla="*/ 27 h 32"/>
                <a:gd name="T36" fmla="*/ 31 w 35"/>
                <a:gd name="T37" fmla="*/ 31 h 32"/>
                <a:gd name="T38" fmla="*/ 28 w 35"/>
                <a:gd name="T39" fmla="*/ 32 h 32"/>
                <a:gd name="T40" fmla="*/ 25 w 35"/>
                <a:gd name="T41" fmla="*/ 32 h 32"/>
                <a:gd name="T42" fmla="*/ 22 w 35"/>
                <a:gd name="T43" fmla="*/ 32 h 32"/>
                <a:gd name="T44" fmla="*/ 22 w 35"/>
                <a:gd name="T45" fmla="*/ 30 h 32"/>
                <a:gd name="T46" fmla="*/ 23 w 35"/>
                <a:gd name="T47" fmla="*/ 29 h 32"/>
                <a:gd name="T48" fmla="*/ 22 w 35"/>
                <a:gd name="T49" fmla="*/ 27 h 32"/>
                <a:gd name="T50" fmla="*/ 22 w 35"/>
                <a:gd name="T51" fmla="*/ 25 h 32"/>
                <a:gd name="T52" fmla="*/ 20 w 35"/>
                <a:gd name="T53" fmla="*/ 24 h 32"/>
                <a:gd name="T54" fmla="*/ 18 w 35"/>
                <a:gd name="T55" fmla="*/ 26 h 32"/>
                <a:gd name="T56" fmla="*/ 16 w 35"/>
                <a:gd name="T57" fmla="*/ 25 h 32"/>
                <a:gd name="T58" fmla="*/ 16 w 35"/>
                <a:gd name="T59" fmla="*/ 22 h 32"/>
                <a:gd name="T60" fmla="*/ 15 w 35"/>
                <a:gd name="T61" fmla="*/ 20 h 32"/>
                <a:gd name="T62" fmla="*/ 12 w 35"/>
                <a:gd name="T63" fmla="*/ 15 h 32"/>
                <a:gd name="T64" fmla="*/ 8 w 35"/>
                <a:gd name="T65" fmla="*/ 12 h 32"/>
                <a:gd name="T66" fmla="*/ 5 w 35"/>
                <a:gd name="T67" fmla="*/ 10 h 32"/>
                <a:gd name="T68" fmla="*/ 1 w 35"/>
                <a:gd name="T69" fmla="*/ 9 h 32"/>
                <a:gd name="T70" fmla="*/ 0 w 35"/>
                <a:gd name="T71" fmla="*/ 6 h 32"/>
                <a:gd name="T72" fmla="*/ 5 w 35"/>
                <a:gd name="T73" fmla="*/ 1 h 32"/>
                <a:gd name="T74" fmla="*/ 7 w 35"/>
                <a:gd name="T75" fmla="*/ 0 h 32"/>
                <a:gd name="T76" fmla="*/ 7 w 35"/>
                <a:gd name="T77" fmla="*/ 2 h 32"/>
                <a:gd name="T78" fmla="*/ 6 w 35"/>
                <a:gd name="T7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5" h="32">
                  <a:moveTo>
                    <a:pt x="7" y="5"/>
                  </a:moveTo>
                  <a:lnTo>
                    <a:pt x="8" y="4"/>
                  </a:lnTo>
                  <a:lnTo>
                    <a:pt x="10" y="2"/>
                  </a:lnTo>
                  <a:lnTo>
                    <a:pt x="11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7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7"/>
                  </a:lnTo>
                  <a:lnTo>
                    <a:pt x="18" y="6"/>
                  </a:lnTo>
                  <a:lnTo>
                    <a:pt x="18" y="5"/>
                  </a:lnTo>
                  <a:lnTo>
                    <a:pt x="21" y="5"/>
                  </a:lnTo>
                  <a:lnTo>
                    <a:pt x="23" y="5"/>
                  </a:lnTo>
                  <a:lnTo>
                    <a:pt x="25" y="6"/>
                  </a:lnTo>
                  <a:lnTo>
                    <a:pt x="26" y="10"/>
                  </a:lnTo>
                  <a:lnTo>
                    <a:pt x="27" y="12"/>
                  </a:lnTo>
                  <a:lnTo>
                    <a:pt x="27" y="14"/>
                  </a:lnTo>
                  <a:lnTo>
                    <a:pt x="27" y="15"/>
                  </a:lnTo>
                  <a:lnTo>
                    <a:pt x="26" y="17"/>
                  </a:lnTo>
                  <a:lnTo>
                    <a:pt x="26" y="20"/>
                  </a:lnTo>
                  <a:lnTo>
                    <a:pt x="27" y="22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1" y="24"/>
                  </a:lnTo>
                  <a:lnTo>
                    <a:pt x="31" y="22"/>
                  </a:lnTo>
                  <a:lnTo>
                    <a:pt x="32" y="22"/>
                  </a:lnTo>
                  <a:lnTo>
                    <a:pt x="33" y="24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3" y="29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5" y="32"/>
                  </a:lnTo>
                  <a:lnTo>
                    <a:pt x="23" y="32"/>
                  </a:lnTo>
                  <a:lnTo>
                    <a:pt x="22" y="32"/>
                  </a:lnTo>
                  <a:lnTo>
                    <a:pt x="22" y="31"/>
                  </a:lnTo>
                  <a:lnTo>
                    <a:pt x="22" y="30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2" y="27"/>
                  </a:lnTo>
                  <a:lnTo>
                    <a:pt x="22" y="26"/>
                  </a:lnTo>
                  <a:lnTo>
                    <a:pt x="22" y="25"/>
                  </a:lnTo>
                  <a:lnTo>
                    <a:pt x="21" y="24"/>
                  </a:lnTo>
                  <a:lnTo>
                    <a:pt x="20" y="24"/>
                  </a:lnTo>
                  <a:lnTo>
                    <a:pt x="18" y="25"/>
                  </a:lnTo>
                  <a:lnTo>
                    <a:pt x="18" y="26"/>
                  </a:lnTo>
                  <a:lnTo>
                    <a:pt x="17" y="26"/>
                  </a:lnTo>
                  <a:lnTo>
                    <a:pt x="16" y="25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5" y="21"/>
                  </a:lnTo>
                  <a:lnTo>
                    <a:pt x="15" y="20"/>
                  </a:lnTo>
                  <a:lnTo>
                    <a:pt x="13" y="17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8" y="12"/>
                  </a:lnTo>
                  <a:lnTo>
                    <a:pt x="7" y="10"/>
                  </a:lnTo>
                  <a:lnTo>
                    <a:pt x="5" y="10"/>
                  </a:lnTo>
                  <a:lnTo>
                    <a:pt x="3" y="9"/>
                  </a:lnTo>
                  <a:lnTo>
                    <a:pt x="1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4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1"/>
                  </a:lnTo>
                  <a:lnTo>
                    <a:pt x="7" y="2"/>
                  </a:lnTo>
                  <a:lnTo>
                    <a:pt x="7" y="4"/>
                  </a:lnTo>
                  <a:lnTo>
                    <a:pt x="6" y="4"/>
                  </a:lnTo>
                  <a:lnTo>
                    <a:pt x="7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6" name="Freeform 125">
              <a:extLst>
                <a:ext uri="{FF2B5EF4-FFF2-40B4-BE49-F238E27FC236}">
                  <a16:creationId xmlns:a16="http://schemas.microsoft.com/office/drawing/2014/main" id="{D244BDAF-7832-D7C6-5DF9-3DCC32B50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5190" y="1708051"/>
              <a:ext cx="16617" cy="33231"/>
            </a:xfrm>
            <a:custGeom>
              <a:avLst/>
              <a:gdLst>
                <a:gd name="T0" fmla="*/ 7 w 12"/>
                <a:gd name="T1" fmla="*/ 5 h 22"/>
                <a:gd name="T2" fmla="*/ 8 w 12"/>
                <a:gd name="T3" fmla="*/ 5 h 22"/>
                <a:gd name="T4" fmla="*/ 10 w 12"/>
                <a:gd name="T5" fmla="*/ 4 h 22"/>
                <a:gd name="T6" fmla="*/ 11 w 12"/>
                <a:gd name="T7" fmla="*/ 4 h 22"/>
                <a:gd name="T8" fmla="*/ 12 w 12"/>
                <a:gd name="T9" fmla="*/ 4 h 22"/>
                <a:gd name="T10" fmla="*/ 12 w 12"/>
                <a:gd name="T11" fmla="*/ 5 h 22"/>
                <a:gd name="T12" fmla="*/ 12 w 12"/>
                <a:gd name="T13" fmla="*/ 6 h 22"/>
                <a:gd name="T14" fmla="*/ 11 w 12"/>
                <a:gd name="T15" fmla="*/ 9 h 22"/>
                <a:gd name="T16" fmla="*/ 10 w 12"/>
                <a:gd name="T17" fmla="*/ 10 h 22"/>
                <a:gd name="T18" fmla="*/ 10 w 12"/>
                <a:gd name="T19" fmla="*/ 11 h 22"/>
                <a:gd name="T20" fmla="*/ 10 w 12"/>
                <a:gd name="T21" fmla="*/ 12 h 22"/>
                <a:gd name="T22" fmla="*/ 10 w 12"/>
                <a:gd name="T23" fmla="*/ 14 h 22"/>
                <a:gd name="T24" fmla="*/ 10 w 12"/>
                <a:gd name="T25" fmla="*/ 15 h 22"/>
                <a:gd name="T26" fmla="*/ 11 w 12"/>
                <a:gd name="T27" fmla="*/ 16 h 22"/>
                <a:gd name="T28" fmla="*/ 11 w 12"/>
                <a:gd name="T29" fmla="*/ 17 h 22"/>
                <a:gd name="T30" fmla="*/ 12 w 12"/>
                <a:gd name="T31" fmla="*/ 20 h 22"/>
                <a:gd name="T32" fmla="*/ 12 w 12"/>
                <a:gd name="T33" fmla="*/ 21 h 22"/>
                <a:gd name="T34" fmla="*/ 11 w 12"/>
                <a:gd name="T35" fmla="*/ 22 h 22"/>
                <a:gd name="T36" fmla="*/ 11 w 12"/>
                <a:gd name="T37" fmla="*/ 21 h 22"/>
                <a:gd name="T38" fmla="*/ 10 w 12"/>
                <a:gd name="T39" fmla="*/ 21 h 22"/>
                <a:gd name="T40" fmla="*/ 8 w 12"/>
                <a:gd name="T41" fmla="*/ 20 h 22"/>
                <a:gd name="T42" fmla="*/ 8 w 12"/>
                <a:gd name="T43" fmla="*/ 19 h 22"/>
                <a:gd name="T44" fmla="*/ 8 w 12"/>
                <a:gd name="T45" fmla="*/ 16 h 22"/>
                <a:gd name="T46" fmla="*/ 7 w 12"/>
                <a:gd name="T47" fmla="*/ 16 h 22"/>
                <a:gd name="T48" fmla="*/ 6 w 12"/>
                <a:gd name="T49" fmla="*/ 15 h 22"/>
                <a:gd name="T50" fmla="*/ 6 w 12"/>
                <a:gd name="T51" fmla="*/ 14 h 22"/>
                <a:gd name="T52" fmla="*/ 6 w 12"/>
                <a:gd name="T53" fmla="*/ 11 h 22"/>
                <a:gd name="T54" fmla="*/ 6 w 12"/>
                <a:gd name="T55" fmla="*/ 10 h 22"/>
                <a:gd name="T56" fmla="*/ 5 w 12"/>
                <a:gd name="T57" fmla="*/ 9 h 22"/>
                <a:gd name="T58" fmla="*/ 2 w 12"/>
                <a:gd name="T59" fmla="*/ 7 h 22"/>
                <a:gd name="T60" fmla="*/ 1 w 12"/>
                <a:gd name="T61" fmla="*/ 7 h 22"/>
                <a:gd name="T62" fmla="*/ 0 w 12"/>
                <a:gd name="T63" fmla="*/ 6 h 22"/>
                <a:gd name="T64" fmla="*/ 0 w 12"/>
                <a:gd name="T65" fmla="*/ 5 h 22"/>
                <a:gd name="T66" fmla="*/ 0 w 12"/>
                <a:gd name="T67" fmla="*/ 4 h 22"/>
                <a:gd name="T68" fmla="*/ 1 w 12"/>
                <a:gd name="T69" fmla="*/ 2 h 22"/>
                <a:gd name="T70" fmla="*/ 0 w 12"/>
                <a:gd name="T71" fmla="*/ 2 h 22"/>
                <a:gd name="T72" fmla="*/ 0 w 12"/>
                <a:gd name="T73" fmla="*/ 1 h 22"/>
                <a:gd name="T74" fmla="*/ 0 w 12"/>
                <a:gd name="T75" fmla="*/ 0 h 22"/>
                <a:gd name="T76" fmla="*/ 1 w 12"/>
                <a:gd name="T77" fmla="*/ 0 h 22"/>
                <a:gd name="T78" fmla="*/ 2 w 12"/>
                <a:gd name="T79" fmla="*/ 0 h 22"/>
                <a:gd name="T80" fmla="*/ 3 w 12"/>
                <a:gd name="T81" fmla="*/ 1 h 22"/>
                <a:gd name="T82" fmla="*/ 6 w 12"/>
                <a:gd name="T83" fmla="*/ 4 h 22"/>
                <a:gd name="T84" fmla="*/ 7 w 12"/>
                <a:gd name="T85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" h="22">
                  <a:moveTo>
                    <a:pt x="7" y="5"/>
                  </a:moveTo>
                  <a:lnTo>
                    <a:pt x="8" y="5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9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0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2" y="20"/>
                  </a:lnTo>
                  <a:lnTo>
                    <a:pt x="12" y="21"/>
                  </a:lnTo>
                  <a:lnTo>
                    <a:pt x="11" y="22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6" y="10"/>
                  </a:lnTo>
                  <a:lnTo>
                    <a:pt x="5" y="9"/>
                  </a:lnTo>
                  <a:lnTo>
                    <a:pt x="2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1"/>
                  </a:lnTo>
                  <a:lnTo>
                    <a:pt x="6" y="4"/>
                  </a:lnTo>
                  <a:lnTo>
                    <a:pt x="7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7" name="Freeform 126">
              <a:extLst>
                <a:ext uri="{FF2B5EF4-FFF2-40B4-BE49-F238E27FC236}">
                  <a16:creationId xmlns:a16="http://schemas.microsoft.com/office/drawing/2014/main" id="{26B4C01D-4EC6-0427-D24D-7E3A07006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1189" y="1486512"/>
              <a:ext cx="5540" cy="5540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0 h 3"/>
                <a:gd name="T6" fmla="*/ 8 w 8"/>
                <a:gd name="T7" fmla="*/ 1 h 3"/>
                <a:gd name="T8" fmla="*/ 8 w 8"/>
                <a:gd name="T9" fmla="*/ 2 h 3"/>
                <a:gd name="T10" fmla="*/ 6 w 8"/>
                <a:gd name="T11" fmla="*/ 3 h 3"/>
                <a:gd name="T12" fmla="*/ 5 w 8"/>
                <a:gd name="T13" fmla="*/ 2 h 3"/>
                <a:gd name="T14" fmla="*/ 4 w 8"/>
                <a:gd name="T15" fmla="*/ 2 h 3"/>
                <a:gd name="T16" fmla="*/ 3 w 8"/>
                <a:gd name="T17" fmla="*/ 2 h 3"/>
                <a:gd name="T18" fmla="*/ 1 w 8"/>
                <a:gd name="T19" fmla="*/ 2 h 3"/>
                <a:gd name="T20" fmla="*/ 1 w 8"/>
                <a:gd name="T21" fmla="*/ 1 h 3"/>
                <a:gd name="T22" fmla="*/ 0 w 8"/>
                <a:gd name="T23" fmla="*/ 1 h 3"/>
                <a:gd name="T24" fmla="*/ 0 w 8"/>
                <a:gd name="T25" fmla="*/ 0 h 3"/>
                <a:gd name="T26" fmla="*/ 1 w 8"/>
                <a:gd name="T27" fmla="*/ 0 h 3"/>
                <a:gd name="T28" fmla="*/ 3 w 8"/>
                <a:gd name="T29" fmla="*/ 0 h 3"/>
                <a:gd name="T30" fmla="*/ 4 w 8"/>
                <a:gd name="T31" fmla="*/ 0 h 3"/>
                <a:gd name="T32" fmla="*/ 5 w 8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8" y="2"/>
                  </a:lnTo>
                  <a:lnTo>
                    <a:pt x="6" y="3"/>
                  </a:lnTo>
                  <a:lnTo>
                    <a:pt x="5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1" y="2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8" name="Freeform 127">
              <a:extLst>
                <a:ext uri="{FF2B5EF4-FFF2-40B4-BE49-F238E27FC236}">
                  <a16:creationId xmlns:a16="http://schemas.microsoft.com/office/drawing/2014/main" id="{9464F7E5-BAC5-D5BA-1F72-7D9141BB0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726" y="1425590"/>
              <a:ext cx="22156" cy="22156"/>
            </a:xfrm>
            <a:custGeom>
              <a:avLst/>
              <a:gdLst>
                <a:gd name="T0" fmla="*/ 16 w 16"/>
                <a:gd name="T1" fmla="*/ 9 h 14"/>
                <a:gd name="T2" fmla="*/ 16 w 16"/>
                <a:gd name="T3" fmla="*/ 10 h 14"/>
                <a:gd name="T4" fmla="*/ 16 w 16"/>
                <a:gd name="T5" fmla="*/ 12 h 14"/>
                <a:gd name="T6" fmla="*/ 15 w 16"/>
                <a:gd name="T7" fmla="*/ 14 h 14"/>
                <a:gd name="T8" fmla="*/ 14 w 16"/>
                <a:gd name="T9" fmla="*/ 14 h 14"/>
                <a:gd name="T10" fmla="*/ 12 w 16"/>
                <a:gd name="T11" fmla="*/ 14 h 14"/>
                <a:gd name="T12" fmla="*/ 11 w 16"/>
                <a:gd name="T13" fmla="*/ 12 h 14"/>
                <a:gd name="T14" fmla="*/ 10 w 16"/>
                <a:gd name="T15" fmla="*/ 12 h 14"/>
                <a:gd name="T16" fmla="*/ 7 w 16"/>
                <a:gd name="T17" fmla="*/ 12 h 14"/>
                <a:gd name="T18" fmla="*/ 5 w 16"/>
                <a:gd name="T19" fmla="*/ 12 h 14"/>
                <a:gd name="T20" fmla="*/ 4 w 16"/>
                <a:gd name="T21" fmla="*/ 12 h 14"/>
                <a:gd name="T22" fmla="*/ 4 w 16"/>
                <a:gd name="T23" fmla="*/ 11 h 14"/>
                <a:gd name="T24" fmla="*/ 2 w 16"/>
                <a:gd name="T25" fmla="*/ 11 h 14"/>
                <a:gd name="T26" fmla="*/ 2 w 16"/>
                <a:gd name="T27" fmla="*/ 10 h 14"/>
                <a:gd name="T28" fmla="*/ 1 w 16"/>
                <a:gd name="T29" fmla="*/ 10 h 14"/>
                <a:gd name="T30" fmla="*/ 0 w 16"/>
                <a:gd name="T31" fmla="*/ 10 h 14"/>
                <a:gd name="T32" fmla="*/ 0 w 16"/>
                <a:gd name="T33" fmla="*/ 7 h 14"/>
                <a:gd name="T34" fmla="*/ 0 w 16"/>
                <a:gd name="T35" fmla="*/ 6 h 14"/>
                <a:gd name="T36" fmla="*/ 1 w 16"/>
                <a:gd name="T37" fmla="*/ 4 h 14"/>
                <a:gd name="T38" fmla="*/ 2 w 16"/>
                <a:gd name="T39" fmla="*/ 2 h 14"/>
                <a:gd name="T40" fmla="*/ 4 w 16"/>
                <a:gd name="T41" fmla="*/ 1 h 14"/>
                <a:gd name="T42" fmla="*/ 5 w 16"/>
                <a:gd name="T43" fmla="*/ 0 h 14"/>
                <a:gd name="T44" fmla="*/ 9 w 16"/>
                <a:gd name="T45" fmla="*/ 0 h 14"/>
                <a:gd name="T46" fmla="*/ 10 w 16"/>
                <a:gd name="T47" fmla="*/ 0 h 14"/>
                <a:gd name="T48" fmla="*/ 11 w 16"/>
                <a:gd name="T49" fmla="*/ 0 h 14"/>
                <a:gd name="T50" fmla="*/ 14 w 16"/>
                <a:gd name="T51" fmla="*/ 1 h 14"/>
                <a:gd name="T52" fmla="*/ 15 w 16"/>
                <a:gd name="T53" fmla="*/ 1 h 14"/>
                <a:gd name="T54" fmla="*/ 15 w 16"/>
                <a:gd name="T55" fmla="*/ 2 h 14"/>
                <a:gd name="T56" fmla="*/ 15 w 16"/>
                <a:gd name="T57" fmla="*/ 4 h 14"/>
                <a:gd name="T58" fmla="*/ 15 w 16"/>
                <a:gd name="T59" fmla="*/ 5 h 14"/>
                <a:gd name="T60" fmla="*/ 16 w 16"/>
                <a:gd name="T61" fmla="*/ 7 h 14"/>
                <a:gd name="T62" fmla="*/ 16 w 16"/>
                <a:gd name="T63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14">
                  <a:moveTo>
                    <a:pt x="16" y="9"/>
                  </a:moveTo>
                  <a:lnTo>
                    <a:pt x="16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1" y="12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5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1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6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2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6" y="7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79" name="Freeform 128">
              <a:extLst>
                <a:ext uri="{FF2B5EF4-FFF2-40B4-BE49-F238E27FC236}">
                  <a16:creationId xmlns:a16="http://schemas.microsoft.com/office/drawing/2014/main" id="{12FDB78E-A397-DC96-6E2F-FF58819FB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5342" y="1397896"/>
              <a:ext cx="27694" cy="5540"/>
            </a:xfrm>
            <a:custGeom>
              <a:avLst/>
              <a:gdLst>
                <a:gd name="T0" fmla="*/ 19 w 20"/>
                <a:gd name="T1" fmla="*/ 1 h 5"/>
                <a:gd name="T2" fmla="*/ 18 w 20"/>
                <a:gd name="T3" fmla="*/ 1 h 5"/>
                <a:gd name="T4" fmla="*/ 18 w 20"/>
                <a:gd name="T5" fmla="*/ 2 h 5"/>
                <a:gd name="T6" fmla="*/ 17 w 20"/>
                <a:gd name="T7" fmla="*/ 2 h 5"/>
                <a:gd name="T8" fmla="*/ 15 w 20"/>
                <a:gd name="T9" fmla="*/ 2 h 5"/>
                <a:gd name="T10" fmla="*/ 13 w 20"/>
                <a:gd name="T11" fmla="*/ 2 h 5"/>
                <a:gd name="T12" fmla="*/ 12 w 20"/>
                <a:gd name="T13" fmla="*/ 2 h 5"/>
                <a:gd name="T14" fmla="*/ 10 w 20"/>
                <a:gd name="T15" fmla="*/ 3 h 5"/>
                <a:gd name="T16" fmla="*/ 8 w 20"/>
                <a:gd name="T17" fmla="*/ 3 h 5"/>
                <a:gd name="T18" fmla="*/ 7 w 20"/>
                <a:gd name="T19" fmla="*/ 5 h 5"/>
                <a:gd name="T20" fmla="*/ 4 w 20"/>
                <a:gd name="T21" fmla="*/ 5 h 5"/>
                <a:gd name="T22" fmla="*/ 3 w 20"/>
                <a:gd name="T23" fmla="*/ 5 h 5"/>
                <a:gd name="T24" fmla="*/ 2 w 20"/>
                <a:gd name="T25" fmla="*/ 5 h 5"/>
                <a:gd name="T26" fmla="*/ 0 w 20"/>
                <a:gd name="T27" fmla="*/ 3 h 5"/>
                <a:gd name="T28" fmla="*/ 0 w 20"/>
                <a:gd name="T29" fmla="*/ 2 h 5"/>
                <a:gd name="T30" fmla="*/ 2 w 20"/>
                <a:gd name="T31" fmla="*/ 1 h 5"/>
                <a:gd name="T32" fmla="*/ 3 w 20"/>
                <a:gd name="T33" fmla="*/ 1 h 5"/>
                <a:gd name="T34" fmla="*/ 7 w 20"/>
                <a:gd name="T35" fmla="*/ 1 h 5"/>
                <a:gd name="T36" fmla="*/ 8 w 20"/>
                <a:gd name="T37" fmla="*/ 1 h 5"/>
                <a:gd name="T38" fmla="*/ 9 w 20"/>
                <a:gd name="T39" fmla="*/ 1 h 5"/>
                <a:gd name="T40" fmla="*/ 10 w 20"/>
                <a:gd name="T41" fmla="*/ 1 h 5"/>
                <a:gd name="T42" fmla="*/ 12 w 20"/>
                <a:gd name="T43" fmla="*/ 1 h 5"/>
                <a:gd name="T44" fmla="*/ 13 w 20"/>
                <a:gd name="T45" fmla="*/ 1 h 5"/>
                <a:gd name="T46" fmla="*/ 15 w 20"/>
                <a:gd name="T47" fmla="*/ 1 h 5"/>
                <a:gd name="T48" fmla="*/ 18 w 20"/>
                <a:gd name="T49" fmla="*/ 1 h 5"/>
                <a:gd name="T50" fmla="*/ 18 w 20"/>
                <a:gd name="T51" fmla="*/ 0 h 5"/>
                <a:gd name="T52" fmla="*/ 20 w 20"/>
                <a:gd name="T53" fmla="*/ 0 h 5"/>
                <a:gd name="T54" fmla="*/ 20 w 20"/>
                <a:gd name="T55" fmla="*/ 1 h 5"/>
                <a:gd name="T56" fmla="*/ 19 w 20"/>
                <a:gd name="T5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" h="5">
                  <a:moveTo>
                    <a:pt x="19" y="1"/>
                  </a:moveTo>
                  <a:lnTo>
                    <a:pt x="18" y="1"/>
                  </a:lnTo>
                  <a:lnTo>
                    <a:pt x="18" y="2"/>
                  </a:lnTo>
                  <a:lnTo>
                    <a:pt x="17" y="2"/>
                  </a:lnTo>
                  <a:lnTo>
                    <a:pt x="15" y="2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7" y="5"/>
                  </a:lnTo>
                  <a:lnTo>
                    <a:pt x="4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1"/>
                  </a:lnTo>
                  <a:lnTo>
                    <a:pt x="7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1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0" name="Freeform 129">
              <a:extLst>
                <a:ext uri="{FF2B5EF4-FFF2-40B4-BE49-F238E27FC236}">
                  <a16:creationId xmlns:a16="http://schemas.microsoft.com/office/drawing/2014/main" id="{29F2CD4A-5645-3A64-6B43-A87B8E1EA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8883" y="1392359"/>
              <a:ext cx="16617" cy="11076"/>
            </a:xfrm>
            <a:custGeom>
              <a:avLst/>
              <a:gdLst>
                <a:gd name="T0" fmla="*/ 10 w 11"/>
                <a:gd name="T1" fmla="*/ 7 h 7"/>
                <a:gd name="T2" fmla="*/ 8 w 11"/>
                <a:gd name="T3" fmla="*/ 7 h 7"/>
                <a:gd name="T4" fmla="*/ 3 w 11"/>
                <a:gd name="T5" fmla="*/ 7 h 7"/>
                <a:gd name="T6" fmla="*/ 1 w 11"/>
                <a:gd name="T7" fmla="*/ 7 h 7"/>
                <a:gd name="T8" fmla="*/ 0 w 11"/>
                <a:gd name="T9" fmla="*/ 6 h 7"/>
                <a:gd name="T10" fmla="*/ 0 w 11"/>
                <a:gd name="T11" fmla="*/ 4 h 7"/>
                <a:gd name="T12" fmla="*/ 0 w 11"/>
                <a:gd name="T13" fmla="*/ 2 h 7"/>
                <a:gd name="T14" fmla="*/ 0 w 11"/>
                <a:gd name="T15" fmla="*/ 1 h 7"/>
                <a:gd name="T16" fmla="*/ 1 w 11"/>
                <a:gd name="T17" fmla="*/ 0 h 7"/>
                <a:gd name="T18" fmla="*/ 3 w 11"/>
                <a:gd name="T19" fmla="*/ 1 h 7"/>
                <a:gd name="T20" fmla="*/ 5 w 11"/>
                <a:gd name="T21" fmla="*/ 1 h 7"/>
                <a:gd name="T22" fmla="*/ 6 w 11"/>
                <a:gd name="T23" fmla="*/ 2 h 7"/>
                <a:gd name="T24" fmla="*/ 7 w 11"/>
                <a:gd name="T25" fmla="*/ 4 h 7"/>
                <a:gd name="T26" fmla="*/ 7 w 11"/>
                <a:gd name="T27" fmla="*/ 5 h 7"/>
                <a:gd name="T28" fmla="*/ 8 w 11"/>
                <a:gd name="T29" fmla="*/ 5 h 7"/>
                <a:gd name="T30" fmla="*/ 11 w 11"/>
                <a:gd name="T31" fmla="*/ 6 h 7"/>
                <a:gd name="T32" fmla="*/ 11 w 11"/>
                <a:gd name="T33" fmla="*/ 7 h 7"/>
                <a:gd name="T34" fmla="*/ 10 w 11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7">
                  <a:moveTo>
                    <a:pt x="10" y="7"/>
                  </a:moveTo>
                  <a:lnTo>
                    <a:pt x="8" y="7"/>
                  </a:lnTo>
                  <a:lnTo>
                    <a:pt x="3" y="7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2"/>
                  </a:lnTo>
                  <a:lnTo>
                    <a:pt x="7" y="4"/>
                  </a:lnTo>
                  <a:lnTo>
                    <a:pt x="7" y="5"/>
                  </a:lnTo>
                  <a:lnTo>
                    <a:pt x="8" y="5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1" name="Freeform 130">
              <a:extLst>
                <a:ext uri="{FF2B5EF4-FFF2-40B4-BE49-F238E27FC236}">
                  <a16:creationId xmlns:a16="http://schemas.microsoft.com/office/drawing/2014/main" id="{9D792A65-478A-73BA-5268-6961A602D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037" y="1392359"/>
              <a:ext cx="16617" cy="22156"/>
            </a:xfrm>
            <a:custGeom>
              <a:avLst/>
              <a:gdLst>
                <a:gd name="T0" fmla="*/ 7 w 14"/>
                <a:gd name="T1" fmla="*/ 2 h 16"/>
                <a:gd name="T2" fmla="*/ 9 w 14"/>
                <a:gd name="T3" fmla="*/ 2 h 16"/>
                <a:gd name="T4" fmla="*/ 10 w 14"/>
                <a:gd name="T5" fmla="*/ 2 h 16"/>
                <a:gd name="T6" fmla="*/ 10 w 14"/>
                <a:gd name="T7" fmla="*/ 4 h 16"/>
                <a:gd name="T8" fmla="*/ 11 w 14"/>
                <a:gd name="T9" fmla="*/ 4 h 16"/>
                <a:gd name="T10" fmla="*/ 10 w 14"/>
                <a:gd name="T11" fmla="*/ 5 h 16"/>
                <a:gd name="T12" fmla="*/ 11 w 14"/>
                <a:gd name="T13" fmla="*/ 6 h 16"/>
                <a:gd name="T14" fmla="*/ 11 w 14"/>
                <a:gd name="T15" fmla="*/ 5 h 16"/>
                <a:gd name="T16" fmla="*/ 12 w 14"/>
                <a:gd name="T17" fmla="*/ 6 h 16"/>
                <a:gd name="T18" fmla="*/ 12 w 14"/>
                <a:gd name="T19" fmla="*/ 7 h 16"/>
                <a:gd name="T20" fmla="*/ 14 w 14"/>
                <a:gd name="T21" fmla="*/ 9 h 16"/>
                <a:gd name="T22" fmla="*/ 14 w 14"/>
                <a:gd name="T23" fmla="*/ 10 h 16"/>
                <a:gd name="T24" fmla="*/ 14 w 14"/>
                <a:gd name="T25" fmla="*/ 11 h 16"/>
                <a:gd name="T26" fmla="*/ 12 w 14"/>
                <a:gd name="T27" fmla="*/ 12 h 16"/>
                <a:gd name="T28" fmla="*/ 12 w 14"/>
                <a:gd name="T29" fmla="*/ 11 h 16"/>
                <a:gd name="T30" fmla="*/ 11 w 14"/>
                <a:gd name="T31" fmla="*/ 11 h 16"/>
                <a:gd name="T32" fmla="*/ 10 w 14"/>
                <a:gd name="T33" fmla="*/ 10 h 16"/>
                <a:gd name="T34" fmla="*/ 9 w 14"/>
                <a:gd name="T35" fmla="*/ 10 h 16"/>
                <a:gd name="T36" fmla="*/ 7 w 14"/>
                <a:gd name="T37" fmla="*/ 11 h 16"/>
                <a:gd name="T38" fmla="*/ 6 w 14"/>
                <a:gd name="T39" fmla="*/ 12 h 16"/>
                <a:gd name="T40" fmla="*/ 5 w 14"/>
                <a:gd name="T41" fmla="*/ 12 h 16"/>
                <a:gd name="T42" fmla="*/ 4 w 14"/>
                <a:gd name="T43" fmla="*/ 14 h 16"/>
                <a:gd name="T44" fmla="*/ 4 w 14"/>
                <a:gd name="T45" fmla="*/ 15 h 16"/>
                <a:gd name="T46" fmla="*/ 2 w 14"/>
                <a:gd name="T47" fmla="*/ 15 h 16"/>
                <a:gd name="T48" fmla="*/ 1 w 14"/>
                <a:gd name="T49" fmla="*/ 16 h 16"/>
                <a:gd name="T50" fmla="*/ 0 w 14"/>
                <a:gd name="T51" fmla="*/ 15 h 16"/>
                <a:gd name="T52" fmla="*/ 1 w 14"/>
                <a:gd name="T53" fmla="*/ 14 h 16"/>
                <a:gd name="T54" fmla="*/ 1 w 14"/>
                <a:gd name="T55" fmla="*/ 12 h 16"/>
                <a:gd name="T56" fmla="*/ 0 w 14"/>
                <a:gd name="T57" fmla="*/ 12 h 16"/>
                <a:gd name="T58" fmla="*/ 0 w 14"/>
                <a:gd name="T59" fmla="*/ 11 h 16"/>
                <a:gd name="T60" fmla="*/ 0 w 14"/>
                <a:gd name="T61" fmla="*/ 10 h 16"/>
                <a:gd name="T62" fmla="*/ 1 w 14"/>
                <a:gd name="T63" fmla="*/ 10 h 16"/>
                <a:gd name="T64" fmla="*/ 1 w 14"/>
                <a:gd name="T65" fmla="*/ 9 h 16"/>
                <a:gd name="T66" fmla="*/ 2 w 14"/>
                <a:gd name="T67" fmla="*/ 9 h 16"/>
                <a:gd name="T68" fmla="*/ 4 w 14"/>
                <a:gd name="T69" fmla="*/ 9 h 16"/>
                <a:gd name="T70" fmla="*/ 4 w 14"/>
                <a:gd name="T71" fmla="*/ 7 h 16"/>
                <a:gd name="T72" fmla="*/ 5 w 14"/>
                <a:gd name="T73" fmla="*/ 7 h 16"/>
                <a:gd name="T74" fmla="*/ 5 w 14"/>
                <a:gd name="T75" fmla="*/ 9 h 16"/>
                <a:gd name="T76" fmla="*/ 6 w 14"/>
                <a:gd name="T77" fmla="*/ 9 h 16"/>
                <a:gd name="T78" fmla="*/ 6 w 14"/>
                <a:gd name="T79" fmla="*/ 7 h 16"/>
                <a:gd name="T80" fmla="*/ 6 w 14"/>
                <a:gd name="T81" fmla="*/ 6 h 16"/>
                <a:gd name="T82" fmla="*/ 5 w 14"/>
                <a:gd name="T83" fmla="*/ 5 h 16"/>
                <a:gd name="T84" fmla="*/ 5 w 14"/>
                <a:gd name="T85" fmla="*/ 4 h 16"/>
                <a:gd name="T86" fmla="*/ 5 w 14"/>
                <a:gd name="T87" fmla="*/ 1 h 16"/>
                <a:gd name="T88" fmla="*/ 6 w 14"/>
                <a:gd name="T89" fmla="*/ 0 h 16"/>
                <a:gd name="T90" fmla="*/ 7 w 14"/>
                <a:gd name="T91" fmla="*/ 0 h 16"/>
                <a:gd name="T92" fmla="*/ 9 w 14"/>
                <a:gd name="T93" fmla="*/ 1 h 16"/>
                <a:gd name="T94" fmla="*/ 7 w 14"/>
                <a:gd name="T9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" h="16">
                  <a:moveTo>
                    <a:pt x="7" y="2"/>
                  </a:moveTo>
                  <a:lnTo>
                    <a:pt x="9" y="2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0" y="10"/>
                  </a:lnTo>
                  <a:lnTo>
                    <a:pt x="9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2" y="15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1" y="9"/>
                  </a:lnTo>
                  <a:lnTo>
                    <a:pt x="2" y="9"/>
                  </a:lnTo>
                  <a:lnTo>
                    <a:pt x="4" y="9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6" y="9"/>
                  </a:lnTo>
                  <a:lnTo>
                    <a:pt x="6" y="7"/>
                  </a:lnTo>
                  <a:lnTo>
                    <a:pt x="6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1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7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2" name="Freeform 131">
              <a:extLst>
                <a:ext uri="{FF2B5EF4-FFF2-40B4-BE49-F238E27FC236}">
                  <a16:creationId xmlns:a16="http://schemas.microsoft.com/office/drawing/2014/main" id="{A25A0289-7E56-ED56-A71D-A7EEFDB28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038" y="1370209"/>
              <a:ext cx="66463" cy="60923"/>
            </a:xfrm>
            <a:custGeom>
              <a:avLst/>
              <a:gdLst>
                <a:gd name="T0" fmla="*/ 39 w 49"/>
                <a:gd name="T1" fmla="*/ 6 h 44"/>
                <a:gd name="T2" fmla="*/ 42 w 49"/>
                <a:gd name="T3" fmla="*/ 5 h 44"/>
                <a:gd name="T4" fmla="*/ 46 w 49"/>
                <a:gd name="T5" fmla="*/ 6 h 44"/>
                <a:gd name="T6" fmla="*/ 47 w 49"/>
                <a:gd name="T7" fmla="*/ 10 h 44"/>
                <a:gd name="T8" fmla="*/ 44 w 49"/>
                <a:gd name="T9" fmla="*/ 10 h 44"/>
                <a:gd name="T10" fmla="*/ 41 w 49"/>
                <a:gd name="T11" fmla="*/ 10 h 44"/>
                <a:gd name="T12" fmla="*/ 44 w 49"/>
                <a:gd name="T13" fmla="*/ 12 h 44"/>
                <a:gd name="T14" fmla="*/ 46 w 49"/>
                <a:gd name="T15" fmla="*/ 16 h 44"/>
                <a:gd name="T16" fmla="*/ 47 w 49"/>
                <a:gd name="T17" fmla="*/ 21 h 44"/>
                <a:gd name="T18" fmla="*/ 49 w 49"/>
                <a:gd name="T19" fmla="*/ 25 h 44"/>
                <a:gd name="T20" fmla="*/ 46 w 49"/>
                <a:gd name="T21" fmla="*/ 21 h 44"/>
                <a:gd name="T22" fmla="*/ 44 w 49"/>
                <a:gd name="T23" fmla="*/ 16 h 44"/>
                <a:gd name="T24" fmla="*/ 41 w 49"/>
                <a:gd name="T25" fmla="*/ 12 h 44"/>
                <a:gd name="T26" fmla="*/ 39 w 49"/>
                <a:gd name="T27" fmla="*/ 12 h 44"/>
                <a:gd name="T28" fmla="*/ 36 w 49"/>
                <a:gd name="T29" fmla="*/ 14 h 44"/>
                <a:gd name="T30" fmla="*/ 34 w 49"/>
                <a:gd name="T31" fmla="*/ 16 h 44"/>
                <a:gd name="T32" fmla="*/ 29 w 49"/>
                <a:gd name="T33" fmla="*/ 16 h 44"/>
                <a:gd name="T34" fmla="*/ 27 w 49"/>
                <a:gd name="T35" fmla="*/ 19 h 44"/>
                <a:gd name="T36" fmla="*/ 24 w 49"/>
                <a:gd name="T37" fmla="*/ 19 h 44"/>
                <a:gd name="T38" fmla="*/ 22 w 49"/>
                <a:gd name="T39" fmla="*/ 21 h 44"/>
                <a:gd name="T40" fmla="*/ 19 w 49"/>
                <a:gd name="T41" fmla="*/ 21 h 44"/>
                <a:gd name="T42" fmla="*/ 15 w 49"/>
                <a:gd name="T43" fmla="*/ 20 h 44"/>
                <a:gd name="T44" fmla="*/ 14 w 49"/>
                <a:gd name="T45" fmla="*/ 22 h 44"/>
                <a:gd name="T46" fmla="*/ 11 w 49"/>
                <a:gd name="T47" fmla="*/ 22 h 44"/>
                <a:gd name="T48" fmla="*/ 11 w 49"/>
                <a:gd name="T49" fmla="*/ 24 h 44"/>
                <a:gd name="T50" fmla="*/ 9 w 49"/>
                <a:gd name="T51" fmla="*/ 25 h 44"/>
                <a:gd name="T52" fmla="*/ 6 w 49"/>
                <a:gd name="T53" fmla="*/ 27 h 44"/>
                <a:gd name="T54" fmla="*/ 5 w 49"/>
                <a:gd name="T55" fmla="*/ 32 h 44"/>
                <a:gd name="T56" fmla="*/ 7 w 49"/>
                <a:gd name="T57" fmla="*/ 35 h 44"/>
                <a:gd name="T58" fmla="*/ 7 w 49"/>
                <a:gd name="T59" fmla="*/ 39 h 44"/>
                <a:gd name="T60" fmla="*/ 5 w 49"/>
                <a:gd name="T61" fmla="*/ 41 h 44"/>
                <a:gd name="T62" fmla="*/ 2 w 49"/>
                <a:gd name="T63" fmla="*/ 44 h 44"/>
                <a:gd name="T64" fmla="*/ 0 w 49"/>
                <a:gd name="T65" fmla="*/ 37 h 44"/>
                <a:gd name="T66" fmla="*/ 4 w 49"/>
                <a:gd name="T67" fmla="*/ 36 h 44"/>
                <a:gd name="T68" fmla="*/ 5 w 49"/>
                <a:gd name="T69" fmla="*/ 34 h 44"/>
                <a:gd name="T70" fmla="*/ 2 w 49"/>
                <a:gd name="T71" fmla="*/ 32 h 44"/>
                <a:gd name="T72" fmla="*/ 2 w 49"/>
                <a:gd name="T73" fmla="*/ 27 h 44"/>
                <a:gd name="T74" fmla="*/ 9 w 49"/>
                <a:gd name="T75" fmla="*/ 22 h 44"/>
                <a:gd name="T76" fmla="*/ 14 w 49"/>
                <a:gd name="T77" fmla="*/ 21 h 44"/>
                <a:gd name="T78" fmla="*/ 14 w 49"/>
                <a:gd name="T79" fmla="*/ 17 h 44"/>
                <a:gd name="T80" fmla="*/ 16 w 49"/>
                <a:gd name="T81" fmla="*/ 16 h 44"/>
                <a:gd name="T82" fmla="*/ 17 w 49"/>
                <a:gd name="T83" fmla="*/ 14 h 44"/>
                <a:gd name="T84" fmla="*/ 21 w 49"/>
                <a:gd name="T85" fmla="*/ 11 h 44"/>
                <a:gd name="T86" fmla="*/ 24 w 49"/>
                <a:gd name="T87" fmla="*/ 10 h 44"/>
                <a:gd name="T88" fmla="*/ 24 w 49"/>
                <a:gd name="T89" fmla="*/ 14 h 44"/>
                <a:gd name="T90" fmla="*/ 27 w 49"/>
                <a:gd name="T91" fmla="*/ 14 h 44"/>
                <a:gd name="T92" fmla="*/ 31 w 49"/>
                <a:gd name="T93" fmla="*/ 11 h 44"/>
                <a:gd name="T94" fmla="*/ 32 w 49"/>
                <a:gd name="T95" fmla="*/ 7 h 44"/>
                <a:gd name="T96" fmla="*/ 32 w 49"/>
                <a:gd name="T97" fmla="*/ 4 h 44"/>
                <a:gd name="T98" fmla="*/ 32 w 49"/>
                <a:gd name="T99" fmla="*/ 0 h 44"/>
                <a:gd name="T100" fmla="*/ 35 w 49"/>
                <a:gd name="T101" fmla="*/ 1 h 44"/>
                <a:gd name="T102" fmla="*/ 34 w 49"/>
                <a:gd name="T103" fmla="*/ 6 h 44"/>
                <a:gd name="T104" fmla="*/ 35 w 49"/>
                <a:gd name="T10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" h="44">
                  <a:moveTo>
                    <a:pt x="35" y="10"/>
                  </a:moveTo>
                  <a:lnTo>
                    <a:pt x="36" y="9"/>
                  </a:lnTo>
                  <a:lnTo>
                    <a:pt x="39" y="6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4" y="5"/>
                  </a:lnTo>
                  <a:lnTo>
                    <a:pt x="45" y="5"/>
                  </a:lnTo>
                  <a:lnTo>
                    <a:pt x="46" y="6"/>
                  </a:lnTo>
                  <a:lnTo>
                    <a:pt x="47" y="7"/>
                  </a:lnTo>
                  <a:lnTo>
                    <a:pt x="47" y="9"/>
                  </a:lnTo>
                  <a:lnTo>
                    <a:pt x="47" y="10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4" y="10"/>
                  </a:lnTo>
                  <a:lnTo>
                    <a:pt x="42" y="9"/>
                  </a:lnTo>
                  <a:lnTo>
                    <a:pt x="41" y="9"/>
                  </a:lnTo>
                  <a:lnTo>
                    <a:pt x="41" y="10"/>
                  </a:lnTo>
                  <a:lnTo>
                    <a:pt x="42" y="11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5" y="15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7" y="20"/>
                  </a:lnTo>
                  <a:lnTo>
                    <a:pt x="47" y="21"/>
                  </a:lnTo>
                  <a:lnTo>
                    <a:pt x="47" y="22"/>
                  </a:lnTo>
                  <a:lnTo>
                    <a:pt x="49" y="24"/>
                  </a:lnTo>
                  <a:lnTo>
                    <a:pt x="49" y="25"/>
                  </a:lnTo>
                  <a:lnTo>
                    <a:pt x="47" y="25"/>
                  </a:lnTo>
                  <a:lnTo>
                    <a:pt x="47" y="24"/>
                  </a:lnTo>
                  <a:lnTo>
                    <a:pt x="46" y="21"/>
                  </a:lnTo>
                  <a:lnTo>
                    <a:pt x="46" y="20"/>
                  </a:lnTo>
                  <a:lnTo>
                    <a:pt x="45" y="19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4"/>
                  </a:lnTo>
                  <a:lnTo>
                    <a:pt x="41" y="12"/>
                  </a:lnTo>
                  <a:lnTo>
                    <a:pt x="41" y="11"/>
                  </a:lnTo>
                  <a:lnTo>
                    <a:pt x="40" y="11"/>
                  </a:lnTo>
                  <a:lnTo>
                    <a:pt x="39" y="12"/>
                  </a:lnTo>
                  <a:lnTo>
                    <a:pt x="39" y="14"/>
                  </a:lnTo>
                  <a:lnTo>
                    <a:pt x="37" y="14"/>
                  </a:lnTo>
                  <a:lnTo>
                    <a:pt x="36" y="14"/>
                  </a:lnTo>
                  <a:lnTo>
                    <a:pt x="36" y="15"/>
                  </a:lnTo>
                  <a:lnTo>
                    <a:pt x="35" y="16"/>
                  </a:lnTo>
                  <a:lnTo>
                    <a:pt x="34" y="16"/>
                  </a:lnTo>
                  <a:lnTo>
                    <a:pt x="32" y="16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4" y="19"/>
                  </a:lnTo>
                  <a:lnTo>
                    <a:pt x="22" y="19"/>
                  </a:lnTo>
                  <a:lnTo>
                    <a:pt x="22" y="20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20" y="21"/>
                  </a:lnTo>
                  <a:lnTo>
                    <a:pt x="19" y="21"/>
                  </a:lnTo>
                  <a:lnTo>
                    <a:pt x="17" y="21"/>
                  </a:lnTo>
                  <a:lnTo>
                    <a:pt x="16" y="20"/>
                  </a:lnTo>
                  <a:lnTo>
                    <a:pt x="15" y="20"/>
                  </a:lnTo>
                  <a:lnTo>
                    <a:pt x="15" y="21"/>
                  </a:lnTo>
                  <a:lnTo>
                    <a:pt x="15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5" y="29"/>
                  </a:lnTo>
                  <a:lnTo>
                    <a:pt x="4" y="31"/>
                  </a:lnTo>
                  <a:lnTo>
                    <a:pt x="5" y="32"/>
                  </a:lnTo>
                  <a:lnTo>
                    <a:pt x="6" y="32"/>
                  </a:lnTo>
                  <a:lnTo>
                    <a:pt x="7" y="34"/>
                  </a:lnTo>
                  <a:lnTo>
                    <a:pt x="7" y="35"/>
                  </a:lnTo>
                  <a:lnTo>
                    <a:pt x="7" y="36"/>
                  </a:lnTo>
                  <a:lnTo>
                    <a:pt x="7" y="37"/>
                  </a:lnTo>
                  <a:lnTo>
                    <a:pt x="7" y="39"/>
                  </a:lnTo>
                  <a:lnTo>
                    <a:pt x="7" y="40"/>
                  </a:lnTo>
                  <a:lnTo>
                    <a:pt x="6" y="41"/>
                  </a:lnTo>
                  <a:lnTo>
                    <a:pt x="5" y="41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1" y="42"/>
                  </a:lnTo>
                  <a:lnTo>
                    <a:pt x="0" y="40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5" y="32"/>
                  </a:lnTo>
                  <a:lnTo>
                    <a:pt x="4" y="32"/>
                  </a:lnTo>
                  <a:lnTo>
                    <a:pt x="2" y="32"/>
                  </a:lnTo>
                  <a:lnTo>
                    <a:pt x="2" y="31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4" y="27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7"/>
                  </a:lnTo>
                  <a:lnTo>
                    <a:pt x="15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7" y="15"/>
                  </a:lnTo>
                  <a:lnTo>
                    <a:pt x="17" y="14"/>
                  </a:lnTo>
                  <a:lnTo>
                    <a:pt x="19" y="14"/>
                  </a:lnTo>
                  <a:lnTo>
                    <a:pt x="20" y="12"/>
                  </a:lnTo>
                  <a:lnTo>
                    <a:pt x="21" y="11"/>
                  </a:lnTo>
                  <a:lnTo>
                    <a:pt x="21" y="10"/>
                  </a:lnTo>
                  <a:lnTo>
                    <a:pt x="22" y="9"/>
                  </a:lnTo>
                  <a:lnTo>
                    <a:pt x="24" y="10"/>
                  </a:lnTo>
                  <a:lnTo>
                    <a:pt x="24" y="11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6" y="14"/>
                  </a:lnTo>
                  <a:lnTo>
                    <a:pt x="27" y="14"/>
                  </a:lnTo>
                  <a:lnTo>
                    <a:pt x="30" y="12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31" y="10"/>
                  </a:lnTo>
                  <a:lnTo>
                    <a:pt x="32" y="9"/>
                  </a:lnTo>
                  <a:lnTo>
                    <a:pt x="32" y="7"/>
                  </a:lnTo>
                  <a:lnTo>
                    <a:pt x="32" y="6"/>
                  </a:lnTo>
                  <a:lnTo>
                    <a:pt x="32" y="5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5" y="0"/>
                  </a:lnTo>
                  <a:lnTo>
                    <a:pt x="35" y="1"/>
                  </a:lnTo>
                  <a:lnTo>
                    <a:pt x="35" y="2"/>
                  </a:lnTo>
                  <a:lnTo>
                    <a:pt x="34" y="5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3" name="Freeform 132">
              <a:extLst>
                <a:ext uri="{FF2B5EF4-FFF2-40B4-BE49-F238E27FC236}">
                  <a16:creationId xmlns:a16="http://schemas.microsoft.com/office/drawing/2014/main" id="{EF03E21F-F238-9CF6-6F60-DA602F599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344" y="1348053"/>
              <a:ext cx="44307" cy="49848"/>
            </a:xfrm>
            <a:custGeom>
              <a:avLst/>
              <a:gdLst>
                <a:gd name="T0" fmla="*/ 6 w 31"/>
                <a:gd name="T1" fmla="*/ 6 h 35"/>
                <a:gd name="T2" fmla="*/ 7 w 31"/>
                <a:gd name="T3" fmla="*/ 6 h 35"/>
                <a:gd name="T4" fmla="*/ 9 w 31"/>
                <a:gd name="T5" fmla="*/ 5 h 35"/>
                <a:gd name="T6" fmla="*/ 10 w 31"/>
                <a:gd name="T7" fmla="*/ 5 h 35"/>
                <a:gd name="T8" fmla="*/ 10 w 31"/>
                <a:gd name="T9" fmla="*/ 6 h 35"/>
                <a:gd name="T10" fmla="*/ 11 w 31"/>
                <a:gd name="T11" fmla="*/ 7 h 35"/>
                <a:gd name="T12" fmla="*/ 11 w 31"/>
                <a:gd name="T13" fmla="*/ 8 h 35"/>
                <a:gd name="T14" fmla="*/ 12 w 31"/>
                <a:gd name="T15" fmla="*/ 10 h 35"/>
                <a:gd name="T16" fmla="*/ 14 w 31"/>
                <a:gd name="T17" fmla="*/ 10 h 35"/>
                <a:gd name="T18" fmla="*/ 16 w 31"/>
                <a:gd name="T19" fmla="*/ 11 h 35"/>
                <a:gd name="T20" fmla="*/ 17 w 31"/>
                <a:gd name="T21" fmla="*/ 11 h 35"/>
                <a:gd name="T22" fmla="*/ 20 w 31"/>
                <a:gd name="T23" fmla="*/ 10 h 35"/>
                <a:gd name="T24" fmla="*/ 22 w 31"/>
                <a:gd name="T25" fmla="*/ 8 h 35"/>
                <a:gd name="T26" fmla="*/ 26 w 31"/>
                <a:gd name="T27" fmla="*/ 6 h 35"/>
                <a:gd name="T28" fmla="*/ 29 w 31"/>
                <a:gd name="T29" fmla="*/ 3 h 35"/>
                <a:gd name="T30" fmla="*/ 30 w 31"/>
                <a:gd name="T31" fmla="*/ 3 h 35"/>
                <a:gd name="T32" fmla="*/ 31 w 31"/>
                <a:gd name="T33" fmla="*/ 3 h 35"/>
                <a:gd name="T34" fmla="*/ 31 w 31"/>
                <a:gd name="T35" fmla="*/ 5 h 35"/>
                <a:gd name="T36" fmla="*/ 31 w 31"/>
                <a:gd name="T37" fmla="*/ 6 h 35"/>
                <a:gd name="T38" fmla="*/ 30 w 31"/>
                <a:gd name="T39" fmla="*/ 6 h 35"/>
                <a:gd name="T40" fmla="*/ 29 w 31"/>
                <a:gd name="T41" fmla="*/ 8 h 35"/>
                <a:gd name="T42" fmla="*/ 29 w 31"/>
                <a:gd name="T43" fmla="*/ 10 h 35"/>
                <a:gd name="T44" fmla="*/ 29 w 31"/>
                <a:gd name="T45" fmla="*/ 15 h 35"/>
                <a:gd name="T46" fmla="*/ 29 w 31"/>
                <a:gd name="T47" fmla="*/ 16 h 35"/>
                <a:gd name="T48" fmla="*/ 27 w 31"/>
                <a:gd name="T49" fmla="*/ 20 h 35"/>
                <a:gd name="T50" fmla="*/ 26 w 31"/>
                <a:gd name="T51" fmla="*/ 21 h 35"/>
                <a:gd name="T52" fmla="*/ 26 w 31"/>
                <a:gd name="T53" fmla="*/ 23 h 35"/>
                <a:gd name="T54" fmla="*/ 25 w 31"/>
                <a:gd name="T55" fmla="*/ 25 h 35"/>
                <a:gd name="T56" fmla="*/ 25 w 31"/>
                <a:gd name="T57" fmla="*/ 27 h 35"/>
                <a:gd name="T58" fmla="*/ 21 w 31"/>
                <a:gd name="T59" fmla="*/ 33 h 35"/>
                <a:gd name="T60" fmla="*/ 20 w 31"/>
                <a:gd name="T61" fmla="*/ 35 h 35"/>
                <a:gd name="T62" fmla="*/ 19 w 31"/>
                <a:gd name="T63" fmla="*/ 35 h 35"/>
                <a:gd name="T64" fmla="*/ 17 w 31"/>
                <a:gd name="T65" fmla="*/ 35 h 35"/>
                <a:gd name="T66" fmla="*/ 16 w 31"/>
                <a:gd name="T67" fmla="*/ 33 h 35"/>
                <a:gd name="T68" fmla="*/ 14 w 31"/>
                <a:gd name="T69" fmla="*/ 32 h 35"/>
                <a:gd name="T70" fmla="*/ 12 w 31"/>
                <a:gd name="T71" fmla="*/ 31 h 35"/>
                <a:gd name="T72" fmla="*/ 11 w 31"/>
                <a:gd name="T73" fmla="*/ 30 h 35"/>
                <a:gd name="T74" fmla="*/ 9 w 31"/>
                <a:gd name="T75" fmla="*/ 28 h 35"/>
                <a:gd name="T76" fmla="*/ 6 w 31"/>
                <a:gd name="T77" fmla="*/ 27 h 35"/>
                <a:gd name="T78" fmla="*/ 5 w 31"/>
                <a:gd name="T79" fmla="*/ 25 h 35"/>
                <a:gd name="T80" fmla="*/ 4 w 31"/>
                <a:gd name="T81" fmla="*/ 22 h 35"/>
                <a:gd name="T82" fmla="*/ 4 w 31"/>
                <a:gd name="T83" fmla="*/ 21 h 35"/>
                <a:gd name="T84" fmla="*/ 2 w 31"/>
                <a:gd name="T85" fmla="*/ 17 h 35"/>
                <a:gd name="T86" fmla="*/ 1 w 31"/>
                <a:gd name="T87" fmla="*/ 13 h 35"/>
                <a:gd name="T88" fmla="*/ 0 w 31"/>
                <a:gd name="T89" fmla="*/ 8 h 35"/>
                <a:gd name="T90" fmla="*/ 0 w 31"/>
                <a:gd name="T91" fmla="*/ 5 h 35"/>
                <a:gd name="T92" fmla="*/ 0 w 31"/>
                <a:gd name="T93" fmla="*/ 1 h 35"/>
                <a:gd name="T94" fmla="*/ 0 w 31"/>
                <a:gd name="T95" fmla="*/ 0 h 35"/>
                <a:gd name="T96" fmla="*/ 1 w 31"/>
                <a:gd name="T97" fmla="*/ 0 h 35"/>
                <a:gd name="T98" fmla="*/ 2 w 31"/>
                <a:gd name="T99" fmla="*/ 0 h 35"/>
                <a:gd name="T100" fmla="*/ 4 w 31"/>
                <a:gd name="T101" fmla="*/ 1 h 35"/>
                <a:gd name="T102" fmla="*/ 4 w 31"/>
                <a:gd name="T103" fmla="*/ 3 h 35"/>
                <a:gd name="T104" fmla="*/ 4 w 31"/>
                <a:gd name="T105" fmla="*/ 5 h 35"/>
                <a:gd name="T106" fmla="*/ 5 w 31"/>
                <a:gd name="T107" fmla="*/ 5 h 35"/>
                <a:gd name="T108" fmla="*/ 6 w 31"/>
                <a:gd name="T109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" h="35">
                  <a:moveTo>
                    <a:pt x="6" y="6"/>
                  </a:moveTo>
                  <a:lnTo>
                    <a:pt x="7" y="6"/>
                  </a:lnTo>
                  <a:lnTo>
                    <a:pt x="9" y="5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20" y="10"/>
                  </a:lnTo>
                  <a:lnTo>
                    <a:pt x="22" y="8"/>
                  </a:lnTo>
                  <a:lnTo>
                    <a:pt x="26" y="6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1" y="6"/>
                  </a:lnTo>
                  <a:lnTo>
                    <a:pt x="30" y="6"/>
                  </a:lnTo>
                  <a:lnTo>
                    <a:pt x="29" y="8"/>
                  </a:lnTo>
                  <a:lnTo>
                    <a:pt x="29" y="10"/>
                  </a:lnTo>
                  <a:lnTo>
                    <a:pt x="29" y="15"/>
                  </a:lnTo>
                  <a:lnTo>
                    <a:pt x="29" y="16"/>
                  </a:lnTo>
                  <a:lnTo>
                    <a:pt x="27" y="20"/>
                  </a:lnTo>
                  <a:lnTo>
                    <a:pt x="26" y="21"/>
                  </a:lnTo>
                  <a:lnTo>
                    <a:pt x="26" y="23"/>
                  </a:lnTo>
                  <a:lnTo>
                    <a:pt x="25" y="25"/>
                  </a:lnTo>
                  <a:lnTo>
                    <a:pt x="25" y="27"/>
                  </a:lnTo>
                  <a:lnTo>
                    <a:pt x="21" y="33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5"/>
                  </a:lnTo>
                  <a:lnTo>
                    <a:pt x="16" y="33"/>
                  </a:lnTo>
                  <a:lnTo>
                    <a:pt x="14" y="32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9" y="28"/>
                  </a:lnTo>
                  <a:lnTo>
                    <a:pt x="6" y="27"/>
                  </a:lnTo>
                  <a:lnTo>
                    <a:pt x="5" y="25"/>
                  </a:lnTo>
                  <a:lnTo>
                    <a:pt x="4" y="22"/>
                  </a:lnTo>
                  <a:lnTo>
                    <a:pt x="4" y="21"/>
                  </a:lnTo>
                  <a:lnTo>
                    <a:pt x="2" y="17"/>
                  </a:lnTo>
                  <a:lnTo>
                    <a:pt x="1" y="13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6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4" name="Freeform 133">
              <a:extLst>
                <a:ext uri="{FF2B5EF4-FFF2-40B4-BE49-F238E27FC236}">
                  <a16:creationId xmlns:a16="http://schemas.microsoft.com/office/drawing/2014/main" id="{15E86465-776F-9EC6-CB2C-246C2186E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8572" y="1342512"/>
              <a:ext cx="11076" cy="11076"/>
            </a:xfrm>
            <a:custGeom>
              <a:avLst/>
              <a:gdLst>
                <a:gd name="T0" fmla="*/ 8 w 9"/>
                <a:gd name="T1" fmla="*/ 2 h 9"/>
                <a:gd name="T2" fmla="*/ 8 w 9"/>
                <a:gd name="T3" fmla="*/ 3 h 9"/>
                <a:gd name="T4" fmla="*/ 6 w 9"/>
                <a:gd name="T5" fmla="*/ 3 h 9"/>
                <a:gd name="T6" fmla="*/ 6 w 9"/>
                <a:gd name="T7" fmla="*/ 4 h 9"/>
                <a:gd name="T8" fmla="*/ 8 w 9"/>
                <a:gd name="T9" fmla="*/ 7 h 9"/>
                <a:gd name="T10" fmla="*/ 8 w 9"/>
                <a:gd name="T11" fmla="*/ 8 h 9"/>
                <a:gd name="T12" fmla="*/ 6 w 9"/>
                <a:gd name="T13" fmla="*/ 9 h 9"/>
                <a:gd name="T14" fmla="*/ 5 w 9"/>
                <a:gd name="T15" fmla="*/ 9 h 9"/>
                <a:gd name="T16" fmla="*/ 5 w 9"/>
                <a:gd name="T17" fmla="*/ 8 h 9"/>
                <a:gd name="T18" fmla="*/ 6 w 9"/>
                <a:gd name="T19" fmla="*/ 7 h 9"/>
                <a:gd name="T20" fmla="*/ 6 w 9"/>
                <a:gd name="T21" fmla="*/ 5 h 9"/>
                <a:gd name="T22" fmla="*/ 6 w 9"/>
                <a:gd name="T23" fmla="*/ 4 h 9"/>
                <a:gd name="T24" fmla="*/ 5 w 9"/>
                <a:gd name="T25" fmla="*/ 4 h 9"/>
                <a:gd name="T26" fmla="*/ 3 w 9"/>
                <a:gd name="T27" fmla="*/ 4 h 9"/>
                <a:gd name="T28" fmla="*/ 1 w 9"/>
                <a:gd name="T29" fmla="*/ 5 h 9"/>
                <a:gd name="T30" fmla="*/ 0 w 9"/>
                <a:gd name="T31" fmla="*/ 4 h 9"/>
                <a:gd name="T32" fmla="*/ 1 w 9"/>
                <a:gd name="T33" fmla="*/ 3 h 9"/>
                <a:gd name="T34" fmla="*/ 3 w 9"/>
                <a:gd name="T35" fmla="*/ 3 h 9"/>
                <a:gd name="T36" fmla="*/ 3 w 9"/>
                <a:gd name="T37" fmla="*/ 2 h 9"/>
                <a:gd name="T38" fmla="*/ 4 w 9"/>
                <a:gd name="T39" fmla="*/ 2 h 9"/>
                <a:gd name="T40" fmla="*/ 5 w 9"/>
                <a:gd name="T41" fmla="*/ 2 h 9"/>
                <a:gd name="T42" fmla="*/ 6 w 9"/>
                <a:gd name="T43" fmla="*/ 0 h 9"/>
                <a:gd name="T44" fmla="*/ 8 w 9"/>
                <a:gd name="T45" fmla="*/ 0 h 9"/>
                <a:gd name="T46" fmla="*/ 9 w 9"/>
                <a:gd name="T47" fmla="*/ 0 h 9"/>
                <a:gd name="T48" fmla="*/ 8 w 9"/>
                <a:gd name="T4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" h="9">
                  <a:moveTo>
                    <a:pt x="8" y="2"/>
                  </a:moveTo>
                  <a:lnTo>
                    <a:pt x="8" y="3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7"/>
                  </a:lnTo>
                  <a:lnTo>
                    <a:pt x="8" y="8"/>
                  </a:lnTo>
                  <a:lnTo>
                    <a:pt x="6" y="9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5"/>
                  </a:lnTo>
                  <a:lnTo>
                    <a:pt x="6" y="4"/>
                  </a:lnTo>
                  <a:lnTo>
                    <a:pt x="5" y="4"/>
                  </a:lnTo>
                  <a:lnTo>
                    <a:pt x="3" y="4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8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5" name="Freeform 134">
              <a:extLst>
                <a:ext uri="{FF2B5EF4-FFF2-40B4-BE49-F238E27FC236}">
                  <a16:creationId xmlns:a16="http://schemas.microsoft.com/office/drawing/2014/main" id="{44DB8E94-6B09-7BC0-E5B6-6DD871E8B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3038" y="1331435"/>
              <a:ext cx="16617" cy="11076"/>
            </a:xfrm>
            <a:custGeom>
              <a:avLst/>
              <a:gdLst>
                <a:gd name="T0" fmla="*/ 10 w 12"/>
                <a:gd name="T1" fmla="*/ 0 h 7"/>
                <a:gd name="T2" fmla="*/ 10 w 12"/>
                <a:gd name="T3" fmla="*/ 1 h 7"/>
                <a:gd name="T4" fmla="*/ 12 w 12"/>
                <a:gd name="T5" fmla="*/ 1 h 7"/>
                <a:gd name="T6" fmla="*/ 12 w 12"/>
                <a:gd name="T7" fmla="*/ 2 h 7"/>
                <a:gd name="T8" fmla="*/ 12 w 12"/>
                <a:gd name="T9" fmla="*/ 4 h 7"/>
                <a:gd name="T10" fmla="*/ 12 w 12"/>
                <a:gd name="T11" fmla="*/ 5 h 7"/>
                <a:gd name="T12" fmla="*/ 10 w 12"/>
                <a:gd name="T13" fmla="*/ 5 h 7"/>
                <a:gd name="T14" fmla="*/ 9 w 12"/>
                <a:gd name="T15" fmla="*/ 5 h 7"/>
                <a:gd name="T16" fmla="*/ 8 w 12"/>
                <a:gd name="T17" fmla="*/ 6 h 7"/>
                <a:gd name="T18" fmla="*/ 8 w 12"/>
                <a:gd name="T19" fmla="*/ 7 h 7"/>
                <a:gd name="T20" fmla="*/ 7 w 12"/>
                <a:gd name="T21" fmla="*/ 7 h 7"/>
                <a:gd name="T22" fmla="*/ 5 w 12"/>
                <a:gd name="T23" fmla="*/ 7 h 7"/>
                <a:gd name="T24" fmla="*/ 4 w 12"/>
                <a:gd name="T25" fmla="*/ 6 h 7"/>
                <a:gd name="T26" fmla="*/ 2 w 12"/>
                <a:gd name="T27" fmla="*/ 6 h 7"/>
                <a:gd name="T28" fmla="*/ 0 w 12"/>
                <a:gd name="T29" fmla="*/ 6 h 7"/>
                <a:gd name="T30" fmla="*/ 0 w 12"/>
                <a:gd name="T31" fmla="*/ 5 h 7"/>
                <a:gd name="T32" fmla="*/ 0 w 12"/>
                <a:gd name="T33" fmla="*/ 4 h 7"/>
                <a:gd name="T34" fmla="*/ 2 w 12"/>
                <a:gd name="T35" fmla="*/ 4 h 7"/>
                <a:gd name="T36" fmla="*/ 3 w 12"/>
                <a:gd name="T37" fmla="*/ 2 h 7"/>
                <a:gd name="T38" fmla="*/ 3 w 12"/>
                <a:gd name="T39" fmla="*/ 1 h 7"/>
                <a:gd name="T40" fmla="*/ 4 w 12"/>
                <a:gd name="T41" fmla="*/ 0 h 7"/>
                <a:gd name="T42" fmla="*/ 5 w 12"/>
                <a:gd name="T43" fmla="*/ 0 h 7"/>
                <a:gd name="T44" fmla="*/ 7 w 12"/>
                <a:gd name="T45" fmla="*/ 1 h 7"/>
                <a:gd name="T46" fmla="*/ 7 w 12"/>
                <a:gd name="T47" fmla="*/ 0 h 7"/>
                <a:gd name="T48" fmla="*/ 8 w 12"/>
                <a:gd name="T49" fmla="*/ 0 h 7"/>
                <a:gd name="T50" fmla="*/ 9 w 12"/>
                <a:gd name="T51" fmla="*/ 0 h 7"/>
                <a:gd name="T52" fmla="*/ 10 w 12"/>
                <a:gd name="T5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7">
                  <a:moveTo>
                    <a:pt x="10" y="0"/>
                  </a:moveTo>
                  <a:lnTo>
                    <a:pt x="10" y="1"/>
                  </a:lnTo>
                  <a:lnTo>
                    <a:pt x="12" y="1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6" name="Freeform 135">
              <a:extLst>
                <a:ext uri="{FF2B5EF4-FFF2-40B4-BE49-F238E27FC236}">
                  <a16:creationId xmlns:a16="http://schemas.microsoft.com/office/drawing/2014/main" id="{8274712A-5901-FCAC-2778-F9D6806E8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7496" y="1325897"/>
              <a:ext cx="5540" cy="5540"/>
            </a:xfrm>
            <a:custGeom>
              <a:avLst/>
              <a:gdLst>
                <a:gd name="T0" fmla="*/ 2 w 3"/>
                <a:gd name="T1" fmla="*/ 5 h 5"/>
                <a:gd name="T2" fmla="*/ 1 w 3"/>
                <a:gd name="T3" fmla="*/ 5 h 5"/>
                <a:gd name="T4" fmla="*/ 1 w 3"/>
                <a:gd name="T5" fmla="*/ 4 h 5"/>
                <a:gd name="T6" fmla="*/ 0 w 3"/>
                <a:gd name="T7" fmla="*/ 4 h 5"/>
                <a:gd name="T8" fmla="*/ 0 w 3"/>
                <a:gd name="T9" fmla="*/ 3 h 5"/>
                <a:gd name="T10" fmla="*/ 0 w 3"/>
                <a:gd name="T11" fmla="*/ 2 h 5"/>
                <a:gd name="T12" fmla="*/ 1 w 3"/>
                <a:gd name="T13" fmla="*/ 0 h 5"/>
                <a:gd name="T14" fmla="*/ 2 w 3"/>
                <a:gd name="T15" fmla="*/ 2 h 5"/>
                <a:gd name="T16" fmla="*/ 3 w 3"/>
                <a:gd name="T17" fmla="*/ 3 h 5"/>
                <a:gd name="T18" fmla="*/ 3 w 3"/>
                <a:gd name="T19" fmla="*/ 4 h 5"/>
                <a:gd name="T20" fmla="*/ 2 w 3"/>
                <a:gd name="T2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lnTo>
                    <a:pt x="1" y="5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2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7" name="Freeform 136">
              <a:extLst>
                <a:ext uri="{FF2B5EF4-FFF2-40B4-BE49-F238E27FC236}">
                  <a16:creationId xmlns:a16="http://schemas.microsoft.com/office/drawing/2014/main" id="{14CE3B6D-522F-2762-3F85-F0120E3999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189" y="1325897"/>
              <a:ext cx="66463" cy="72001"/>
            </a:xfrm>
            <a:custGeom>
              <a:avLst/>
              <a:gdLst>
                <a:gd name="T0" fmla="*/ 35 w 46"/>
                <a:gd name="T1" fmla="*/ 49 h 50"/>
                <a:gd name="T2" fmla="*/ 30 w 46"/>
                <a:gd name="T3" fmla="*/ 50 h 50"/>
                <a:gd name="T4" fmla="*/ 26 w 46"/>
                <a:gd name="T5" fmla="*/ 50 h 50"/>
                <a:gd name="T6" fmla="*/ 21 w 46"/>
                <a:gd name="T7" fmla="*/ 50 h 50"/>
                <a:gd name="T8" fmla="*/ 17 w 46"/>
                <a:gd name="T9" fmla="*/ 50 h 50"/>
                <a:gd name="T10" fmla="*/ 14 w 46"/>
                <a:gd name="T11" fmla="*/ 50 h 50"/>
                <a:gd name="T12" fmla="*/ 10 w 46"/>
                <a:gd name="T13" fmla="*/ 49 h 50"/>
                <a:gd name="T14" fmla="*/ 6 w 46"/>
                <a:gd name="T15" fmla="*/ 47 h 50"/>
                <a:gd name="T16" fmla="*/ 1 w 46"/>
                <a:gd name="T17" fmla="*/ 40 h 50"/>
                <a:gd name="T18" fmla="*/ 0 w 46"/>
                <a:gd name="T19" fmla="*/ 37 h 50"/>
                <a:gd name="T20" fmla="*/ 0 w 46"/>
                <a:gd name="T21" fmla="*/ 34 h 50"/>
                <a:gd name="T22" fmla="*/ 2 w 46"/>
                <a:gd name="T23" fmla="*/ 32 h 50"/>
                <a:gd name="T24" fmla="*/ 4 w 46"/>
                <a:gd name="T25" fmla="*/ 28 h 50"/>
                <a:gd name="T26" fmla="*/ 6 w 46"/>
                <a:gd name="T27" fmla="*/ 22 h 50"/>
                <a:gd name="T28" fmla="*/ 11 w 46"/>
                <a:gd name="T29" fmla="*/ 14 h 50"/>
                <a:gd name="T30" fmla="*/ 15 w 46"/>
                <a:gd name="T31" fmla="*/ 10 h 50"/>
                <a:gd name="T32" fmla="*/ 17 w 46"/>
                <a:gd name="T33" fmla="*/ 8 h 50"/>
                <a:gd name="T34" fmla="*/ 20 w 46"/>
                <a:gd name="T35" fmla="*/ 5 h 50"/>
                <a:gd name="T36" fmla="*/ 21 w 46"/>
                <a:gd name="T37" fmla="*/ 3 h 50"/>
                <a:gd name="T38" fmla="*/ 25 w 46"/>
                <a:gd name="T39" fmla="*/ 2 h 50"/>
                <a:gd name="T40" fmla="*/ 26 w 46"/>
                <a:gd name="T41" fmla="*/ 0 h 50"/>
                <a:gd name="T42" fmla="*/ 27 w 46"/>
                <a:gd name="T43" fmla="*/ 3 h 50"/>
                <a:gd name="T44" fmla="*/ 30 w 46"/>
                <a:gd name="T45" fmla="*/ 8 h 50"/>
                <a:gd name="T46" fmla="*/ 31 w 46"/>
                <a:gd name="T47" fmla="*/ 10 h 50"/>
                <a:gd name="T48" fmla="*/ 32 w 46"/>
                <a:gd name="T49" fmla="*/ 15 h 50"/>
                <a:gd name="T50" fmla="*/ 34 w 46"/>
                <a:gd name="T51" fmla="*/ 18 h 50"/>
                <a:gd name="T52" fmla="*/ 39 w 46"/>
                <a:gd name="T53" fmla="*/ 25 h 50"/>
                <a:gd name="T54" fmla="*/ 40 w 46"/>
                <a:gd name="T55" fmla="*/ 29 h 50"/>
                <a:gd name="T56" fmla="*/ 42 w 46"/>
                <a:gd name="T57" fmla="*/ 32 h 50"/>
                <a:gd name="T58" fmla="*/ 42 w 46"/>
                <a:gd name="T59" fmla="*/ 35 h 50"/>
                <a:gd name="T60" fmla="*/ 46 w 46"/>
                <a:gd name="T61" fmla="*/ 40 h 50"/>
                <a:gd name="T62" fmla="*/ 46 w 46"/>
                <a:gd name="T63" fmla="*/ 44 h 50"/>
                <a:gd name="T64" fmla="*/ 44 w 46"/>
                <a:gd name="T65" fmla="*/ 45 h 50"/>
                <a:gd name="T66" fmla="*/ 41 w 46"/>
                <a:gd name="T67" fmla="*/ 48 h 50"/>
                <a:gd name="T68" fmla="*/ 39 w 46"/>
                <a:gd name="T69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50">
                  <a:moveTo>
                    <a:pt x="39" y="49"/>
                  </a:moveTo>
                  <a:lnTo>
                    <a:pt x="35" y="49"/>
                  </a:lnTo>
                  <a:lnTo>
                    <a:pt x="31" y="49"/>
                  </a:lnTo>
                  <a:lnTo>
                    <a:pt x="30" y="50"/>
                  </a:lnTo>
                  <a:lnTo>
                    <a:pt x="27" y="50"/>
                  </a:lnTo>
                  <a:lnTo>
                    <a:pt x="26" y="50"/>
                  </a:lnTo>
                  <a:lnTo>
                    <a:pt x="24" y="50"/>
                  </a:lnTo>
                  <a:lnTo>
                    <a:pt x="21" y="50"/>
                  </a:lnTo>
                  <a:lnTo>
                    <a:pt x="20" y="50"/>
                  </a:lnTo>
                  <a:lnTo>
                    <a:pt x="17" y="50"/>
                  </a:lnTo>
                  <a:lnTo>
                    <a:pt x="15" y="50"/>
                  </a:lnTo>
                  <a:lnTo>
                    <a:pt x="14" y="50"/>
                  </a:lnTo>
                  <a:lnTo>
                    <a:pt x="12" y="49"/>
                  </a:lnTo>
                  <a:lnTo>
                    <a:pt x="10" y="49"/>
                  </a:lnTo>
                  <a:lnTo>
                    <a:pt x="7" y="49"/>
                  </a:lnTo>
                  <a:lnTo>
                    <a:pt x="6" y="47"/>
                  </a:lnTo>
                  <a:lnTo>
                    <a:pt x="5" y="45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1" y="33"/>
                  </a:lnTo>
                  <a:lnTo>
                    <a:pt x="2" y="32"/>
                  </a:lnTo>
                  <a:lnTo>
                    <a:pt x="2" y="30"/>
                  </a:lnTo>
                  <a:lnTo>
                    <a:pt x="4" y="28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9" y="18"/>
                  </a:lnTo>
                  <a:lnTo>
                    <a:pt x="11" y="14"/>
                  </a:lnTo>
                  <a:lnTo>
                    <a:pt x="14" y="12"/>
                  </a:lnTo>
                  <a:lnTo>
                    <a:pt x="15" y="10"/>
                  </a:lnTo>
                  <a:lnTo>
                    <a:pt x="16" y="9"/>
                  </a:lnTo>
                  <a:lnTo>
                    <a:pt x="17" y="8"/>
                  </a:lnTo>
                  <a:lnTo>
                    <a:pt x="19" y="7"/>
                  </a:lnTo>
                  <a:lnTo>
                    <a:pt x="20" y="5"/>
                  </a:lnTo>
                  <a:lnTo>
                    <a:pt x="21" y="4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5" y="2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9" y="5"/>
                  </a:lnTo>
                  <a:lnTo>
                    <a:pt x="30" y="8"/>
                  </a:lnTo>
                  <a:lnTo>
                    <a:pt x="31" y="9"/>
                  </a:lnTo>
                  <a:lnTo>
                    <a:pt x="31" y="10"/>
                  </a:lnTo>
                  <a:lnTo>
                    <a:pt x="32" y="13"/>
                  </a:lnTo>
                  <a:lnTo>
                    <a:pt x="32" y="15"/>
                  </a:lnTo>
                  <a:lnTo>
                    <a:pt x="34" y="15"/>
                  </a:lnTo>
                  <a:lnTo>
                    <a:pt x="34" y="18"/>
                  </a:lnTo>
                  <a:lnTo>
                    <a:pt x="37" y="23"/>
                  </a:lnTo>
                  <a:lnTo>
                    <a:pt x="39" y="25"/>
                  </a:lnTo>
                  <a:lnTo>
                    <a:pt x="40" y="28"/>
                  </a:lnTo>
                  <a:lnTo>
                    <a:pt x="40" y="29"/>
                  </a:lnTo>
                  <a:lnTo>
                    <a:pt x="41" y="30"/>
                  </a:lnTo>
                  <a:lnTo>
                    <a:pt x="42" y="32"/>
                  </a:lnTo>
                  <a:lnTo>
                    <a:pt x="42" y="34"/>
                  </a:lnTo>
                  <a:lnTo>
                    <a:pt x="42" y="35"/>
                  </a:lnTo>
                  <a:lnTo>
                    <a:pt x="45" y="39"/>
                  </a:lnTo>
                  <a:lnTo>
                    <a:pt x="46" y="40"/>
                  </a:lnTo>
                  <a:lnTo>
                    <a:pt x="46" y="42"/>
                  </a:lnTo>
                  <a:lnTo>
                    <a:pt x="46" y="44"/>
                  </a:lnTo>
                  <a:lnTo>
                    <a:pt x="45" y="44"/>
                  </a:lnTo>
                  <a:lnTo>
                    <a:pt x="44" y="45"/>
                  </a:lnTo>
                  <a:lnTo>
                    <a:pt x="42" y="47"/>
                  </a:lnTo>
                  <a:lnTo>
                    <a:pt x="41" y="48"/>
                  </a:lnTo>
                  <a:lnTo>
                    <a:pt x="40" y="49"/>
                  </a:lnTo>
                  <a:lnTo>
                    <a:pt x="39" y="4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8" name="Freeform 137">
              <a:extLst>
                <a:ext uri="{FF2B5EF4-FFF2-40B4-BE49-F238E27FC236}">
                  <a16:creationId xmlns:a16="http://schemas.microsoft.com/office/drawing/2014/main" id="{E5D99208-7F24-A022-B010-10F74A1D7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954" y="1287129"/>
              <a:ext cx="16617" cy="33231"/>
            </a:xfrm>
            <a:custGeom>
              <a:avLst/>
              <a:gdLst>
                <a:gd name="T0" fmla="*/ 12 w 14"/>
                <a:gd name="T1" fmla="*/ 0 h 21"/>
                <a:gd name="T2" fmla="*/ 14 w 14"/>
                <a:gd name="T3" fmla="*/ 1 h 21"/>
                <a:gd name="T4" fmla="*/ 14 w 14"/>
                <a:gd name="T5" fmla="*/ 2 h 21"/>
                <a:gd name="T6" fmla="*/ 14 w 14"/>
                <a:gd name="T7" fmla="*/ 6 h 21"/>
                <a:gd name="T8" fmla="*/ 12 w 14"/>
                <a:gd name="T9" fmla="*/ 6 h 21"/>
                <a:gd name="T10" fmla="*/ 11 w 14"/>
                <a:gd name="T11" fmla="*/ 5 h 21"/>
                <a:gd name="T12" fmla="*/ 10 w 14"/>
                <a:gd name="T13" fmla="*/ 6 h 21"/>
                <a:gd name="T14" fmla="*/ 9 w 14"/>
                <a:gd name="T15" fmla="*/ 6 h 21"/>
                <a:gd name="T16" fmla="*/ 10 w 14"/>
                <a:gd name="T17" fmla="*/ 7 h 21"/>
                <a:gd name="T18" fmla="*/ 10 w 14"/>
                <a:gd name="T19" fmla="*/ 9 h 21"/>
                <a:gd name="T20" fmla="*/ 9 w 14"/>
                <a:gd name="T21" fmla="*/ 9 h 21"/>
                <a:gd name="T22" fmla="*/ 9 w 14"/>
                <a:gd name="T23" fmla="*/ 10 h 21"/>
                <a:gd name="T24" fmla="*/ 9 w 14"/>
                <a:gd name="T25" fmla="*/ 11 h 21"/>
                <a:gd name="T26" fmla="*/ 9 w 14"/>
                <a:gd name="T27" fmla="*/ 12 h 21"/>
                <a:gd name="T28" fmla="*/ 10 w 14"/>
                <a:gd name="T29" fmla="*/ 12 h 21"/>
                <a:gd name="T30" fmla="*/ 10 w 14"/>
                <a:gd name="T31" fmla="*/ 14 h 21"/>
                <a:gd name="T32" fmla="*/ 9 w 14"/>
                <a:gd name="T33" fmla="*/ 14 h 21"/>
                <a:gd name="T34" fmla="*/ 9 w 14"/>
                <a:gd name="T35" fmla="*/ 15 h 21"/>
                <a:gd name="T36" fmla="*/ 9 w 14"/>
                <a:gd name="T37" fmla="*/ 16 h 21"/>
                <a:gd name="T38" fmla="*/ 9 w 14"/>
                <a:gd name="T39" fmla="*/ 17 h 21"/>
                <a:gd name="T40" fmla="*/ 7 w 14"/>
                <a:gd name="T41" fmla="*/ 19 h 21"/>
                <a:gd name="T42" fmla="*/ 6 w 14"/>
                <a:gd name="T43" fmla="*/ 20 h 21"/>
                <a:gd name="T44" fmla="*/ 5 w 14"/>
                <a:gd name="T45" fmla="*/ 21 h 21"/>
                <a:gd name="T46" fmla="*/ 1 w 14"/>
                <a:gd name="T47" fmla="*/ 21 h 21"/>
                <a:gd name="T48" fmla="*/ 1 w 14"/>
                <a:gd name="T49" fmla="*/ 20 h 21"/>
                <a:gd name="T50" fmla="*/ 1 w 14"/>
                <a:gd name="T51" fmla="*/ 19 h 21"/>
                <a:gd name="T52" fmla="*/ 1 w 14"/>
                <a:gd name="T53" fmla="*/ 17 h 21"/>
                <a:gd name="T54" fmla="*/ 1 w 14"/>
                <a:gd name="T55" fmla="*/ 16 h 21"/>
                <a:gd name="T56" fmla="*/ 2 w 14"/>
                <a:gd name="T57" fmla="*/ 16 h 21"/>
                <a:gd name="T58" fmla="*/ 1 w 14"/>
                <a:gd name="T59" fmla="*/ 15 h 21"/>
                <a:gd name="T60" fmla="*/ 1 w 14"/>
                <a:gd name="T61" fmla="*/ 12 h 21"/>
                <a:gd name="T62" fmla="*/ 0 w 14"/>
                <a:gd name="T63" fmla="*/ 12 h 21"/>
                <a:gd name="T64" fmla="*/ 0 w 14"/>
                <a:gd name="T65" fmla="*/ 11 h 21"/>
                <a:gd name="T66" fmla="*/ 0 w 14"/>
                <a:gd name="T67" fmla="*/ 10 h 21"/>
                <a:gd name="T68" fmla="*/ 1 w 14"/>
                <a:gd name="T69" fmla="*/ 10 h 21"/>
                <a:gd name="T70" fmla="*/ 4 w 14"/>
                <a:gd name="T71" fmla="*/ 9 h 21"/>
                <a:gd name="T72" fmla="*/ 4 w 14"/>
                <a:gd name="T73" fmla="*/ 7 h 21"/>
                <a:gd name="T74" fmla="*/ 5 w 14"/>
                <a:gd name="T75" fmla="*/ 6 h 21"/>
                <a:gd name="T76" fmla="*/ 5 w 14"/>
                <a:gd name="T77" fmla="*/ 5 h 21"/>
                <a:gd name="T78" fmla="*/ 5 w 14"/>
                <a:gd name="T79" fmla="*/ 4 h 21"/>
                <a:gd name="T80" fmla="*/ 5 w 14"/>
                <a:gd name="T81" fmla="*/ 2 h 21"/>
                <a:gd name="T82" fmla="*/ 6 w 14"/>
                <a:gd name="T83" fmla="*/ 1 h 21"/>
                <a:gd name="T84" fmla="*/ 7 w 14"/>
                <a:gd name="T85" fmla="*/ 1 h 21"/>
                <a:gd name="T86" fmla="*/ 9 w 14"/>
                <a:gd name="T87" fmla="*/ 1 h 21"/>
                <a:gd name="T88" fmla="*/ 10 w 14"/>
                <a:gd name="T89" fmla="*/ 1 h 21"/>
                <a:gd name="T90" fmla="*/ 11 w 14"/>
                <a:gd name="T91" fmla="*/ 0 h 21"/>
                <a:gd name="T92" fmla="*/ 12 w 14"/>
                <a:gd name="T9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" h="21">
                  <a:moveTo>
                    <a:pt x="12" y="0"/>
                  </a:moveTo>
                  <a:lnTo>
                    <a:pt x="14" y="1"/>
                  </a:lnTo>
                  <a:lnTo>
                    <a:pt x="14" y="2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10" y="6"/>
                  </a:lnTo>
                  <a:lnTo>
                    <a:pt x="9" y="6"/>
                  </a:lnTo>
                  <a:lnTo>
                    <a:pt x="10" y="7"/>
                  </a:lnTo>
                  <a:lnTo>
                    <a:pt x="10" y="9"/>
                  </a:lnTo>
                  <a:lnTo>
                    <a:pt x="9" y="9"/>
                  </a:lnTo>
                  <a:lnTo>
                    <a:pt x="9" y="10"/>
                  </a:lnTo>
                  <a:lnTo>
                    <a:pt x="9" y="11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9" y="14"/>
                  </a:lnTo>
                  <a:lnTo>
                    <a:pt x="9" y="15"/>
                  </a:lnTo>
                  <a:lnTo>
                    <a:pt x="9" y="16"/>
                  </a:lnTo>
                  <a:lnTo>
                    <a:pt x="9" y="17"/>
                  </a:lnTo>
                  <a:lnTo>
                    <a:pt x="7" y="19"/>
                  </a:lnTo>
                  <a:lnTo>
                    <a:pt x="6" y="20"/>
                  </a:lnTo>
                  <a:lnTo>
                    <a:pt x="5" y="21"/>
                  </a:lnTo>
                  <a:lnTo>
                    <a:pt x="1" y="21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4" y="9"/>
                  </a:lnTo>
                  <a:lnTo>
                    <a:pt x="4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89" name="Freeform 138">
              <a:extLst>
                <a:ext uri="{FF2B5EF4-FFF2-40B4-BE49-F238E27FC236}">
                  <a16:creationId xmlns:a16="http://schemas.microsoft.com/office/drawing/2014/main" id="{CAC3ABD6-EC6C-DC03-A53D-9370EC713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345" y="1281591"/>
              <a:ext cx="22156" cy="11076"/>
            </a:xfrm>
            <a:custGeom>
              <a:avLst/>
              <a:gdLst>
                <a:gd name="T0" fmla="*/ 13 w 13"/>
                <a:gd name="T1" fmla="*/ 2 h 11"/>
                <a:gd name="T2" fmla="*/ 13 w 13"/>
                <a:gd name="T3" fmla="*/ 3 h 11"/>
                <a:gd name="T4" fmla="*/ 13 w 13"/>
                <a:gd name="T5" fmla="*/ 5 h 11"/>
                <a:gd name="T6" fmla="*/ 12 w 13"/>
                <a:gd name="T7" fmla="*/ 5 h 11"/>
                <a:gd name="T8" fmla="*/ 12 w 13"/>
                <a:gd name="T9" fmla="*/ 6 h 11"/>
                <a:gd name="T10" fmla="*/ 11 w 13"/>
                <a:gd name="T11" fmla="*/ 6 h 11"/>
                <a:gd name="T12" fmla="*/ 10 w 13"/>
                <a:gd name="T13" fmla="*/ 7 h 11"/>
                <a:gd name="T14" fmla="*/ 10 w 13"/>
                <a:gd name="T15" fmla="*/ 8 h 11"/>
                <a:gd name="T16" fmla="*/ 8 w 13"/>
                <a:gd name="T17" fmla="*/ 10 h 11"/>
                <a:gd name="T18" fmla="*/ 8 w 13"/>
                <a:gd name="T19" fmla="*/ 11 h 11"/>
                <a:gd name="T20" fmla="*/ 7 w 13"/>
                <a:gd name="T21" fmla="*/ 11 h 11"/>
                <a:gd name="T22" fmla="*/ 6 w 13"/>
                <a:gd name="T23" fmla="*/ 11 h 11"/>
                <a:gd name="T24" fmla="*/ 5 w 13"/>
                <a:gd name="T25" fmla="*/ 11 h 11"/>
                <a:gd name="T26" fmla="*/ 5 w 13"/>
                <a:gd name="T27" fmla="*/ 10 h 11"/>
                <a:gd name="T28" fmla="*/ 3 w 13"/>
                <a:gd name="T29" fmla="*/ 8 h 11"/>
                <a:gd name="T30" fmla="*/ 2 w 13"/>
                <a:gd name="T31" fmla="*/ 8 h 11"/>
                <a:gd name="T32" fmla="*/ 2 w 13"/>
                <a:gd name="T33" fmla="*/ 7 h 11"/>
                <a:gd name="T34" fmla="*/ 0 w 13"/>
                <a:gd name="T35" fmla="*/ 6 h 11"/>
                <a:gd name="T36" fmla="*/ 0 w 13"/>
                <a:gd name="T37" fmla="*/ 5 h 11"/>
                <a:gd name="T38" fmla="*/ 1 w 13"/>
                <a:gd name="T39" fmla="*/ 3 h 11"/>
                <a:gd name="T40" fmla="*/ 1 w 13"/>
                <a:gd name="T41" fmla="*/ 2 h 11"/>
                <a:gd name="T42" fmla="*/ 2 w 13"/>
                <a:gd name="T43" fmla="*/ 2 h 11"/>
                <a:gd name="T44" fmla="*/ 2 w 13"/>
                <a:gd name="T45" fmla="*/ 3 h 11"/>
                <a:gd name="T46" fmla="*/ 3 w 13"/>
                <a:gd name="T47" fmla="*/ 3 h 11"/>
                <a:gd name="T48" fmla="*/ 5 w 13"/>
                <a:gd name="T49" fmla="*/ 3 h 11"/>
                <a:gd name="T50" fmla="*/ 6 w 13"/>
                <a:gd name="T51" fmla="*/ 2 h 11"/>
                <a:gd name="T52" fmla="*/ 8 w 13"/>
                <a:gd name="T53" fmla="*/ 0 h 11"/>
                <a:gd name="T54" fmla="*/ 10 w 13"/>
                <a:gd name="T55" fmla="*/ 0 h 11"/>
                <a:gd name="T56" fmla="*/ 11 w 13"/>
                <a:gd name="T57" fmla="*/ 0 h 11"/>
                <a:gd name="T58" fmla="*/ 11 w 13"/>
                <a:gd name="T59" fmla="*/ 1 h 11"/>
                <a:gd name="T60" fmla="*/ 11 w 13"/>
                <a:gd name="T61" fmla="*/ 2 h 11"/>
                <a:gd name="T62" fmla="*/ 12 w 13"/>
                <a:gd name="T63" fmla="*/ 2 h 11"/>
                <a:gd name="T64" fmla="*/ 13 w 13"/>
                <a:gd name="T6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1">
                  <a:moveTo>
                    <a:pt x="13" y="2"/>
                  </a:moveTo>
                  <a:lnTo>
                    <a:pt x="13" y="3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1" y="6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8" y="11"/>
                  </a:lnTo>
                  <a:lnTo>
                    <a:pt x="7" y="11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0" name="Freeform 139">
              <a:extLst>
                <a:ext uri="{FF2B5EF4-FFF2-40B4-BE49-F238E27FC236}">
                  <a16:creationId xmlns:a16="http://schemas.microsoft.com/office/drawing/2014/main" id="{A1B77BE4-6A15-16FD-3FE0-BD719F0FA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189" y="1264973"/>
              <a:ext cx="27694" cy="22156"/>
            </a:xfrm>
            <a:custGeom>
              <a:avLst/>
              <a:gdLst>
                <a:gd name="T0" fmla="*/ 9 w 20"/>
                <a:gd name="T1" fmla="*/ 2 h 15"/>
                <a:gd name="T2" fmla="*/ 10 w 20"/>
                <a:gd name="T3" fmla="*/ 2 h 15"/>
                <a:gd name="T4" fmla="*/ 12 w 20"/>
                <a:gd name="T5" fmla="*/ 2 h 15"/>
                <a:gd name="T6" fmla="*/ 13 w 20"/>
                <a:gd name="T7" fmla="*/ 2 h 15"/>
                <a:gd name="T8" fmla="*/ 12 w 20"/>
                <a:gd name="T9" fmla="*/ 4 h 15"/>
                <a:gd name="T10" fmla="*/ 12 w 20"/>
                <a:gd name="T11" fmla="*/ 5 h 15"/>
                <a:gd name="T12" fmla="*/ 13 w 20"/>
                <a:gd name="T13" fmla="*/ 5 h 15"/>
                <a:gd name="T14" fmla="*/ 14 w 20"/>
                <a:gd name="T15" fmla="*/ 5 h 15"/>
                <a:gd name="T16" fmla="*/ 14 w 20"/>
                <a:gd name="T17" fmla="*/ 6 h 15"/>
                <a:gd name="T18" fmla="*/ 15 w 20"/>
                <a:gd name="T19" fmla="*/ 6 h 15"/>
                <a:gd name="T20" fmla="*/ 18 w 20"/>
                <a:gd name="T21" fmla="*/ 6 h 15"/>
                <a:gd name="T22" fmla="*/ 19 w 20"/>
                <a:gd name="T23" fmla="*/ 6 h 15"/>
                <a:gd name="T24" fmla="*/ 19 w 20"/>
                <a:gd name="T25" fmla="*/ 7 h 15"/>
                <a:gd name="T26" fmla="*/ 20 w 20"/>
                <a:gd name="T27" fmla="*/ 7 h 15"/>
                <a:gd name="T28" fmla="*/ 19 w 20"/>
                <a:gd name="T29" fmla="*/ 9 h 15"/>
                <a:gd name="T30" fmla="*/ 18 w 20"/>
                <a:gd name="T31" fmla="*/ 9 h 15"/>
                <a:gd name="T32" fmla="*/ 17 w 20"/>
                <a:gd name="T33" fmla="*/ 9 h 15"/>
                <a:gd name="T34" fmla="*/ 15 w 20"/>
                <a:gd name="T35" fmla="*/ 9 h 15"/>
                <a:gd name="T36" fmla="*/ 15 w 20"/>
                <a:gd name="T37" fmla="*/ 10 h 15"/>
                <a:gd name="T38" fmla="*/ 17 w 20"/>
                <a:gd name="T39" fmla="*/ 11 h 15"/>
                <a:gd name="T40" fmla="*/ 17 w 20"/>
                <a:gd name="T41" fmla="*/ 12 h 15"/>
                <a:gd name="T42" fmla="*/ 17 w 20"/>
                <a:gd name="T43" fmla="*/ 14 h 15"/>
                <a:gd name="T44" fmla="*/ 15 w 20"/>
                <a:gd name="T45" fmla="*/ 14 h 15"/>
                <a:gd name="T46" fmla="*/ 15 w 20"/>
                <a:gd name="T47" fmla="*/ 12 h 15"/>
                <a:gd name="T48" fmla="*/ 14 w 20"/>
                <a:gd name="T49" fmla="*/ 12 h 15"/>
                <a:gd name="T50" fmla="*/ 14 w 20"/>
                <a:gd name="T51" fmla="*/ 14 h 15"/>
                <a:gd name="T52" fmla="*/ 14 w 20"/>
                <a:gd name="T53" fmla="*/ 15 h 15"/>
                <a:gd name="T54" fmla="*/ 13 w 20"/>
                <a:gd name="T55" fmla="*/ 15 h 15"/>
                <a:gd name="T56" fmla="*/ 12 w 20"/>
                <a:gd name="T57" fmla="*/ 14 h 15"/>
                <a:gd name="T58" fmla="*/ 10 w 20"/>
                <a:gd name="T59" fmla="*/ 14 h 15"/>
                <a:gd name="T60" fmla="*/ 10 w 20"/>
                <a:gd name="T61" fmla="*/ 12 h 15"/>
                <a:gd name="T62" fmla="*/ 10 w 20"/>
                <a:gd name="T63" fmla="*/ 11 h 15"/>
                <a:gd name="T64" fmla="*/ 9 w 20"/>
                <a:gd name="T65" fmla="*/ 10 h 15"/>
                <a:gd name="T66" fmla="*/ 9 w 20"/>
                <a:gd name="T67" fmla="*/ 9 h 15"/>
                <a:gd name="T68" fmla="*/ 10 w 20"/>
                <a:gd name="T69" fmla="*/ 10 h 15"/>
                <a:gd name="T70" fmla="*/ 10 w 20"/>
                <a:gd name="T71" fmla="*/ 9 h 15"/>
                <a:gd name="T72" fmla="*/ 9 w 20"/>
                <a:gd name="T73" fmla="*/ 7 h 15"/>
                <a:gd name="T74" fmla="*/ 8 w 20"/>
                <a:gd name="T75" fmla="*/ 7 h 15"/>
                <a:gd name="T76" fmla="*/ 8 w 20"/>
                <a:gd name="T77" fmla="*/ 6 h 15"/>
                <a:gd name="T78" fmla="*/ 9 w 20"/>
                <a:gd name="T79" fmla="*/ 5 h 15"/>
                <a:gd name="T80" fmla="*/ 8 w 20"/>
                <a:gd name="T81" fmla="*/ 4 h 15"/>
                <a:gd name="T82" fmla="*/ 8 w 20"/>
                <a:gd name="T83" fmla="*/ 2 h 15"/>
                <a:gd name="T84" fmla="*/ 7 w 20"/>
                <a:gd name="T85" fmla="*/ 2 h 15"/>
                <a:gd name="T86" fmla="*/ 5 w 20"/>
                <a:gd name="T87" fmla="*/ 4 h 15"/>
                <a:gd name="T88" fmla="*/ 4 w 20"/>
                <a:gd name="T89" fmla="*/ 4 h 15"/>
                <a:gd name="T90" fmla="*/ 3 w 20"/>
                <a:gd name="T91" fmla="*/ 4 h 15"/>
                <a:gd name="T92" fmla="*/ 2 w 20"/>
                <a:gd name="T93" fmla="*/ 4 h 15"/>
                <a:gd name="T94" fmla="*/ 2 w 20"/>
                <a:gd name="T95" fmla="*/ 2 h 15"/>
                <a:gd name="T96" fmla="*/ 0 w 20"/>
                <a:gd name="T97" fmla="*/ 2 h 15"/>
                <a:gd name="T98" fmla="*/ 0 w 20"/>
                <a:gd name="T99" fmla="*/ 1 h 15"/>
                <a:gd name="T100" fmla="*/ 2 w 20"/>
                <a:gd name="T101" fmla="*/ 1 h 15"/>
                <a:gd name="T102" fmla="*/ 3 w 20"/>
                <a:gd name="T103" fmla="*/ 1 h 15"/>
                <a:gd name="T104" fmla="*/ 4 w 20"/>
                <a:gd name="T105" fmla="*/ 2 h 15"/>
                <a:gd name="T106" fmla="*/ 4 w 20"/>
                <a:gd name="T107" fmla="*/ 1 h 15"/>
                <a:gd name="T108" fmla="*/ 5 w 20"/>
                <a:gd name="T109" fmla="*/ 0 h 15"/>
                <a:gd name="T110" fmla="*/ 7 w 20"/>
                <a:gd name="T111" fmla="*/ 0 h 15"/>
                <a:gd name="T112" fmla="*/ 8 w 20"/>
                <a:gd name="T113" fmla="*/ 0 h 15"/>
                <a:gd name="T114" fmla="*/ 9 w 20"/>
                <a:gd name="T115" fmla="*/ 1 h 15"/>
                <a:gd name="T116" fmla="*/ 9 w 20"/>
                <a:gd name="T1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" h="15">
                  <a:moveTo>
                    <a:pt x="9" y="2"/>
                  </a:moveTo>
                  <a:lnTo>
                    <a:pt x="10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5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20" y="7"/>
                  </a:lnTo>
                  <a:lnTo>
                    <a:pt x="19" y="9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5" y="9"/>
                  </a:lnTo>
                  <a:lnTo>
                    <a:pt x="15" y="10"/>
                  </a:lnTo>
                  <a:lnTo>
                    <a:pt x="17" y="11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5" y="14"/>
                  </a:lnTo>
                  <a:lnTo>
                    <a:pt x="15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2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0" y="11"/>
                  </a:lnTo>
                  <a:lnTo>
                    <a:pt x="9" y="10"/>
                  </a:lnTo>
                  <a:lnTo>
                    <a:pt x="9" y="9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9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2"/>
                  </a:lnTo>
                  <a:lnTo>
                    <a:pt x="7" y="2"/>
                  </a:lnTo>
                  <a:lnTo>
                    <a:pt x="5" y="4"/>
                  </a:lnTo>
                  <a:lnTo>
                    <a:pt x="4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4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1" name="Freeform 140">
              <a:extLst>
                <a:ext uri="{FF2B5EF4-FFF2-40B4-BE49-F238E27FC236}">
                  <a16:creationId xmlns:a16="http://schemas.microsoft.com/office/drawing/2014/main" id="{FCB10138-61C7-2B1D-7C96-FE329A347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6881" y="1242820"/>
              <a:ext cx="11076" cy="16617"/>
            </a:xfrm>
            <a:custGeom>
              <a:avLst/>
              <a:gdLst>
                <a:gd name="T0" fmla="*/ 9 w 9"/>
                <a:gd name="T1" fmla="*/ 11 h 11"/>
                <a:gd name="T2" fmla="*/ 8 w 9"/>
                <a:gd name="T3" fmla="*/ 11 h 11"/>
                <a:gd name="T4" fmla="*/ 7 w 9"/>
                <a:gd name="T5" fmla="*/ 11 h 11"/>
                <a:gd name="T6" fmla="*/ 5 w 9"/>
                <a:gd name="T7" fmla="*/ 10 h 11"/>
                <a:gd name="T8" fmla="*/ 4 w 9"/>
                <a:gd name="T9" fmla="*/ 8 h 11"/>
                <a:gd name="T10" fmla="*/ 3 w 9"/>
                <a:gd name="T11" fmla="*/ 8 h 11"/>
                <a:gd name="T12" fmla="*/ 2 w 9"/>
                <a:gd name="T13" fmla="*/ 7 h 11"/>
                <a:gd name="T14" fmla="*/ 2 w 9"/>
                <a:gd name="T15" fmla="*/ 6 h 11"/>
                <a:gd name="T16" fmla="*/ 2 w 9"/>
                <a:gd name="T17" fmla="*/ 2 h 11"/>
                <a:gd name="T18" fmla="*/ 0 w 9"/>
                <a:gd name="T19" fmla="*/ 1 h 11"/>
                <a:gd name="T20" fmla="*/ 2 w 9"/>
                <a:gd name="T21" fmla="*/ 0 h 11"/>
                <a:gd name="T22" fmla="*/ 3 w 9"/>
                <a:gd name="T23" fmla="*/ 1 h 11"/>
                <a:gd name="T24" fmla="*/ 5 w 9"/>
                <a:gd name="T25" fmla="*/ 2 h 11"/>
                <a:gd name="T26" fmla="*/ 5 w 9"/>
                <a:gd name="T27" fmla="*/ 3 h 11"/>
                <a:gd name="T28" fmla="*/ 7 w 9"/>
                <a:gd name="T29" fmla="*/ 5 h 11"/>
                <a:gd name="T30" fmla="*/ 7 w 9"/>
                <a:gd name="T31" fmla="*/ 6 h 11"/>
                <a:gd name="T32" fmla="*/ 7 w 9"/>
                <a:gd name="T33" fmla="*/ 7 h 11"/>
                <a:gd name="T34" fmla="*/ 8 w 9"/>
                <a:gd name="T35" fmla="*/ 8 h 11"/>
                <a:gd name="T36" fmla="*/ 9 w 9"/>
                <a:gd name="T37" fmla="*/ 10 h 11"/>
                <a:gd name="T38" fmla="*/ 9 w 9"/>
                <a:gd name="T3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11">
                  <a:moveTo>
                    <a:pt x="9" y="11"/>
                  </a:moveTo>
                  <a:lnTo>
                    <a:pt x="8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4" y="8"/>
                  </a:lnTo>
                  <a:lnTo>
                    <a:pt x="3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1"/>
                  </a:lnTo>
                  <a:lnTo>
                    <a:pt x="5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7"/>
                  </a:lnTo>
                  <a:lnTo>
                    <a:pt x="8" y="8"/>
                  </a:lnTo>
                  <a:lnTo>
                    <a:pt x="9" y="10"/>
                  </a:lnTo>
                  <a:lnTo>
                    <a:pt x="9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2" name="Freeform 141">
              <a:extLst>
                <a:ext uri="{FF2B5EF4-FFF2-40B4-BE49-F238E27FC236}">
                  <a16:creationId xmlns:a16="http://schemas.microsoft.com/office/drawing/2014/main" id="{666CA5A9-2C75-1A9F-8311-303BAB011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344" y="1237283"/>
              <a:ext cx="5540" cy="5540"/>
            </a:xfrm>
            <a:custGeom>
              <a:avLst/>
              <a:gdLst>
                <a:gd name="T0" fmla="*/ 4 w 5"/>
                <a:gd name="T1" fmla="*/ 8 h 8"/>
                <a:gd name="T2" fmla="*/ 3 w 5"/>
                <a:gd name="T3" fmla="*/ 8 h 8"/>
                <a:gd name="T4" fmla="*/ 1 w 5"/>
                <a:gd name="T5" fmla="*/ 5 h 8"/>
                <a:gd name="T6" fmla="*/ 0 w 5"/>
                <a:gd name="T7" fmla="*/ 4 h 8"/>
                <a:gd name="T8" fmla="*/ 0 w 5"/>
                <a:gd name="T9" fmla="*/ 1 h 8"/>
                <a:gd name="T10" fmla="*/ 0 w 5"/>
                <a:gd name="T11" fmla="*/ 0 h 8"/>
                <a:gd name="T12" fmla="*/ 1 w 5"/>
                <a:gd name="T13" fmla="*/ 0 h 8"/>
                <a:gd name="T14" fmla="*/ 3 w 5"/>
                <a:gd name="T15" fmla="*/ 1 h 8"/>
                <a:gd name="T16" fmla="*/ 4 w 5"/>
                <a:gd name="T17" fmla="*/ 3 h 8"/>
                <a:gd name="T18" fmla="*/ 5 w 5"/>
                <a:gd name="T19" fmla="*/ 4 h 8"/>
                <a:gd name="T20" fmla="*/ 5 w 5"/>
                <a:gd name="T21" fmla="*/ 5 h 8"/>
                <a:gd name="T22" fmla="*/ 5 w 5"/>
                <a:gd name="T23" fmla="*/ 6 h 8"/>
                <a:gd name="T24" fmla="*/ 4 w 5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8">
                  <a:moveTo>
                    <a:pt x="4" y="8"/>
                  </a:moveTo>
                  <a:lnTo>
                    <a:pt x="3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1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4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3" name="Freeform 142">
              <a:extLst>
                <a:ext uri="{FF2B5EF4-FFF2-40B4-BE49-F238E27FC236}">
                  <a16:creationId xmlns:a16="http://schemas.microsoft.com/office/drawing/2014/main" id="{4FBF1376-BFE4-3CE7-DC72-8BCC066EA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809" y="1143129"/>
              <a:ext cx="166154" cy="293541"/>
            </a:xfrm>
            <a:custGeom>
              <a:avLst/>
              <a:gdLst>
                <a:gd name="T0" fmla="*/ 21 w 119"/>
                <a:gd name="T1" fmla="*/ 26 h 213"/>
                <a:gd name="T2" fmla="*/ 13 w 119"/>
                <a:gd name="T3" fmla="*/ 36 h 213"/>
                <a:gd name="T4" fmla="*/ 33 w 119"/>
                <a:gd name="T5" fmla="*/ 28 h 213"/>
                <a:gd name="T6" fmla="*/ 59 w 119"/>
                <a:gd name="T7" fmla="*/ 15 h 213"/>
                <a:gd name="T8" fmla="*/ 74 w 119"/>
                <a:gd name="T9" fmla="*/ 18 h 213"/>
                <a:gd name="T10" fmla="*/ 93 w 119"/>
                <a:gd name="T11" fmla="*/ 23 h 213"/>
                <a:gd name="T12" fmla="*/ 98 w 119"/>
                <a:gd name="T13" fmla="*/ 41 h 213"/>
                <a:gd name="T14" fmla="*/ 100 w 119"/>
                <a:gd name="T15" fmla="*/ 51 h 213"/>
                <a:gd name="T16" fmla="*/ 114 w 119"/>
                <a:gd name="T17" fmla="*/ 48 h 213"/>
                <a:gd name="T18" fmla="*/ 118 w 119"/>
                <a:gd name="T19" fmla="*/ 34 h 213"/>
                <a:gd name="T20" fmla="*/ 119 w 119"/>
                <a:gd name="T21" fmla="*/ 44 h 213"/>
                <a:gd name="T22" fmla="*/ 114 w 119"/>
                <a:gd name="T23" fmla="*/ 59 h 213"/>
                <a:gd name="T24" fmla="*/ 100 w 119"/>
                <a:gd name="T25" fmla="*/ 59 h 213"/>
                <a:gd name="T26" fmla="*/ 99 w 119"/>
                <a:gd name="T27" fmla="*/ 71 h 213"/>
                <a:gd name="T28" fmla="*/ 101 w 119"/>
                <a:gd name="T29" fmla="*/ 79 h 213"/>
                <a:gd name="T30" fmla="*/ 105 w 119"/>
                <a:gd name="T31" fmla="*/ 84 h 213"/>
                <a:gd name="T32" fmla="*/ 94 w 119"/>
                <a:gd name="T33" fmla="*/ 99 h 213"/>
                <a:gd name="T34" fmla="*/ 86 w 119"/>
                <a:gd name="T35" fmla="*/ 111 h 213"/>
                <a:gd name="T36" fmla="*/ 90 w 119"/>
                <a:gd name="T37" fmla="*/ 131 h 213"/>
                <a:gd name="T38" fmla="*/ 100 w 119"/>
                <a:gd name="T39" fmla="*/ 146 h 213"/>
                <a:gd name="T40" fmla="*/ 104 w 119"/>
                <a:gd name="T41" fmla="*/ 168 h 213"/>
                <a:gd name="T42" fmla="*/ 114 w 119"/>
                <a:gd name="T43" fmla="*/ 175 h 213"/>
                <a:gd name="T44" fmla="*/ 89 w 119"/>
                <a:gd name="T45" fmla="*/ 193 h 213"/>
                <a:gd name="T46" fmla="*/ 76 w 119"/>
                <a:gd name="T47" fmla="*/ 203 h 213"/>
                <a:gd name="T48" fmla="*/ 64 w 119"/>
                <a:gd name="T49" fmla="*/ 211 h 213"/>
                <a:gd name="T50" fmla="*/ 64 w 119"/>
                <a:gd name="T51" fmla="*/ 194 h 213"/>
                <a:gd name="T52" fmla="*/ 56 w 119"/>
                <a:gd name="T53" fmla="*/ 189 h 213"/>
                <a:gd name="T54" fmla="*/ 50 w 119"/>
                <a:gd name="T55" fmla="*/ 185 h 213"/>
                <a:gd name="T56" fmla="*/ 46 w 119"/>
                <a:gd name="T57" fmla="*/ 178 h 213"/>
                <a:gd name="T58" fmla="*/ 48 w 119"/>
                <a:gd name="T59" fmla="*/ 174 h 213"/>
                <a:gd name="T60" fmla="*/ 39 w 119"/>
                <a:gd name="T61" fmla="*/ 174 h 213"/>
                <a:gd name="T62" fmla="*/ 39 w 119"/>
                <a:gd name="T63" fmla="*/ 160 h 213"/>
                <a:gd name="T64" fmla="*/ 50 w 119"/>
                <a:gd name="T65" fmla="*/ 153 h 213"/>
                <a:gd name="T66" fmla="*/ 51 w 119"/>
                <a:gd name="T67" fmla="*/ 148 h 213"/>
                <a:gd name="T68" fmla="*/ 59 w 119"/>
                <a:gd name="T69" fmla="*/ 145 h 213"/>
                <a:gd name="T70" fmla="*/ 70 w 119"/>
                <a:gd name="T71" fmla="*/ 131 h 213"/>
                <a:gd name="T72" fmla="*/ 76 w 119"/>
                <a:gd name="T73" fmla="*/ 128 h 213"/>
                <a:gd name="T74" fmla="*/ 64 w 119"/>
                <a:gd name="T75" fmla="*/ 120 h 213"/>
                <a:gd name="T76" fmla="*/ 64 w 119"/>
                <a:gd name="T77" fmla="*/ 115 h 213"/>
                <a:gd name="T78" fmla="*/ 61 w 119"/>
                <a:gd name="T79" fmla="*/ 113 h 213"/>
                <a:gd name="T80" fmla="*/ 59 w 119"/>
                <a:gd name="T81" fmla="*/ 105 h 213"/>
                <a:gd name="T82" fmla="*/ 58 w 119"/>
                <a:gd name="T83" fmla="*/ 95 h 213"/>
                <a:gd name="T84" fmla="*/ 50 w 119"/>
                <a:gd name="T85" fmla="*/ 93 h 213"/>
                <a:gd name="T86" fmla="*/ 60 w 119"/>
                <a:gd name="T87" fmla="*/ 91 h 213"/>
                <a:gd name="T88" fmla="*/ 68 w 119"/>
                <a:gd name="T89" fmla="*/ 89 h 213"/>
                <a:gd name="T90" fmla="*/ 79 w 119"/>
                <a:gd name="T91" fmla="*/ 81 h 213"/>
                <a:gd name="T92" fmla="*/ 71 w 119"/>
                <a:gd name="T93" fmla="*/ 70 h 213"/>
                <a:gd name="T94" fmla="*/ 54 w 119"/>
                <a:gd name="T95" fmla="*/ 64 h 213"/>
                <a:gd name="T96" fmla="*/ 43 w 119"/>
                <a:gd name="T97" fmla="*/ 49 h 213"/>
                <a:gd name="T98" fmla="*/ 34 w 119"/>
                <a:gd name="T99" fmla="*/ 40 h 213"/>
                <a:gd name="T100" fmla="*/ 25 w 119"/>
                <a:gd name="T101" fmla="*/ 48 h 213"/>
                <a:gd name="T102" fmla="*/ 13 w 119"/>
                <a:gd name="T103" fmla="*/ 51 h 213"/>
                <a:gd name="T104" fmla="*/ 3 w 119"/>
                <a:gd name="T105" fmla="*/ 43 h 213"/>
                <a:gd name="T106" fmla="*/ 1 w 119"/>
                <a:gd name="T107" fmla="*/ 29 h 213"/>
                <a:gd name="T108" fmla="*/ 15 w 119"/>
                <a:gd name="T109" fmla="*/ 19 h 213"/>
                <a:gd name="T110" fmla="*/ 23 w 119"/>
                <a:gd name="T111" fmla="*/ 9 h 213"/>
                <a:gd name="T112" fmla="*/ 29 w 119"/>
                <a:gd name="T113" fmla="*/ 1 h 213"/>
                <a:gd name="T114" fmla="*/ 20 w 119"/>
                <a:gd name="T115" fmla="*/ 16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213">
                  <a:moveTo>
                    <a:pt x="19" y="18"/>
                  </a:moveTo>
                  <a:lnTo>
                    <a:pt x="19" y="19"/>
                  </a:lnTo>
                  <a:lnTo>
                    <a:pt x="20" y="20"/>
                  </a:lnTo>
                  <a:lnTo>
                    <a:pt x="21" y="21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0" y="28"/>
                  </a:lnTo>
                  <a:lnTo>
                    <a:pt x="19" y="29"/>
                  </a:lnTo>
                  <a:lnTo>
                    <a:pt x="18" y="30"/>
                  </a:lnTo>
                  <a:lnTo>
                    <a:pt x="14" y="34"/>
                  </a:lnTo>
                  <a:lnTo>
                    <a:pt x="13" y="34"/>
                  </a:lnTo>
                  <a:lnTo>
                    <a:pt x="13" y="35"/>
                  </a:lnTo>
                  <a:lnTo>
                    <a:pt x="13" y="36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19" y="31"/>
                  </a:lnTo>
                  <a:lnTo>
                    <a:pt x="21" y="30"/>
                  </a:lnTo>
                  <a:lnTo>
                    <a:pt x="26" y="28"/>
                  </a:lnTo>
                  <a:lnTo>
                    <a:pt x="29" y="28"/>
                  </a:lnTo>
                  <a:lnTo>
                    <a:pt x="33" y="28"/>
                  </a:lnTo>
                  <a:lnTo>
                    <a:pt x="35" y="28"/>
                  </a:lnTo>
                  <a:lnTo>
                    <a:pt x="39" y="26"/>
                  </a:lnTo>
                  <a:lnTo>
                    <a:pt x="43" y="24"/>
                  </a:lnTo>
                  <a:lnTo>
                    <a:pt x="46" y="23"/>
                  </a:lnTo>
                  <a:lnTo>
                    <a:pt x="50" y="20"/>
                  </a:lnTo>
                  <a:lnTo>
                    <a:pt x="55" y="16"/>
                  </a:lnTo>
                  <a:lnTo>
                    <a:pt x="59" y="15"/>
                  </a:lnTo>
                  <a:lnTo>
                    <a:pt x="60" y="14"/>
                  </a:lnTo>
                  <a:lnTo>
                    <a:pt x="61" y="13"/>
                  </a:lnTo>
                  <a:lnTo>
                    <a:pt x="64" y="14"/>
                  </a:lnTo>
                  <a:lnTo>
                    <a:pt x="65" y="15"/>
                  </a:lnTo>
                  <a:lnTo>
                    <a:pt x="68" y="16"/>
                  </a:lnTo>
                  <a:lnTo>
                    <a:pt x="71" y="18"/>
                  </a:lnTo>
                  <a:lnTo>
                    <a:pt x="74" y="18"/>
                  </a:lnTo>
                  <a:lnTo>
                    <a:pt x="76" y="18"/>
                  </a:lnTo>
                  <a:lnTo>
                    <a:pt x="80" y="19"/>
                  </a:lnTo>
                  <a:lnTo>
                    <a:pt x="84" y="20"/>
                  </a:lnTo>
                  <a:lnTo>
                    <a:pt x="85" y="20"/>
                  </a:lnTo>
                  <a:lnTo>
                    <a:pt x="88" y="21"/>
                  </a:lnTo>
                  <a:lnTo>
                    <a:pt x="91" y="21"/>
                  </a:lnTo>
                  <a:lnTo>
                    <a:pt x="93" y="23"/>
                  </a:lnTo>
                  <a:lnTo>
                    <a:pt x="93" y="26"/>
                  </a:lnTo>
                  <a:lnTo>
                    <a:pt x="94" y="31"/>
                  </a:lnTo>
                  <a:lnTo>
                    <a:pt x="95" y="34"/>
                  </a:lnTo>
                  <a:lnTo>
                    <a:pt x="96" y="36"/>
                  </a:lnTo>
                  <a:lnTo>
                    <a:pt x="98" y="39"/>
                  </a:lnTo>
                  <a:lnTo>
                    <a:pt x="98" y="40"/>
                  </a:lnTo>
                  <a:lnTo>
                    <a:pt x="98" y="41"/>
                  </a:lnTo>
                  <a:lnTo>
                    <a:pt x="96" y="43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8"/>
                  </a:lnTo>
                  <a:lnTo>
                    <a:pt x="96" y="49"/>
                  </a:lnTo>
                  <a:lnTo>
                    <a:pt x="99" y="50"/>
                  </a:lnTo>
                  <a:lnTo>
                    <a:pt x="100" y="51"/>
                  </a:lnTo>
                  <a:lnTo>
                    <a:pt x="104" y="53"/>
                  </a:lnTo>
                  <a:lnTo>
                    <a:pt x="105" y="53"/>
                  </a:lnTo>
                  <a:lnTo>
                    <a:pt x="108" y="54"/>
                  </a:lnTo>
                  <a:lnTo>
                    <a:pt x="110" y="53"/>
                  </a:lnTo>
                  <a:lnTo>
                    <a:pt x="111" y="51"/>
                  </a:lnTo>
                  <a:lnTo>
                    <a:pt x="114" y="49"/>
                  </a:lnTo>
                  <a:lnTo>
                    <a:pt x="114" y="48"/>
                  </a:lnTo>
                  <a:lnTo>
                    <a:pt x="115" y="45"/>
                  </a:lnTo>
                  <a:lnTo>
                    <a:pt x="115" y="44"/>
                  </a:lnTo>
                  <a:lnTo>
                    <a:pt x="115" y="41"/>
                  </a:lnTo>
                  <a:lnTo>
                    <a:pt x="115" y="40"/>
                  </a:lnTo>
                  <a:lnTo>
                    <a:pt x="115" y="38"/>
                  </a:lnTo>
                  <a:lnTo>
                    <a:pt x="116" y="35"/>
                  </a:lnTo>
                  <a:lnTo>
                    <a:pt x="118" y="34"/>
                  </a:lnTo>
                  <a:lnTo>
                    <a:pt x="118" y="31"/>
                  </a:lnTo>
                  <a:lnTo>
                    <a:pt x="119" y="31"/>
                  </a:lnTo>
                  <a:lnTo>
                    <a:pt x="119" y="33"/>
                  </a:lnTo>
                  <a:lnTo>
                    <a:pt x="119" y="34"/>
                  </a:lnTo>
                  <a:lnTo>
                    <a:pt x="119" y="36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19" y="45"/>
                  </a:lnTo>
                  <a:lnTo>
                    <a:pt x="119" y="49"/>
                  </a:lnTo>
                  <a:lnTo>
                    <a:pt x="119" y="53"/>
                  </a:lnTo>
                  <a:lnTo>
                    <a:pt x="118" y="54"/>
                  </a:lnTo>
                  <a:lnTo>
                    <a:pt x="118" y="56"/>
                  </a:lnTo>
                  <a:lnTo>
                    <a:pt x="115" y="58"/>
                  </a:lnTo>
                  <a:lnTo>
                    <a:pt x="114" y="59"/>
                  </a:lnTo>
                  <a:lnTo>
                    <a:pt x="111" y="60"/>
                  </a:lnTo>
                  <a:lnTo>
                    <a:pt x="110" y="60"/>
                  </a:lnTo>
                  <a:lnTo>
                    <a:pt x="106" y="60"/>
                  </a:lnTo>
                  <a:lnTo>
                    <a:pt x="105" y="60"/>
                  </a:lnTo>
                  <a:lnTo>
                    <a:pt x="101" y="58"/>
                  </a:lnTo>
                  <a:lnTo>
                    <a:pt x="100" y="58"/>
                  </a:lnTo>
                  <a:lnTo>
                    <a:pt x="100" y="59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0" y="65"/>
                  </a:lnTo>
                  <a:lnTo>
                    <a:pt x="99" y="68"/>
                  </a:lnTo>
                  <a:lnTo>
                    <a:pt x="98" y="69"/>
                  </a:lnTo>
                  <a:lnTo>
                    <a:pt x="98" y="70"/>
                  </a:lnTo>
                  <a:lnTo>
                    <a:pt x="99" y="71"/>
                  </a:lnTo>
                  <a:lnTo>
                    <a:pt x="99" y="73"/>
                  </a:lnTo>
                  <a:lnTo>
                    <a:pt x="99" y="74"/>
                  </a:lnTo>
                  <a:lnTo>
                    <a:pt x="100" y="75"/>
                  </a:lnTo>
                  <a:lnTo>
                    <a:pt x="101" y="75"/>
                  </a:lnTo>
                  <a:lnTo>
                    <a:pt x="101" y="76"/>
                  </a:lnTo>
                  <a:lnTo>
                    <a:pt x="103" y="78"/>
                  </a:lnTo>
                  <a:lnTo>
                    <a:pt x="101" y="79"/>
                  </a:lnTo>
                  <a:lnTo>
                    <a:pt x="101" y="80"/>
                  </a:lnTo>
                  <a:lnTo>
                    <a:pt x="101" y="81"/>
                  </a:lnTo>
                  <a:lnTo>
                    <a:pt x="103" y="81"/>
                  </a:lnTo>
                  <a:lnTo>
                    <a:pt x="104" y="81"/>
                  </a:lnTo>
                  <a:lnTo>
                    <a:pt x="106" y="81"/>
                  </a:lnTo>
                  <a:lnTo>
                    <a:pt x="106" y="83"/>
                  </a:lnTo>
                  <a:lnTo>
                    <a:pt x="105" y="84"/>
                  </a:lnTo>
                  <a:lnTo>
                    <a:pt x="104" y="85"/>
                  </a:lnTo>
                  <a:lnTo>
                    <a:pt x="103" y="86"/>
                  </a:lnTo>
                  <a:lnTo>
                    <a:pt x="100" y="90"/>
                  </a:lnTo>
                  <a:lnTo>
                    <a:pt x="100" y="94"/>
                  </a:lnTo>
                  <a:lnTo>
                    <a:pt x="99" y="95"/>
                  </a:lnTo>
                  <a:lnTo>
                    <a:pt x="96" y="98"/>
                  </a:lnTo>
                  <a:lnTo>
                    <a:pt x="94" y="99"/>
                  </a:lnTo>
                  <a:lnTo>
                    <a:pt x="93" y="101"/>
                  </a:lnTo>
                  <a:lnTo>
                    <a:pt x="91" y="101"/>
                  </a:lnTo>
                  <a:lnTo>
                    <a:pt x="89" y="104"/>
                  </a:lnTo>
                  <a:lnTo>
                    <a:pt x="88" y="105"/>
                  </a:lnTo>
                  <a:lnTo>
                    <a:pt x="86" y="106"/>
                  </a:lnTo>
                  <a:lnTo>
                    <a:pt x="86" y="109"/>
                  </a:lnTo>
                  <a:lnTo>
                    <a:pt x="86" y="111"/>
                  </a:lnTo>
                  <a:lnTo>
                    <a:pt x="88" y="115"/>
                  </a:lnTo>
                  <a:lnTo>
                    <a:pt x="90" y="119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8"/>
                  </a:lnTo>
                  <a:lnTo>
                    <a:pt x="90" y="130"/>
                  </a:lnTo>
                  <a:lnTo>
                    <a:pt x="90" y="131"/>
                  </a:lnTo>
                  <a:lnTo>
                    <a:pt x="90" y="134"/>
                  </a:lnTo>
                  <a:lnTo>
                    <a:pt x="91" y="135"/>
                  </a:lnTo>
                  <a:lnTo>
                    <a:pt x="91" y="138"/>
                  </a:lnTo>
                  <a:lnTo>
                    <a:pt x="94" y="140"/>
                  </a:lnTo>
                  <a:lnTo>
                    <a:pt x="98" y="143"/>
                  </a:lnTo>
                  <a:lnTo>
                    <a:pt x="100" y="145"/>
                  </a:lnTo>
                  <a:lnTo>
                    <a:pt x="100" y="146"/>
                  </a:lnTo>
                  <a:lnTo>
                    <a:pt x="101" y="151"/>
                  </a:lnTo>
                  <a:lnTo>
                    <a:pt x="103" y="154"/>
                  </a:lnTo>
                  <a:lnTo>
                    <a:pt x="104" y="158"/>
                  </a:lnTo>
                  <a:lnTo>
                    <a:pt x="104" y="163"/>
                  </a:lnTo>
                  <a:lnTo>
                    <a:pt x="104" y="164"/>
                  </a:lnTo>
                  <a:lnTo>
                    <a:pt x="104" y="165"/>
                  </a:lnTo>
                  <a:lnTo>
                    <a:pt x="104" y="168"/>
                  </a:lnTo>
                  <a:lnTo>
                    <a:pt x="105" y="168"/>
                  </a:lnTo>
                  <a:lnTo>
                    <a:pt x="108" y="169"/>
                  </a:lnTo>
                  <a:lnTo>
                    <a:pt x="109" y="170"/>
                  </a:lnTo>
                  <a:lnTo>
                    <a:pt x="111" y="170"/>
                  </a:lnTo>
                  <a:lnTo>
                    <a:pt x="113" y="173"/>
                  </a:lnTo>
                  <a:lnTo>
                    <a:pt x="114" y="174"/>
                  </a:lnTo>
                  <a:lnTo>
                    <a:pt x="114" y="175"/>
                  </a:lnTo>
                  <a:lnTo>
                    <a:pt x="113" y="176"/>
                  </a:lnTo>
                  <a:lnTo>
                    <a:pt x="111" y="178"/>
                  </a:lnTo>
                  <a:lnTo>
                    <a:pt x="108" y="180"/>
                  </a:lnTo>
                  <a:lnTo>
                    <a:pt x="104" y="184"/>
                  </a:lnTo>
                  <a:lnTo>
                    <a:pt x="100" y="185"/>
                  </a:lnTo>
                  <a:lnTo>
                    <a:pt x="96" y="189"/>
                  </a:lnTo>
                  <a:lnTo>
                    <a:pt x="89" y="193"/>
                  </a:lnTo>
                  <a:lnTo>
                    <a:pt x="85" y="195"/>
                  </a:lnTo>
                  <a:lnTo>
                    <a:pt x="84" y="195"/>
                  </a:lnTo>
                  <a:lnTo>
                    <a:pt x="81" y="196"/>
                  </a:lnTo>
                  <a:lnTo>
                    <a:pt x="80" y="198"/>
                  </a:lnTo>
                  <a:lnTo>
                    <a:pt x="80" y="199"/>
                  </a:lnTo>
                  <a:lnTo>
                    <a:pt x="79" y="200"/>
                  </a:lnTo>
                  <a:lnTo>
                    <a:pt x="76" y="203"/>
                  </a:lnTo>
                  <a:lnTo>
                    <a:pt x="75" y="204"/>
                  </a:lnTo>
                  <a:lnTo>
                    <a:pt x="73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8" y="211"/>
                  </a:lnTo>
                  <a:lnTo>
                    <a:pt x="65" y="213"/>
                  </a:lnTo>
                  <a:lnTo>
                    <a:pt x="64" y="211"/>
                  </a:lnTo>
                  <a:lnTo>
                    <a:pt x="64" y="209"/>
                  </a:lnTo>
                  <a:lnTo>
                    <a:pt x="65" y="208"/>
                  </a:lnTo>
                  <a:lnTo>
                    <a:pt x="65" y="203"/>
                  </a:lnTo>
                  <a:lnTo>
                    <a:pt x="65" y="199"/>
                  </a:lnTo>
                  <a:lnTo>
                    <a:pt x="65" y="196"/>
                  </a:lnTo>
                  <a:lnTo>
                    <a:pt x="65" y="195"/>
                  </a:lnTo>
                  <a:lnTo>
                    <a:pt x="64" y="194"/>
                  </a:lnTo>
                  <a:lnTo>
                    <a:pt x="63" y="193"/>
                  </a:lnTo>
                  <a:lnTo>
                    <a:pt x="61" y="191"/>
                  </a:lnTo>
                  <a:lnTo>
                    <a:pt x="60" y="191"/>
                  </a:lnTo>
                  <a:lnTo>
                    <a:pt x="59" y="191"/>
                  </a:lnTo>
                  <a:lnTo>
                    <a:pt x="58" y="191"/>
                  </a:lnTo>
                  <a:lnTo>
                    <a:pt x="58" y="190"/>
                  </a:lnTo>
                  <a:lnTo>
                    <a:pt x="56" y="189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4" y="186"/>
                  </a:lnTo>
                  <a:lnTo>
                    <a:pt x="54" y="188"/>
                  </a:lnTo>
                  <a:lnTo>
                    <a:pt x="53" y="188"/>
                  </a:lnTo>
                  <a:lnTo>
                    <a:pt x="51" y="186"/>
                  </a:lnTo>
                  <a:lnTo>
                    <a:pt x="50" y="185"/>
                  </a:lnTo>
                  <a:lnTo>
                    <a:pt x="50" y="184"/>
                  </a:lnTo>
                  <a:lnTo>
                    <a:pt x="50" y="183"/>
                  </a:lnTo>
                  <a:lnTo>
                    <a:pt x="50" y="181"/>
                  </a:lnTo>
                  <a:lnTo>
                    <a:pt x="49" y="180"/>
                  </a:lnTo>
                  <a:lnTo>
                    <a:pt x="49" y="179"/>
                  </a:lnTo>
                  <a:lnTo>
                    <a:pt x="48" y="178"/>
                  </a:lnTo>
                  <a:lnTo>
                    <a:pt x="46" y="178"/>
                  </a:lnTo>
                  <a:lnTo>
                    <a:pt x="45" y="178"/>
                  </a:lnTo>
                  <a:lnTo>
                    <a:pt x="44" y="179"/>
                  </a:lnTo>
                  <a:lnTo>
                    <a:pt x="44" y="178"/>
                  </a:lnTo>
                  <a:lnTo>
                    <a:pt x="45" y="176"/>
                  </a:lnTo>
                  <a:lnTo>
                    <a:pt x="46" y="175"/>
                  </a:lnTo>
                  <a:lnTo>
                    <a:pt x="48" y="175"/>
                  </a:lnTo>
                  <a:lnTo>
                    <a:pt x="48" y="174"/>
                  </a:lnTo>
                  <a:lnTo>
                    <a:pt x="46" y="173"/>
                  </a:lnTo>
                  <a:lnTo>
                    <a:pt x="45" y="173"/>
                  </a:lnTo>
                  <a:lnTo>
                    <a:pt x="44" y="174"/>
                  </a:lnTo>
                  <a:lnTo>
                    <a:pt x="43" y="175"/>
                  </a:lnTo>
                  <a:lnTo>
                    <a:pt x="41" y="175"/>
                  </a:lnTo>
                  <a:lnTo>
                    <a:pt x="40" y="175"/>
                  </a:lnTo>
                  <a:lnTo>
                    <a:pt x="39" y="174"/>
                  </a:lnTo>
                  <a:lnTo>
                    <a:pt x="39" y="173"/>
                  </a:lnTo>
                  <a:lnTo>
                    <a:pt x="36" y="173"/>
                  </a:lnTo>
                  <a:lnTo>
                    <a:pt x="36" y="171"/>
                  </a:lnTo>
                  <a:lnTo>
                    <a:pt x="35" y="168"/>
                  </a:lnTo>
                  <a:lnTo>
                    <a:pt x="35" y="165"/>
                  </a:lnTo>
                  <a:lnTo>
                    <a:pt x="36" y="163"/>
                  </a:lnTo>
                  <a:lnTo>
                    <a:pt x="39" y="160"/>
                  </a:lnTo>
                  <a:lnTo>
                    <a:pt x="40" y="159"/>
                  </a:lnTo>
                  <a:lnTo>
                    <a:pt x="40" y="158"/>
                  </a:lnTo>
                  <a:lnTo>
                    <a:pt x="41" y="156"/>
                  </a:lnTo>
                  <a:lnTo>
                    <a:pt x="44" y="154"/>
                  </a:lnTo>
                  <a:lnTo>
                    <a:pt x="45" y="153"/>
                  </a:lnTo>
                  <a:lnTo>
                    <a:pt x="46" y="153"/>
                  </a:lnTo>
                  <a:lnTo>
                    <a:pt x="50" y="153"/>
                  </a:lnTo>
                  <a:lnTo>
                    <a:pt x="51" y="153"/>
                  </a:lnTo>
                  <a:lnTo>
                    <a:pt x="53" y="153"/>
                  </a:lnTo>
                  <a:lnTo>
                    <a:pt x="54" y="151"/>
                  </a:lnTo>
                  <a:lnTo>
                    <a:pt x="53" y="150"/>
                  </a:lnTo>
                  <a:lnTo>
                    <a:pt x="51" y="149"/>
                  </a:lnTo>
                  <a:lnTo>
                    <a:pt x="50" y="148"/>
                  </a:lnTo>
                  <a:lnTo>
                    <a:pt x="51" y="148"/>
                  </a:lnTo>
                  <a:lnTo>
                    <a:pt x="53" y="149"/>
                  </a:lnTo>
                  <a:lnTo>
                    <a:pt x="55" y="149"/>
                  </a:lnTo>
                  <a:lnTo>
                    <a:pt x="56" y="149"/>
                  </a:lnTo>
                  <a:lnTo>
                    <a:pt x="58" y="149"/>
                  </a:lnTo>
                  <a:lnTo>
                    <a:pt x="59" y="149"/>
                  </a:lnTo>
                  <a:lnTo>
                    <a:pt x="59" y="148"/>
                  </a:lnTo>
                  <a:lnTo>
                    <a:pt x="59" y="145"/>
                  </a:lnTo>
                  <a:lnTo>
                    <a:pt x="60" y="144"/>
                  </a:lnTo>
                  <a:lnTo>
                    <a:pt x="61" y="141"/>
                  </a:lnTo>
                  <a:lnTo>
                    <a:pt x="64" y="138"/>
                  </a:lnTo>
                  <a:lnTo>
                    <a:pt x="66" y="135"/>
                  </a:lnTo>
                  <a:lnTo>
                    <a:pt x="68" y="133"/>
                  </a:lnTo>
                  <a:lnTo>
                    <a:pt x="69" y="131"/>
                  </a:lnTo>
                  <a:lnTo>
                    <a:pt x="70" y="131"/>
                  </a:lnTo>
                  <a:lnTo>
                    <a:pt x="70" y="130"/>
                  </a:lnTo>
                  <a:lnTo>
                    <a:pt x="74" y="130"/>
                  </a:lnTo>
                  <a:lnTo>
                    <a:pt x="75" y="130"/>
                  </a:lnTo>
                  <a:lnTo>
                    <a:pt x="76" y="129"/>
                  </a:lnTo>
                  <a:lnTo>
                    <a:pt x="78" y="129"/>
                  </a:lnTo>
                  <a:lnTo>
                    <a:pt x="78" y="128"/>
                  </a:lnTo>
                  <a:lnTo>
                    <a:pt x="76" y="128"/>
                  </a:lnTo>
                  <a:lnTo>
                    <a:pt x="75" y="126"/>
                  </a:lnTo>
                  <a:lnTo>
                    <a:pt x="73" y="126"/>
                  </a:lnTo>
                  <a:lnTo>
                    <a:pt x="71" y="125"/>
                  </a:lnTo>
                  <a:lnTo>
                    <a:pt x="70" y="124"/>
                  </a:lnTo>
                  <a:lnTo>
                    <a:pt x="68" y="123"/>
                  </a:lnTo>
                  <a:lnTo>
                    <a:pt x="66" y="121"/>
                  </a:lnTo>
                  <a:lnTo>
                    <a:pt x="64" y="120"/>
                  </a:lnTo>
                  <a:lnTo>
                    <a:pt x="63" y="120"/>
                  </a:lnTo>
                  <a:lnTo>
                    <a:pt x="61" y="119"/>
                  </a:lnTo>
                  <a:lnTo>
                    <a:pt x="61" y="118"/>
                  </a:lnTo>
                  <a:lnTo>
                    <a:pt x="61" y="116"/>
                  </a:lnTo>
                  <a:lnTo>
                    <a:pt x="61" y="115"/>
                  </a:lnTo>
                  <a:lnTo>
                    <a:pt x="63" y="114"/>
                  </a:lnTo>
                  <a:lnTo>
                    <a:pt x="64" y="115"/>
                  </a:lnTo>
                  <a:lnTo>
                    <a:pt x="65" y="115"/>
                  </a:lnTo>
                  <a:lnTo>
                    <a:pt x="65" y="116"/>
                  </a:lnTo>
                  <a:lnTo>
                    <a:pt x="65" y="115"/>
                  </a:lnTo>
                  <a:lnTo>
                    <a:pt x="65" y="114"/>
                  </a:lnTo>
                  <a:lnTo>
                    <a:pt x="64" y="113"/>
                  </a:lnTo>
                  <a:lnTo>
                    <a:pt x="63" y="113"/>
                  </a:lnTo>
                  <a:lnTo>
                    <a:pt x="61" y="113"/>
                  </a:lnTo>
                  <a:lnTo>
                    <a:pt x="60" y="113"/>
                  </a:lnTo>
                  <a:lnTo>
                    <a:pt x="59" y="113"/>
                  </a:lnTo>
                  <a:lnTo>
                    <a:pt x="59" y="111"/>
                  </a:lnTo>
                  <a:lnTo>
                    <a:pt x="59" y="110"/>
                  </a:lnTo>
                  <a:lnTo>
                    <a:pt x="59" y="109"/>
                  </a:lnTo>
                  <a:lnTo>
                    <a:pt x="60" y="106"/>
                  </a:lnTo>
                  <a:lnTo>
                    <a:pt x="59" y="105"/>
                  </a:lnTo>
                  <a:lnTo>
                    <a:pt x="59" y="103"/>
                  </a:lnTo>
                  <a:lnTo>
                    <a:pt x="60" y="101"/>
                  </a:lnTo>
                  <a:lnTo>
                    <a:pt x="60" y="99"/>
                  </a:lnTo>
                  <a:lnTo>
                    <a:pt x="60" y="98"/>
                  </a:lnTo>
                  <a:lnTo>
                    <a:pt x="59" y="96"/>
                  </a:lnTo>
                  <a:lnTo>
                    <a:pt x="58" y="96"/>
                  </a:lnTo>
                  <a:lnTo>
                    <a:pt x="58" y="95"/>
                  </a:lnTo>
                  <a:lnTo>
                    <a:pt x="56" y="96"/>
                  </a:lnTo>
                  <a:lnTo>
                    <a:pt x="55" y="98"/>
                  </a:lnTo>
                  <a:lnTo>
                    <a:pt x="54" y="99"/>
                  </a:lnTo>
                  <a:lnTo>
                    <a:pt x="53" y="99"/>
                  </a:lnTo>
                  <a:lnTo>
                    <a:pt x="51" y="98"/>
                  </a:lnTo>
                  <a:lnTo>
                    <a:pt x="51" y="96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49" y="89"/>
                  </a:lnTo>
                  <a:lnTo>
                    <a:pt x="50" y="86"/>
                  </a:lnTo>
                  <a:lnTo>
                    <a:pt x="53" y="86"/>
                  </a:lnTo>
                  <a:lnTo>
                    <a:pt x="55" y="88"/>
                  </a:lnTo>
                  <a:lnTo>
                    <a:pt x="58" y="89"/>
                  </a:lnTo>
                  <a:lnTo>
                    <a:pt x="60" y="91"/>
                  </a:lnTo>
                  <a:lnTo>
                    <a:pt x="61" y="93"/>
                  </a:lnTo>
                  <a:lnTo>
                    <a:pt x="63" y="91"/>
                  </a:lnTo>
                  <a:lnTo>
                    <a:pt x="63" y="89"/>
                  </a:lnTo>
                  <a:lnTo>
                    <a:pt x="64" y="88"/>
                  </a:lnTo>
                  <a:lnTo>
                    <a:pt x="65" y="88"/>
                  </a:lnTo>
                  <a:lnTo>
                    <a:pt x="66" y="89"/>
                  </a:lnTo>
                  <a:lnTo>
                    <a:pt x="68" y="89"/>
                  </a:lnTo>
                  <a:lnTo>
                    <a:pt x="68" y="88"/>
                  </a:lnTo>
                  <a:lnTo>
                    <a:pt x="70" y="86"/>
                  </a:lnTo>
                  <a:lnTo>
                    <a:pt x="71" y="86"/>
                  </a:lnTo>
                  <a:lnTo>
                    <a:pt x="73" y="86"/>
                  </a:lnTo>
                  <a:lnTo>
                    <a:pt x="75" y="85"/>
                  </a:lnTo>
                  <a:lnTo>
                    <a:pt x="76" y="84"/>
                  </a:lnTo>
                  <a:lnTo>
                    <a:pt x="79" y="81"/>
                  </a:lnTo>
                  <a:lnTo>
                    <a:pt x="79" y="79"/>
                  </a:lnTo>
                  <a:lnTo>
                    <a:pt x="79" y="78"/>
                  </a:lnTo>
                  <a:lnTo>
                    <a:pt x="79" y="75"/>
                  </a:lnTo>
                  <a:lnTo>
                    <a:pt x="78" y="74"/>
                  </a:lnTo>
                  <a:lnTo>
                    <a:pt x="76" y="73"/>
                  </a:lnTo>
                  <a:lnTo>
                    <a:pt x="75" y="71"/>
                  </a:lnTo>
                  <a:lnTo>
                    <a:pt x="71" y="70"/>
                  </a:lnTo>
                  <a:lnTo>
                    <a:pt x="70" y="70"/>
                  </a:lnTo>
                  <a:lnTo>
                    <a:pt x="68" y="70"/>
                  </a:lnTo>
                  <a:lnTo>
                    <a:pt x="65" y="69"/>
                  </a:lnTo>
                  <a:lnTo>
                    <a:pt x="61" y="68"/>
                  </a:lnTo>
                  <a:lnTo>
                    <a:pt x="59" y="66"/>
                  </a:lnTo>
                  <a:lnTo>
                    <a:pt x="58" y="66"/>
                  </a:lnTo>
                  <a:lnTo>
                    <a:pt x="54" y="64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6" y="56"/>
                  </a:lnTo>
                  <a:lnTo>
                    <a:pt x="45" y="54"/>
                  </a:lnTo>
                  <a:lnTo>
                    <a:pt x="44" y="51"/>
                  </a:lnTo>
                  <a:lnTo>
                    <a:pt x="44" y="50"/>
                  </a:lnTo>
                  <a:lnTo>
                    <a:pt x="43" y="49"/>
                  </a:lnTo>
                  <a:lnTo>
                    <a:pt x="43" y="46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38" y="43"/>
                  </a:lnTo>
                  <a:lnTo>
                    <a:pt x="36" y="40"/>
                  </a:lnTo>
                  <a:lnTo>
                    <a:pt x="35" y="40"/>
                  </a:lnTo>
                  <a:lnTo>
                    <a:pt x="34" y="40"/>
                  </a:lnTo>
                  <a:lnTo>
                    <a:pt x="33" y="41"/>
                  </a:lnTo>
                  <a:lnTo>
                    <a:pt x="31" y="43"/>
                  </a:lnTo>
                  <a:lnTo>
                    <a:pt x="31" y="44"/>
                  </a:lnTo>
                  <a:lnTo>
                    <a:pt x="30" y="46"/>
                  </a:lnTo>
                  <a:lnTo>
                    <a:pt x="29" y="46"/>
                  </a:lnTo>
                  <a:lnTo>
                    <a:pt x="28" y="46"/>
                  </a:lnTo>
                  <a:lnTo>
                    <a:pt x="25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5" y="51"/>
                  </a:lnTo>
                  <a:lnTo>
                    <a:pt x="14" y="51"/>
                  </a:lnTo>
                  <a:lnTo>
                    <a:pt x="13" y="51"/>
                  </a:lnTo>
                  <a:lnTo>
                    <a:pt x="11" y="51"/>
                  </a:lnTo>
                  <a:lnTo>
                    <a:pt x="9" y="49"/>
                  </a:lnTo>
                  <a:lnTo>
                    <a:pt x="6" y="49"/>
                  </a:lnTo>
                  <a:lnTo>
                    <a:pt x="3" y="48"/>
                  </a:lnTo>
                  <a:lnTo>
                    <a:pt x="1" y="46"/>
                  </a:lnTo>
                  <a:lnTo>
                    <a:pt x="1" y="45"/>
                  </a:lnTo>
                  <a:lnTo>
                    <a:pt x="3" y="43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4" y="25"/>
                  </a:lnTo>
                  <a:lnTo>
                    <a:pt x="5" y="24"/>
                  </a:lnTo>
                  <a:lnTo>
                    <a:pt x="9" y="21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8" y="13"/>
                  </a:lnTo>
                  <a:lnTo>
                    <a:pt x="19" y="11"/>
                  </a:lnTo>
                  <a:lnTo>
                    <a:pt x="21" y="10"/>
                  </a:lnTo>
                  <a:lnTo>
                    <a:pt x="23" y="9"/>
                  </a:lnTo>
                  <a:lnTo>
                    <a:pt x="24" y="6"/>
                  </a:lnTo>
                  <a:lnTo>
                    <a:pt x="24" y="5"/>
                  </a:lnTo>
                  <a:lnTo>
                    <a:pt x="25" y="4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30" y="3"/>
                  </a:lnTo>
                  <a:lnTo>
                    <a:pt x="29" y="6"/>
                  </a:lnTo>
                  <a:lnTo>
                    <a:pt x="29" y="9"/>
                  </a:lnTo>
                  <a:lnTo>
                    <a:pt x="28" y="10"/>
                  </a:lnTo>
                  <a:lnTo>
                    <a:pt x="25" y="13"/>
                  </a:lnTo>
                  <a:lnTo>
                    <a:pt x="23" y="15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4" name="Freeform 143">
              <a:extLst>
                <a:ext uri="{FF2B5EF4-FFF2-40B4-BE49-F238E27FC236}">
                  <a16:creationId xmlns:a16="http://schemas.microsoft.com/office/drawing/2014/main" id="{4E66DFFD-BD7F-0DD7-A0A4-BC2B69278D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3346" y="1120973"/>
              <a:ext cx="11076" cy="11076"/>
            </a:xfrm>
            <a:custGeom>
              <a:avLst/>
              <a:gdLst>
                <a:gd name="T0" fmla="*/ 8 w 10"/>
                <a:gd name="T1" fmla="*/ 7 h 7"/>
                <a:gd name="T2" fmla="*/ 5 w 10"/>
                <a:gd name="T3" fmla="*/ 7 h 7"/>
                <a:gd name="T4" fmla="*/ 3 w 10"/>
                <a:gd name="T5" fmla="*/ 6 h 7"/>
                <a:gd name="T6" fmla="*/ 2 w 10"/>
                <a:gd name="T7" fmla="*/ 6 h 7"/>
                <a:gd name="T8" fmla="*/ 1 w 10"/>
                <a:gd name="T9" fmla="*/ 5 h 7"/>
                <a:gd name="T10" fmla="*/ 1 w 10"/>
                <a:gd name="T11" fmla="*/ 3 h 7"/>
                <a:gd name="T12" fmla="*/ 0 w 10"/>
                <a:gd name="T13" fmla="*/ 3 h 7"/>
                <a:gd name="T14" fmla="*/ 0 w 10"/>
                <a:gd name="T15" fmla="*/ 2 h 7"/>
                <a:gd name="T16" fmla="*/ 1 w 10"/>
                <a:gd name="T17" fmla="*/ 1 h 7"/>
                <a:gd name="T18" fmla="*/ 2 w 10"/>
                <a:gd name="T19" fmla="*/ 0 h 7"/>
                <a:gd name="T20" fmla="*/ 3 w 10"/>
                <a:gd name="T21" fmla="*/ 0 h 7"/>
                <a:gd name="T22" fmla="*/ 5 w 10"/>
                <a:gd name="T23" fmla="*/ 1 h 7"/>
                <a:gd name="T24" fmla="*/ 6 w 10"/>
                <a:gd name="T25" fmla="*/ 1 h 7"/>
                <a:gd name="T26" fmla="*/ 6 w 10"/>
                <a:gd name="T27" fmla="*/ 2 h 7"/>
                <a:gd name="T28" fmla="*/ 7 w 10"/>
                <a:gd name="T29" fmla="*/ 2 h 7"/>
                <a:gd name="T30" fmla="*/ 8 w 10"/>
                <a:gd name="T31" fmla="*/ 3 h 7"/>
                <a:gd name="T32" fmla="*/ 10 w 10"/>
                <a:gd name="T33" fmla="*/ 5 h 7"/>
                <a:gd name="T34" fmla="*/ 10 w 10"/>
                <a:gd name="T35" fmla="*/ 6 h 7"/>
                <a:gd name="T36" fmla="*/ 8 w 10"/>
                <a:gd name="T3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8" y="7"/>
                  </a:moveTo>
                  <a:lnTo>
                    <a:pt x="5" y="7"/>
                  </a:lnTo>
                  <a:lnTo>
                    <a:pt x="3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2"/>
                  </a:lnTo>
                  <a:lnTo>
                    <a:pt x="7" y="2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0" y="6"/>
                  </a:lnTo>
                  <a:lnTo>
                    <a:pt x="8" y="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5" name="Freeform 144">
              <a:extLst>
                <a:ext uri="{FF2B5EF4-FFF2-40B4-BE49-F238E27FC236}">
                  <a16:creationId xmlns:a16="http://schemas.microsoft.com/office/drawing/2014/main" id="{82BD7891-5B97-4CD0-F73E-7CC50CB63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883" y="910513"/>
              <a:ext cx="22156" cy="22156"/>
            </a:xfrm>
            <a:custGeom>
              <a:avLst/>
              <a:gdLst>
                <a:gd name="T0" fmla="*/ 10 w 14"/>
                <a:gd name="T1" fmla="*/ 19 h 19"/>
                <a:gd name="T2" fmla="*/ 8 w 14"/>
                <a:gd name="T3" fmla="*/ 19 h 19"/>
                <a:gd name="T4" fmla="*/ 6 w 14"/>
                <a:gd name="T5" fmla="*/ 19 h 19"/>
                <a:gd name="T6" fmla="*/ 4 w 14"/>
                <a:gd name="T7" fmla="*/ 18 h 19"/>
                <a:gd name="T8" fmla="*/ 3 w 14"/>
                <a:gd name="T9" fmla="*/ 18 h 19"/>
                <a:gd name="T10" fmla="*/ 3 w 14"/>
                <a:gd name="T11" fmla="*/ 16 h 19"/>
                <a:gd name="T12" fmla="*/ 3 w 14"/>
                <a:gd name="T13" fmla="*/ 15 h 19"/>
                <a:gd name="T14" fmla="*/ 4 w 14"/>
                <a:gd name="T15" fmla="*/ 14 h 19"/>
                <a:gd name="T16" fmla="*/ 3 w 14"/>
                <a:gd name="T17" fmla="*/ 14 h 19"/>
                <a:gd name="T18" fmla="*/ 1 w 14"/>
                <a:gd name="T19" fmla="*/ 13 h 19"/>
                <a:gd name="T20" fmla="*/ 0 w 14"/>
                <a:gd name="T21" fmla="*/ 11 h 19"/>
                <a:gd name="T22" fmla="*/ 0 w 14"/>
                <a:gd name="T23" fmla="*/ 10 h 19"/>
                <a:gd name="T24" fmla="*/ 1 w 14"/>
                <a:gd name="T25" fmla="*/ 8 h 19"/>
                <a:gd name="T26" fmla="*/ 4 w 14"/>
                <a:gd name="T27" fmla="*/ 3 h 19"/>
                <a:gd name="T28" fmla="*/ 5 w 14"/>
                <a:gd name="T29" fmla="*/ 1 h 19"/>
                <a:gd name="T30" fmla="*/ 6 w 14"/>
                <a:gd name="T31" fmla="*/ 0 h 19"/>
                <a:gd name="T32" fmla="*/ 8 w 14"/>
                <a:gd name="T33" fmla="*/ 0 h 19"/>
                <a:gd name="T34" fmla="*/ 9 w 14"/>
                <a:gd name="T35" fmla="*/ 0 h 19"/>
                <a:gd name="T36" fmla="*/ 11 w 14"/>
                <a:gd name="T37" fmla="*/ 4 h 19"/>
                <a:gd name="T38" fmla="*/ 13 w 14"/>
                <a:gd name="T39" fmla="*/ 6 h 19"/>
                <a:gd name="T40" fmla="*/ 14 w 14"/>
                <a:gd name="T41" fmla="*/ 8 h 19"/>
                <a:gd name="T42" fmla="*/ 13 w 14"/>
                <a:gd name="T43" fmla="*/ 9 h 19"/>
                <a:gd name="T44" fmla="*/ 13 w 14"/>
                <a:gd name="T45" fmla="*/ 10 h 19"/>
                <a:gd name="T46" fmla="*/ 11 w 14"/>
                <a:gd name="T47" fmla="*/ 10 h 19"/>
                <a:gd name="T48" fmla="*/ 10 w 14"/>
                <a:gd name="T49" fmla="*/ 10 h 19"/>
                <a:gd name="T50" fmla="*/ 10 w 14"/>
                <a:gd name="T51" fmla="*/ 11 h 19"/>
                <a:gd name="T52" fmla="*/ 10 w 14"/>
                <a:gd name="T53" fmla="*/ 13 h 19"/>
                <a:gd name="T54" fmla="*/ 11 w 14"/>
                <a:gd name="T55" fmla="*/ 13 h 19"/>
                <a:gd name="T56" fmla="*/ 11 w 14"/>
                <a:gd name="T57" fmla="*/ 15 h 19"/>
                <a:gd name="T58" fmla="*/ 11 w 14"/>
                <a:gd name="T59" fmla="*/ 18 h 19"/>
                <a:gd name="T60" fmla="*/ 10 w 14"/>
                <a:gd name="T61" fmla="*/ 18 h 19"/>
                <a:gd name="T62" fmla="*/ 10 w 14"/>
                <a:gd name="T6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" h="19">
                  <a:moveTo>
                    <a:pt x="10" y="19"/>
                  </a:moveTo>
                  <a:lnTo>
                    <a:pt x="8" y="19"/>
                  </a:lnTo>
                  <a:lnTo>
                    <a:pt x="6" y="19"/>
                  </a:lnTo>
                  <a:lnTo>
                    <a:pt x="4" y="18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4" y="14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4" y="3"/>
                  </a:lnTo>
                  <a:lnTo>
                    <a:pt x="5" y="1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4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6" name="Freeform 145">
              <a:extLst>
                <a:ext uri="{FF2B5EF4-FFF2-40B4-BE49-F238E27FC236}">
                  <a16:creationId xmlns:a16="http://schemas.microsoft.com/office/drawing/2014/main" id="{11F6BF2D-7E54-D3C6-2662-170CE2C4D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1958" y="882822"/>
              <a:ext cx="22156" cy="60923"/>
            </a:xfrm>
            <a:custGeom>
              <a:avLst/>
              <a:gdLst>
                <a:gd name="T0" fmla="*/ 16 w 16"/>
                <a:gd name="T1" fmla="*/ 42 h 44"/>
                <a:gd name="T2" fmla="*/ 16 w 16"/>
                <a:gd name="T3" fmla="*/ 43 h 44"/>
                <a:gd name="T4" fmla="*/ 16 w 16"/>
                <a:gd name="T5" fmla="*/ 44 h 44"/>
                <a:gd name="T6" fmla="*/ 15 w 16"/>
                <a:gd name="T7" fmla="*/ 44 h 44"/>
                <a:gd name="T8" fmla="*/ 13 w 16"/>
                <a:gd name="T9" fmla="*/ 44 h 44"/>
                <a:gd name="T10" fmla="*/ 12 w 16"/>
                <a:gd name="T11" fmla="*/ 44 h 44"/>
                <a:gd name="T12" fmla="*/ 11 w 16"/>
                <a:gd name="T13" fmla="*/ 43 h 44"/>
                <a:gd name="T14" fmla="*/ 7 w 16"/>
                <a:gd name="T15" fmla="*/ 43 h 44"/>
                <a:gd name="T16" fmla="*/ 5 w 16"/>
                <a:gd name="T17" fmla="*/ 43 h 44"/>
                <a:gd name="T18" fmla="*/ 2 w 16"/>
                <a:gd name="T19" fmla="*/ 43 h 44"/>
                <a:gd name="T20" fmla="*/ 0 w 16"/>
                <a:gd name="T21" fmla="*/ 43 h 44"/>
                <a:gd name="T22" fmla="*/ 1 w 16"/>
                <a:gd name="T23" fmla="*/ 43 h 44"/>
                <a:gd name="T24" fmla="*/ 3 w 16"/>
                <a:gd name="T25" fmla="*/ 43 h 44"/>
                <a:gd name="T26" fmla="*/ 5 w 16"/>
                <a:gd name="T27" fmla="*/ 42 h 44"/>
                <a:gd name="T28" fmla="*/ 7 w 16"/>
                <a:gd name="T29" fmla="*/ 42 h 44"/>
                <a:gd name="T30" fmla="*/ 12 w 16"/>
                <a:gd name="T31" fmla="*/ 42 h 44"/>
                <a:gd name="T32" fmla="*/ 13 w 16"/>
                <a:gd name="T33" fmla="*/ 42 h 44"/>
                <a:gd name="T34" fmla="*/ 13 w 16"/>
                <a:gd name="T35" fmla="*/ 40 h 44"/>
                <a:gd name="T36" fmla="*/ 12 w 16"/>
                <a:gd name="T37" fmla="*/ 40 h 44"/>
                <a:gd name="T38" fmla="*/ 12 w 16"/>
                <a:gd name="T39" fmla="*/ 39 h 44"/>
                <a:gd name="T40" fmla="*/ 12 w 16"/>
                <a:gd name="T41" fmla="*/ 38 h 44"/>
                <a:gd name="T42" fmla="*/ 13 w 16"/>
                <a:gd name="T43" fmla="*/ 34 h 44"/>
                <a:gd name="T44" fmla="*/ 13 w 16"/>
                <a:gd name="T45" fmla="*/ 33 h 44"/>
                <a:gd name="T46" fmla="*/ 13 w 16"/>
                <a:gd name="T47" fmla="*/ 29 h 44"/>
                <a:gd name="T48" fmla="*/ 13 w 16"/>
                <a:gd name="T49" fmla="*/ 28 h 44"/>
                <a:gd name="T50" fmla="*/ 15 w 16"/>
                <a:gd name="T51" fmla="*/ 25 h 44"/>
                <a:gd name="T52" fmla="*/ 15 w 16"/>
                <a:gd name="T53" fmla="*/ 24 h 44"/>
                <a:gd name="T54" fmla="*/ 15 w 16"/>
                <a:gd name="T55" fmla="*/ 22 h 44"/>
                <a:gd name="T56" fmla="*/ 15 w 16"/>
                <a:gd name="T57" fmla="*/ 20 h 44"/>
                <a:gd name="T58" fmla="*/ 13 w 16"/>
                <a:gd name="T59" fmla="*/ 18 h 44"/>
                <a:gd name="T60" fmla="*/ 12 w 16"/>
                <a:gd name="T61" fmla="*/ 13 h 44"/>
                <a:gd name="T62" fmla="*/ 12 w 16"/>
                <a:gd name="T63" fmla="*/ 10 h 44"/>
                <a:gd name="T64" fmla="*/ 12 w 16"/>
                <a:gd name="T65" fmla="*/ 8 h 44"/>
                <a:gd name="T66" fmla="*/ 11 w 16"/>
                <a:gd name="T67" fmla="*/ 5 h 44"/>
                <a:gd name="T68" fmla="*/ 10 w 16"/>
                <a:gd name="T69" fmla="*/ 4 h 44"/>
                <a:gd name="T70" fmla="*/ 8 w 16"/>
                <a:gd name="T71" fmla="*/ 2 h 44"/>
                <a:gd name="T72" fmla="*/ 7 w 16"/>
                <a:gd name="T73" fmla="*/ 2 h 44"/>
                <a:gd name="T74" fmla="*/ 7 w 16"/>
                <a:gd name="T75" fmla="*/ 0 h 44"/>
                <a:gd name="T76" fmla="*/ 8 w 16"/>
                <a:gd name="T77" fmla="*/ 0 h 44"/>
                <a:gd name="T78" fmla="*/ 10 w 16"/>
                <a:gd name="T79" fmla="*/ 2 h 44"/>
                <a:gd name="T80" fmla="*/ 12 w 16"/>
                <a:gd name="T81" fmla="*/ 4 h 44"/>
                <a:gd name="T82" fmla="*/ 13 w 16"/>
                <a:gd name="T83" fmla="*/ 8 h 44"/>
                <a:gd name="T84" fmla="*/ 13 w 16"/>
                <a:gd name="T85" fmla="*/ 10 h 44"/>
                <a:gd name="T86" fmla="*/ 15 w 16"/>
                <a:gd name="T87" fmla="*/ 14 h 44"/>
                <a:gd name="T88" fmla="*/ 16 w 16"/>
                <a:gd name="T89" fmla="*/ 19 h 44"/>
                <a:gd name="T90" fmla="*/ 16 w 16"/>
                <a:gd name="T91" fmla="*/ 22 h 44"/>
                <a:gd name="T92" fmla="*/ 16 w 16"/>
                <a:gd name="T93" fmla="*/ 24 h 44"/>
                <a:gd name="T94" fmla="*/ 16 w 16"/>
                <a:gd name="T95" fmla="*/ 25 h 44"/>
                <a:gd name="T96" fmla="*/ 16 w 16"/>
                <a:gd name="T97" fmla="*/ 28 h 44"/>
                <a:gd name="T98" fmla="*/ 15 w 16"/>
                <a:gd name="T99" fmla="*/ 33 h 44"/>
                <a:gd name="T100" fmla="*/ 15 w 16"/>
                <a:gd name="T101" fmla="*/ 34 h 44"/>
                <a:gd name="T102" fmla="*/ 15 w 16"/>
                <a:gd name="T103" fmla="*/ 35 h 44"/>
                <a:gd name="T104" fmla="*/ 13 w 16"/>
                <a:gd name="T105" fmla="*/ 37 h 44"/>
                <a:gd name="T106" fmla="*/ 13 w 16"/>
                <a:gd name="T107" fmla="*/ 38 h 44"/>
                <a:gd name="T108" fmla="*/ 13 w 16"/>
                <a:gd name="T109" fmla="*/ 39 h 44"/>
                <a:gd name="T110" fmla="*/ 15 w 16"/>
                <a:gd name="T111" fmla="*/ 40 h 44"/>
                <a:gd name="T112" fmla="*/ 16 w 16"/>
                <a:gd name="T113" fmla="*/ 40 h 44"/>
                <a:gd name="T114" fmla="*/ 16 w 16"/>
                <a:gd name="T115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" h="44">
                  <a:moveTo>
                    <a:pt x="16" y="42"/>
                  </a:moveTo>
                  <a:lnTo>
                    <a:pt x="16" y="43"/>
                  </a:lnTo>
                  <a:lnTo>
                    <a:pt x="16" y="44"/>
                  </a:lnTo>
                  <a:lnTo>
                    <a:pt x="15" y="44"/>
                  </a:lnTo>
                  <a:lnTo>
                    <a:pt x="13" y="44"/>
                  </a:lnTo>
                  <a:lnTo>
                    <a:pt x="12" y="44"/>
                  </a:lnTo>
                  <a:lnTo>
                    <a:pt x="11" y="43"/>
                  </a:lnTo>
                  <a:lnTo>
                    <a:pt x="7" y="43"/>
                  </a:lnTo>
                  <a:lnTo>
                    <a:pt x="5" y="43"/>
                  </a:lnTo>
                  <a:lnTo>
                    <a:pt x="2" y="43"/>
                  </a:lnTo>
                  <a:lnTo>
                    <a:pt x="0" y="43"/>
                  </a:lnTo>
                  <a:lnTo>
                    <a:pt x="1" y="43"/>
                  </a:lnTo>
                  <a:lnTo>
                    <a:pt x="3" y="43"/>
                  </a:lnTo>
                  <a:lnTo>
                    <a:pt x="5" y="42"/>
                  </a:lnTo>
                  <a:lnTo>
                    <a:pt x="7" y="42"/>
                  </a:lnTo>
                  <a:lnTo>
                    <a:pt x="12" y="42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12" y="40"/>
                  </a:lnTo>
                  <a:lnTo>
                    <a:pt x="12" y="39"/>
                  </a:lnTo>
                  <a:lnTo>
                    <a:pt x="12" y="38"/>
                  </a:lnTo>
                  <a:lnTo>
                    <a:pt x="13" y="34"/>
                  </a:lnTo>
                  <a:lnTo>
                    <a:pt x="13" y="33"/>
                  </a:lnTo>
                  <a:lnTo>
                    <a:pt x="13" y="29"/>
                  </a:lnTo>
                  <a:lnTo>
                    <a:pt x="13" y="28"/>
                  </a:lnTo>
                  <a:lnTo>
                    <a:pt x="15" y="25"/>
                  </a:lnTo>
                  <a:lnTo>
                    <a:pt x="15" y="24"/>
                  </a:lnTo>
                  <a:lnTo>
                    <a:pt x="15" y="22"/>
                  </a:lnTo>
                  <a:lnTo>
                    <a:pt x="15" y="20"/>
                  </a:lnTo>
                  <a:lnTo>
                    <a:pt x="13" y="18"/>
                  </a:lnTo>
                  <a:lnTo>
                    <a:pt x="12" y="13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1" y="5"/>
                  </a:lnTo>
                  <a:lnTo>
                    <a:pt x="10" y="4"/>
                  </a:lnTo>
                  <a:lnTo>
                    <a:pt x="8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5" y="14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6" y="25"/>
                  </a:lnTo>
                  <a:lnTo>
                    <a:pt x="16" y="28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5" y="35"/>
                  </a:lnTo>
                  <a:lnTo>
                    <a:pt x="13" y="37"/>
                  </a:lnTo>
                  <a:lnTo>
                    <a:pt x="13" y="38"/>
                  </a:lnTo>
                  <a:lnTo>
                    <a:pt x="13" y="39"/>
                  </a:lnTo>
                  <a:lnTo>
                    <a:pt x="15" y="40"/>
                  </a:lnTo>
                  <a:lnTo>
                    <a:pt x="16" y="40"/>
                  </a:lnTo>
                  <a:lnTo>
                    <a:pt x="16" y="4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7" name="Freeform 146">
              <a:extLst>
                <a:ext uri="{FF2B5EF4-FFF2-40B4-BE49-F238E27FC236}">
                  <a16:creationId xmlns:a16="http://schemas.microsoft.com/office/drawing/2014/main" id="{0C7A525B-F65A-DEB3-24FA-4F8F04B28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8422" y="877282"/>
              <a:ext cx="22156" cy="33231"/>
            </a:xfrm>
            <a:custGeom>
              <a:avLst/>
              <a:gdLst>
                <a:gd name="T0" fmla="*/ 19 w 19"/>
                <a:gd name="T1" fmla="*/ 17 h 25"/>
                <a:gd name="T2" fmla="*/ 19 w 19"/>
                <a:gd name="T3" fmla="*/ 19 h 25"/>
                <a:gd name="T4" fmla="*/ 17 w 19"/>
                <a:gd name="T5" fmla="*/ 20 h 25"/>
                <a:gd name="T6" fmla="*/ 15 w 19"/>
                <a:gd name="T7" fmla="*/ 20 h 25"/>
                <a:gd name="T8" fmla="*/ 14 w 19"/>
                <a:gd name="T9" fmla="*/ 20 h 25"/>
                <a:gd name="T10" fmla="*/ 12 w 19"/>
                <a:gd name="T11" fmla="*/ 20 h 25"/>
                <a:gd name="T12" fmla="*/ 12 w 19"/>
                <a:gd name="T13" fmla="*/ 19 h 25"/>
                <a:gd name="T14" fmla="*/ 11 w 19"/>
                <a:gd name="T15" fmla="*/ 19 h 25"/>
                <a:gd name="T16" fmla="*/ 10 w 19"/>
                <a:gd name="T17" fmla="*/ 19 h 25"/>
                <a:gd name="T18" fmla="*/ 9 w 19"/>
                <a:gd name="T19" fmla="*/ 20 h 25"/>
                <a:gd name="T20" fmla="*/ 10 w 19"/>
                <a:gd name="T21" fmla="*/ 21 h 25"/>
                <a:gd name="T22" fmla="*/ 10 w 19"/>
                <a:gd name="T23" fmla="*/ 22 h 25"/>
                <a:gd name="T24" fmla="*/ 10 w 19"/>
                <a:gd name="T25" fmla="*/ 24 h 25"/>
                <a:gd name="T26" fmla="*/ 7 w 19"/>
                <a:gd name="T27" fmla="*/ 25 h 25"/>
                <a:gd name="T28" fmla="*/ 6 w 19"/>
                <a:gd name="T29" fmla="*/ 25 h 25"/>
                <a:gd name="T30" fmla="*/ 6 w 19"/>
                <a:gd name="T31" fmla="*/ 24 h 25"/>
                <a:gd name="T32" fmla="*/ 5 w 19"/>
                <a:gd name="T33" fmla="*/ 24 h 25"/>
                <a:gd name="T34" fmla="*/ 4 w 19"/>
                <a:gd name="T35" fmla="*/ 21 h 25"/>
                <a:gd name="T36" fmla="*/ 4 w 19"/>
                <a:gd name="T37" fmla="*/ 20 h 25"/>
                <a:gd name="T38" fmla="*/ 2 w 19"/>
                <a:gd name="T39" fmla="*/ 20 h 25"/>
                <a:gd name="T40" fmla="*/ 2 w 19"/>
                <a:gd name="T41" fmla="*/ 17 h 25"/>
                <a:gd name="T42" fmla="*/ 2 w 19"/>
                <a:gd name="T43" fmla="*/ 16 h 25"/>
                <a:gd name="T44" fmla="*/ 2 w 19"/>
                <a:gd name="T45" fmla="*/ 15 h 25"/>
                <a:gd name="T46" fmla="*/ 1 w 19"/>
                <a:gd name="T47" fmla="*/ 12 h 25"/>
                <a:gd name="T48" fmla="*/ 0 w 19"/>
                <a:gd name="T49" fmla="*/ 11 h 25"/>
                <a:gd name="T50" fmla="*/ 0 w 19"/>
                <a:gd name="T51" fmla="*/ 10 h 25"/>
                <a:gd name="T52" fmla="*/ 0 w 19"/>
                <a:gd name="T53" fmla="*/ 9 h 25"/>
                <a:gd name="T54" fmla="*/ 0 w 19"/>
                <a:gd name="T55" fmla="*/ 7 h 25"/>
                <a:gd name="T56" fmla="*/ 1 w 19"/>
                <a:gd name="T57" fmla="*/ 6 h 25"/>
                <a:gd name="T58" fmla="*/ 2 w 19"/>
                <a:gd name="T59" fmla="*/ 2 h 25"/>
                <a:gd name="T60" fmla="*/ 5 w 19"/>
                <a:gd name="T61" fmla="*/ 0 h 25"/>
                <a:gd name="T62" fmla="*/ 6 w 19"/>
                <a:gd name="T63" fmla="*/ 0 h 25"/>
                <a:gd name="T64" fmla="*/ 7 w 19"/>
                <a:gd name="T65" fmla="*/ 0 h 25"/>
                <a:gd name="T66" fmla="*/ 9 w 19"/>
                <a:gd name="T67" fmla="*/ 0 h 25"/>
                <a:gd name="T68" fmla="*/ 9 w 19"/>
                <a:gd name="T69" fmla="*/ 1 h 25"/>
                <a:gd name="T70" fmla="*/ 9 w 19"/>
                <a:gd name="T71" fmla="*/ 2 h 25"/>
                <a:gd name="T72" fmla="*/ 11 w 19"/>
                <a:gd name="T73" fmla="*/ 4 h 25"/>
                <a:gd name="T74" fmla="*/ 12 w 19"/>
                <a:gd name="T75" fmla="*/ 6 h 25"/>
                <a:gd name="T76" fmla="*/ 12 w 19"/>
                <a:gd name="T77" fmla="*/ 7 h 25"/>
                <a:gd name="T78" fmla="*/ 12 w 19"/>
                <a:gd name="T79" fmla="*/ 9 h 25"/>
                <a:gd name="T80" fmla="*/ 14 w 19"/>
                <a:gd name="T81" fmla="*/ 10 h 25"/>
                <a:gd name="T82" fmla="*/ 14 w 19"/>
                <a:gd name="T83" fmla="*/ 11 h 25"/>
                <a:gd name="T84" fmla="*/ 15 w 19"/>
                <a:gd name="T85" fmla="*/ 12 h 25"/>
                <a:gd name="T86" fmla="*/ 16 w 19"/>
                <a:gd name="T87" fmla="*/ 12 h 25"/>
                <a:gd name="T88" fmla="*/ 17 w 19"/>
                <a:gd name="T89" fmla="*/ 12 h 25"/>
                <a:gd name="T90" fmla="*/ 19 w 19"/>
                <a:gd name="T91" fmla="*/ 15 h 25"/>
                <a:gd name="T92" fmla="*/ 19 w 19"/>
                <a:gd name="T9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" h="25">
                  <a:moveTo>
                    <a:pt x="19" y="17"/>
                  </a:moveTo>
                  <a:lnTo>
                    <a:pt x="19" y="19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4" y="20"/>
                  </a:lnTo>
                  <a:lnTo>
                    <a:pt x="12" y="20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0" y="19"/>
                  </a:lnTo>
                  <a:lnTo>
                    <a:pt x="9" y="20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5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6"/>
                  </a:lnTo>
                  <a:lnTo>
                    <a:pt x="2" y="2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2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7"/>
                  </a:lnTo>
                  <a:lnTo>
                    <a:pt x="12" y="9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5" y="12"/>
                  </a:lnTo>
                  <a:lnTo>
                    <a:pt x="16" y="12"/>
                  </a:lnTo>
                  <a:lnTo>
                    <a:pt x="17" y="12"/>
                  </a:lnTo>
                  <a:lnTo>
                    <a:pt x="19" y="15"/>
                  </a:lnTo>
                  <a:lnTo>
                    <a:pt x="19" y="1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8" name="Freeform 147">
              <a:extLst>
                <a:ext uri="{FF2B5EF4-FFF2-40B4-BE49-F238E27FC236}">
                  <a16:creationId xmlns:a16="http://schemas.microsoft.com/office/drawing/2014/main" id="{B82F7983-67A6-8E60-60A3-D29B5A855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652" y="871747"/>
              <a:ext cx="44307" cy="27694"/>
            </a:xfrm>
            <a:custGeom>
              <a:avLst/>
              <a:gdLst>
                <a:gd name="T0" fmla="*/ 27 w 30"/>
                <a:gd name="T1" fmla="*/ 9 h 19"/>
                <a:gd name="T2" fmla="*/ 25 w 30"/>
                <a:gd name="T3" fmla="*/ 11 h 19"/>
                <a:gd name="T4" fmla="*/ 23 w 30"/>
                <a:gd name="T5" fmla="*/ 11 h 19"/>
                <a:gd name="T6" fmla="*/ 22 w 30"/>
                <a:gd name="T7" fmla="*/ 11 h 19"/>
                <a:gd name="T8" fmla="*/ 20 w 30"/>
                <a:gd name="T9" fmla="*/ 11 h 19"/>
                <a:gd name="T10" fmla="*/ 18 w 30"/>
                <a:gd name="T11" fmla="*/ 10 h 19"/>
                <a:gd name="T12" fmla="*/ 17 w 30"/>
                <a:gd name="T13" fmla="*/ 10 h 19"/>
                <a:gd name="T14" fmla="*/ 16 w 30"/>
                <a:gd name="T15" fmla="*/ 11 h 19"/>
                <a:gd name="T16" fmla="*/ 16 w 30"/>
                <a:gd name="T17" fmla="*/ 12 h 19"/>
                <a:gd name="T18" fmla="*/ 17 w 30"/>
                <a:gd name="T19" fmla="*/ 14 h 19"/>
                <a:gd name="T20" fmla="*/ 18 w 30"/>
                <a:gd name="T21" fmla="*/ 15 h 19"/>
                <a:gd name="T22" fmla="*/ 17 w 30"/>
                <a:gd name="T23" fmla="*/ 16 h 19"/>
                <a:gd name="T24" fmla="*/ 15 w 30"/>
                <a:gd name="T25" fmla="*/ 16 h 19"/>
                <a:gd name="T26" fmla="*/ 15 w 30"/>
                <a:gd name="T27" fmla="*/ 15 h 19"/>
                <a:gd name="T28" fmla="*/ 12 w 30"/>
                <a:gd name="T29" fmla="*/ 16 h 19"/>
                <a:gd name="T30" fmla="*/ 10 w 30"/>
                <a:gd name="T31" fmla="*/ 16 h 19"/>
                <a:gd name="T32" fmla="*/ 8 w 30"/>
                <a:gd name="T33" fmla="*/ 16 h 19"/>
                <a:gd name="T34" fmla="*/ 7 w 30"/>
                <a:gd name="T35" fmla="*/ 16 h 19"/>
                <a:gd name="T36" fmla="*/ 6 w 30"/>
                <a:gd name="T37" fmla="*/ 16 h 19"/>
                <a:gd name="T38" fmla="*/ 6 w 30"/>
                <a:gd name="T39" fmla="*/ 17 h 19"/>
                <a:gd name="T40" fmla="*/ 6 w 30"/>
                <a:gd name="T41" fmla="*/ 19 h 19"/>
                <a:gd name="T42" fmla="*/ 5 w 30"/>
                <a:gd name="T43" fmla="*/ 19 h 19"/>
                <a:gd name="T44" fmla="*/ 3 w 30"/>
                <a:gd name="T45" fmla="*/ 19 h 19"/>
                <a:gd name="T46" fmla="*/ 2 w 30"/>
                <a:gd name="T47" fmla="*/ 17 h 19"/>
                <a:gd name="T48" fmla="*/ 1 w 30"/>
                <a:gd name="T49" fmla="*/ 16 h 19"/>
                <a:gd name="T50" fmla="*/ 1 w 30"/>
                <a:gd name="T51" fmla="*/ 15 h 19"/>
                <a:gd name="T52" fmla="*/ 0 w 30"/>
                <a:gd name="T53" fmla="*/ 15 h 19"/>
                <a:gd name="T54" fmla="*/ 1 w 30"/>
                <a:gd name="T55" fmla="*/ 15 h 19"/>
                <a:gd name="T56" fmla="*/ 2 w 30"/>
                <a:gd name="T57" fmla="*/ 15 h 19"/>
                <a:gd name="T58" fmla="*/ 5 w 30"/>
                <a:gd name="T59" fmla="*/ 15 h 19"/>
                <a:gd name="T60" fmla="*/ 7 w 30"/>
                <a:gd name="T61" fmla="*/ 15 h 19"/>
                <a:gd name="T62" fmla="*/ 11 w 30"/>
                <a:gd name="T63" fmla="*/ 14 h 19"/>
                <a:gd name="T64" fmla="*/ 13 w 30"/>
                <a:gd name="T65" fmla="*/ 12 h 19"/>
                <a:gd name="T66" fmla="*/ 15 w 30"/>
                <a:gd name="T67" fmla="*/ 12 h 19"/>
                <a:gd name="T68" fmla="*/ 16 w 30"/>
                <a:gd name="T69" fmla="*/ 9 h 19"/>
                <a:gd name="T70" fmla="*/ 17 w 30"/>
                <a:gd name="T71" fmla="*/ 9 h 19"/>
                <a:gd name="T72" fmla="*/ 20 w 30"/>
                <a:gd name="T73" fmla="*/ 7 h 19"/>
                <a:gd name="T74" fmla="*/ 21 w 30"/>
                <a:gd name="T75" fmla="*/ 6 h 19"/>
                <a:gd name="T76" fmla="*/ 23 w 30"/>
                <a:gd name="T77" fmla="*/ 5 h 19"/>
                <a:gd name="T78" fmla="*/ 25 w 30"/>
                <a:gd name="T79" fmla="*/ 2 h 19"/>
                <a:gd name="T80" fmla="*/ 26 w 30"/>
                <a:gd name="T81" fmla="*/ 1 h 19"/>
                <a:gd name="T82" fmla="*/ 27 w 30"/>
                <a:gd name="T83" fmla="*/ 0 h 19"/>
                <a:gd name="T84" fmla="*/ 28 w 30"/>
                <a:gd name="T85" fmla="*/ 1 h 19"/>
                <a:gd name="T86" fmla="*/ 30 w 30"/>
                <a:gd name="T87" fmla="*/ 2 h 19"/>
                <a:gd name="T88" fmla="*/ 28 w 30"/>
                <a:gd name="T89" fmla="*/ 4 h 19"/>
                <a:gd name="T90" fmla="*/ 28 w 30"/>
                <a:gd name="T91" fmla="*/ 6 h 19"/>
                <a:gd name="T92" fmla="*/ 27 w 30"/>
                <a:gd name="T9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0" h="19">
                  <a:moveTo>
                    <a:pt x="27" y="9"/>
                  </a:move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18" y="10"/>
                  </a:lnTo>
                  <a:lnTo>
                    <a:pt x="17" y="10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7" y="14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5" y="16"/>
                  </a:lnTo>
                  <a:lnTo>
                    <a:pt x="15" y="15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6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0" y="15"/>
                  </a:lnTo>
                  <a:lnTo>
                    <a:pt x="1" y="15"/>
                  </a:lnTo>
                  <a:lnTo>
                    <a:pt x="2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11" y="14"/>
                  </a:lnTo>
                  <a:lnTo>
                    <a:pt x="13" y="12"/>
                  </a:lnTo>
                  <a:lnTo>
                    <a:pt x="15" y="12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20" y="7"/>
                  </a:lnTo>
                  <a:lnTo>
                    <a:pt x="21" y="6"/>
                  </a:lnTo>
                  <a:lnTo>
                    <a:pt x="23" y="5"/>
                  </a:lnTo>
                  <a:lnTo>
                    <a:pt x="25" y="2"/>
                  </a:lnTo>
                  <a:lnTo>
                    <a:pt x="26" y="1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7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99" name="Freeform 148">
              <a:extLst>
                <a:ext uri="{FF2B5EF4-FFF2-40B4-BE49-F238E27FC236}">
                  <a16:creationId xmlns:a16="http://schemas.microsoft.com/office/drawing/2014/main" id="{99826974-4BDB-5252-A8C8-C766EE6C7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0724" y="821899"/>
              <a:ext cx="27694" cy="33231"/>
            </a:xfrm>
            <a:custGeom>
              <a:avLst/>
              <a:gdLst>
                <a:gd name="T0" fmla="*/ 15 w 19"/>
                <a:gd name="T1" fmla="*/ 2 h 22"/>
                <a:gd name="T2" fmla="*/ 15 w 19"/>
                <a:gd name="T3" fmla="*/ 4 h 22"/>
                <a:gd name="T4" fmla="*/ 17 w 19"/>
                <a:gd name="T5" fmla="*/ 4 h 22"/>
                <a:gd name="T6" fmla="*/ 18 w 19"/>
                <a:gd name="T7" fmla="*/ 5 h 22"/>
                <a:gd name="T8" fmla="*/ 19 w 19"/>
                <a:gd name="T9" fmla="*/ 6 h 22"/>
                <a:gd name="T10" fmla="*/ 19 w 19"/>
                <a:gd name="T11" fmla="*/ 7 h 22"/>
                <a:gd name="T12" fmla="*/ 18 w 19"/>
                <a:gd name="T13" fmla="*/ 9 h 22"/>
                <a:gd name="T14" fmla="*/ 17 w 19"/>
                <a:gd name="T15" fmla="*/ 9 h 22"/>
                <a:gd name="T16" fmla="*/ 15 w 19"/>
                <a:gd name="T17" fmla="*/ 10 h 22"/>
                <a:gd name="T18" fmla="*/ 14 w 19"/>
                <a:gd name="T19" fmla="*/ 10 h 22"/>
                <a:gd name="T20" fmla="*/ 14 w 19"/>
                <a:gd name="T21" fmla="*/ 12 h 22"/>
                <a:gd name="T22" fmla="*/ 13 w 19"/>
                <a:gd name="T23" fmla="*/ 14 h 22"/>
                <a:gd name="T24" fmla="*/ 13 w 19"/>
                <a:gd name="T25" fmla="*/ 15 h 22"/>
                <a:gd name="T26" fmla="*/ 10 w 19"/>
                <a:gd name="T27" fmla="*/ 17 h 22"/>
                <a:gd name="T28" fmla="*/ 9 w 19"/>
                <a:gd name="T29" fmla="*/ 20 h 22"/>
                <a:gd name="T30" fmla="*/ 7 w 19"/>
                <a:gd name="T31" fmla="*/ 21 h 22"/>
                <a:gd name="T32" fmla="*/ 5 w 19"/>
                <a:gd name="T33" fmla="*/ 22 h 22"/>
                <a:gd name="T34" fmla="*/ 4 w 19"/>
                <a:gd name="T35" fmla="*/ 22 h 22"/>
                <a:gd name="T36" fmla="*/ 3 w 19"/>
                <a:gd name="T37" fmla="*/ 22 h 22"/>
                <a:gd name="T38" fmla="*/ 2 w 19"/>
                <a:gd name="T39" fmla="*/ 22 h 22"/>
                <a:gd name="T40" fmla="*/ 0 w 19"/>
                <a:gd name="T41" fmla="*/ 21 h 22"/>
                <a:gd name="T42" fmla="*/ 0 w 19"/>
                <a:gd name="T43" fmla="*/ 20 h 22"/>
                <a:gd name="T44" fmla="*/ 2 w 19"/>
                <a:gd name="T45" fmla="*/ 19 h 22"/>
                <a:gd name="T46" fmla="*/ 3 w 19"/>
                <a:gd name="T47" fmla="*/ 19 h 22"/>
                <a:gd name="T48" fmla="*/ 3 w 19"/>
                <a:gd name="T49" fmla="*/ 21 h 22"/>
                <a:gd name="T50" fmla="*/ 4 w 19"/>
                <a:gd name="T51" fmla="*/ 21 h 22"/>
                <a:gd name="T52" fmla="*/ 5 w 19"/>
                <a:gd name="T53" fmla="*/ 21 h 22"/>
                <a:gd name="T54" fmla="*/ 7 w 19"/>
                <a:gd name="T55" fmla="*/ 20 h 22"/>
                <a:gd name="T56" fmla="*/ 8 w 19"/>
                <a:gd name="T57" fmla="*/ 17 h 22"/>
                <a:gd name="T58" fmla="*/ 10 w 19"/>
                <a:gd name="T59" fmla="*/ 15 h 22"/>
                <a:gd name="T60" fmla="*/ 12 w 19"/>
                <a:gd name="T61" fmla="*/ 14 h 22"/>
                <a:gd name="T62" fmla="*/ 12 w 19"/>
                <a:gd name="T63" fmla="*/ 12 h 22"/>
                <a:gd name="T64" fmla="*/ 12 w 19"/>
                <a:gd name="T65" fmla="*/ 11 h 22"/>
                <a:gd name="T66" fmla="*/ 13 w 19"/>
                <a:gd name="T67" fmla="*/ 10 h 22"/>
                <a:gd name="T68" fmla="*/ 14 w 19"/>
                <a:gd name="T69" fmla="*/ 9 h 22"/>
                <a:gd name="T70" fmla="*/ 15 w 19"/>
                <a:gd name="T71" fmla="*/ 7 h 22"/>
                <a:gd name="T72" fmla="*/ 15 w 19"/>
                <a:gd name="T73" fmla="*/ 6 h 22"/>
                <a:gd name="T74" fmla="*/ 15 w 19"/>
                <a:gd name="T75" fmla="*/ 5 h 22"/>
                <a:gd name="T76" fmla="*/ 15 w 19"/>
                <a:gd name="T77" fmla="*/ 4 h 22"/>
                <a:gd name="T78" fmla="*/ 14 w 19"/>
                <a:gd name="T79" fmla="*/ 2 h 22"/>
                <a:gd name="T80" fmla="*/ 13 w 19"/>
                <a:gd name="T81" fmla="*/ 2 h 22"/>
                <a:gd name="T82" fmla="*/ 10 w 19"/>
                <a:gd name="T83" fmla="*/ 2 h 22"/>
                <a:gd name="T84" fmla="*/ 9 w 19"/>
                <a:gd name="T85" fmla="*/ 4 h 22"/>
                <a:gd name="T86" fmla="*/ 8 w 19"/>
                <a:gd name="T87" fmla="*/ 4 h 22"/>
                <a:gd name="T88" fmla="*/ 7 w 19"/>
                <a:gd name="T89" fmla="*/ 4 h 22"/>
                <a:gd name="T90" fmla="*/ 7 w 19"/>
                <a:gd name="T91" fmla="*/ 2 h 22"/>
                <a:gd name="T92" fmla="*/ 7 w 19"/>
                <a:gd name="T93" fmla="*/ 1 h 22"/>
                <a:gd name="T94" fmla="*/ 8 w 19"/>
                <a:gd name="T95" fmla="*/ 1 h 22"/>
                <a:gd name="T96" fmla="*/ 10 w 19"/>
                <a:gd name="T97" fmla="*/ 0 h 22"/>
                <a:gd name="T98" fmla="*/ 13 w 19"/>
                <a:gd name="T99" fmla="*/ 0 h 22"/>
                <a:gd name="T100" fmla="*/ 14 w 19"/>
                <a:gd name="T101" fmla="*/ 1 h 22"/>
                <a:gd name="T102" fmla="*/ 15 w 19"/>
                <a:gd name="T103" fmla="*/ 1 h 22"/>
                <a:gd name="T104" fmla="*/ 15 w 19"/>
                <a:gd name="T10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" h="22">
                  <a:moveTo>
                    <a:pt x="15" y="2"/>
                  </a:moveTo>
                  <a:lnTo>
                    <a:pt x="15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8" y="9"/>
                  </a:lnTo>
                  <a:lnTo>
                    <a:pt x="17" y="9"/>
                  </a:lnTo>
                  <a:lnTo>
                    <a:pt x="15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9" y="20"/>
                  </a:lnTo>
                  <a:lnTo>
                    <a:pt x="7" y="21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2" y="22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9"/>
                  </a:lnTo>
                  <a:lnTo>
                    <a:pt x="3" y="21"/>
                  </a:lnTo>
                  <a:lnTo>
                    <a:pt x="4" y="21"/>
                  </a:lnTo>
                  <a:lnTo>
                    <a:pt x="5" y="21"/>
                  </a:lnTo>
                  <a:lnTo>
                    <a:pt x="7" y="20"/>
                  </a:lnTo>
                  <a:lnTo>
                    <a:pt x="8" y="17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3" y="10"/>
                  </a:lnTo>
                  <a:lnTo>
                    <a:pt x="14" y="9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2"/>
                  </a:lnTo>
                  <a:lnTo>
                    <a:pt x="10" y="2"/>
                  </a:lnTo>
                  <a:lnTo>
                    <a:pt x="9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2"/>
                  </a:lnTo>
                  <a:lnTo>
                    <a:pt x="7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5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0" name="Freeform 149">
              <a:extLst>
                <a:ext uri="{FF2B5EF4-FFF2-40B4-BE49-F238E27FC236}">
                  <a16:creationId xmlns:a16="http://schemas.microsoft.com/office/drawing/2014/main" id="{5DAA5F93-DE43-2A7B-A26E-537F2CFCC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421" y="788668"/>
              <a:ext cx="44307" cy="33231"/>
            </a:xfrm>
            <a:custGeom>
              <a:avLst/>
              <a:gdLst>
                <a:gd name="T0" fmla="*/ 10 w 31"/>
                <a:gd name="T1" fmla="*/ 19 h 21"/>
                <a:gd name="T2" fmla="*/ 17 w 31"/>
                <a:gd name="T3" fmla="*/ 15 h 21"/>
                <a:gd name="T4" fmla="*/ 23 w 31"/>
                <a:gd name="T5" fmla="*/ 11 h 21"/>
                <a:gd name="T6" fmla="*/ 26 w 31"/>
                <a:gd name="T7" fmla="*/ 9 h 21"/>
                <a:gd name="T8" fmla="*/ 25 w 31"/>
                <a:gd name="T9" fmla="*/ 5 h 21"/>
                <a:gd name="T10" fmla="*/ 23 w 31"/>
                <a:gd name="T11" fmla="*/ 3 h 21"/>
                <a:gd name="T12" fmla="*/ 25 w 31"/>
                <a:gd name="T13" fmla="*/ 1 h 21"/>
                <a:gd name="T14" fmla="*/ 27 w 31"/>
                <a:gd name="T15" fmla="*/ 3 h 21"/>
                <a:gd name="T16" fmla="*/ 28 w 31"/>
                <a:gd name="T17" fmla="*/ 5 h 21"/>
                <a:gd name="T18" fmla="*/ 31 w 31"/>
                <a:gd name="T19" fmla="*/ 6 h 21"/>
                <a:gd name="T20" fmla="*/ 28 w 31"/>
                <a:gd name="T21" fmla="*/ 8 h 21"/>
                <a:gd name="T22" fmla="*/ 27 w 31"/>
                <a:gd name="T23" fmla="*/ 9 h 21"/>
                <a:gd name="T24" fmla="*/ 25 w 31"/>
                <a:gd name="T25" fmla="*/ 13 h 21"/>
                <a:gd name="T26" fmla="*/ 17 w 31"/>
                <a:gd name="T27" fmla="*/ 16 h 21"/>
                <a:gd name="T28" fmla="*/ 13 w 31"/>
                <a:gd name="T29" fmla="*/ 18 h 21"/>
                <a:gd name="T30" fmla="*/ 11 w 31"/>
                <a:gd name="T31" fmla="*/ 19 h 21"/>
                <a:gd name="T32" fmla="*/ 10 w 31"/>
                <a:gd name="T33" fmla="*/ 21 h 21"/>
                <a:gd name="T34" fmla="*/ 7 w 31"/>
                <a:gd name="T35" fmla="*/ 21 h 21"/>
                <a:gd name="T36" fmla="*/ 6 w 31"/>
                <a:gd name="T37" fmla="*/ 19 h 21"/>
                <a:gd name="T38" fmla="*/ 5 w 31"/>
                <a:gd name="T39" fmla="*/ 16 h 21"/>
                <a:gd name="T40" fmla="*/ 2 w 31"/>
                <a:gd name="T41" fmla="*/ 14 h 21"/>
                <a:gd name="T42" fmla="*/ 1 w 31"/>
                <a:gd name="T43" fmla="*/ 13 h 21"/>
                <a:gd name="T44" fmla="*/ 1 w 31"/>
                <a:gd name="T45" fmla="*/ 9 h 21"/>
                <a:gd name="T46" fmla="*/ 1 w 31"/>
                <a:gd name="T47" fmla="*/ 5 h 21"/>
                <a:gd name="T48" fmla="*/ 2 w 31"/>
                <a:gd name="T49" fmla="*/ 3 h 21"/>
                <a:gd name="T50" fmla="*/ 5 w 31"/>
                <a:gd name="T51" fmla="*/ 0 h 21"/>
                <a:gd name="T52" fmla="*/ 6 w 31"/>
                <a:gd name="T53" fmla="*/ 1 h 21"/>
                <a:gd name="T54" fmla="*/ 3 w 31"/>
                <a:gd name="T55" fmla="*/ 3 h 21"/>
                <a:gd name="T56" fmla="*/ 2 w 31"/>
                <a:gd name="T57" fmla="*/ 5 h 21"/>
                <a:gd name="T58" fmla="*/ 2 w 31"/>
                <a:gd name="T59" fmla="*/ 9 h 21"/>
                <a:gd name="T60" fmla="*/ 5 w 31"/>
                <a:gd name="T61" fmla="*/ 13 h 21"/>
                <a:gd name="T62" fmla="*/ 7 w 31"/>
                <a:gd name="T6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" h="21">
                  <a:moveTo>
                    <a:pt x="8" y="19"/>
                  </a:moveTo>
                  <a:lnTo>
                    <a:pt x="10" y="19"/>
                  </a:lnTo>
                  <a:lnTo>
                    <a:pt x="16" y="16"/>
                  </a:lnTo>
                  <a:lnTo>
                    <a:pt x="17" y="15"/>
                  </a:lnTo>
                  <a:lnTo>
                    <a:pt x="22" y="13"/>
                  </a:lnTo>
                  <a:lnTo>
                    <a:pt x="23" y="11"/>
                  </a:lnTo>
                  <a:lnTo>
                    <a:pt x="25" y="10"/>
                  </a:lnTo>
                  <a:lnTo>
                    <a:pt x="26" y="9"/>
                  </a:lnTo>
                  <a:lnTo>
                    <a:pt x="26" y="6"/>
                  </a:lnTo>
                  <a:lnTo>
                    <a:pt x="25" y="5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6" y="1"/>
                  </a:lnTo>
                  <a:lnTo>
                    <a:pt x="27" y="3"/>
                  </a:lnTo>
                  <a:lnTo>
                    <a:pt x="28" y="4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8"/>
                  </a:lnTo>
                  <a:lnTo>
                    <a:pt x="28" y="9"/>
                  </a:lnTo>
                  <a:lnTo>
                    <a:pt x="27" y="9"/>
                  </a:lnTo>
                  <a:lnTo>
                    <a:pt x="26" y="10"/>
                  </a:lnTo>
                  <a:lnTo>
                    <a:pt x="25" y="13"/>
                  </a:lnTo>
                  <a:lnTo>
                    <a:pt x="23" y="14"/>
                  </a:lnTo>
                  <a:lnTo>
                    <a:pt x="17" y="16"/>
                  </a:lnTo>
                  <a:lnTo>
                    <a:pt x="16" y="18"/>
                  </a:lnTo>
                  <a:lnTo>
                    <a:pt x="13" y="18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10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3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1" y="9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4"/>
                  </a:lnTo>
                  <a:lnTo>
                    <a:pt x="2" y="3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4"/>
                  </a:lnTo>
                  <a:lnTo>
                    <a:pt x="2" y="5"/>
                  </a:lnTo>
                  <a:lnTo>
                    <a:pt x="2" y="6"/>
                  </a:lnTo>
                  <a:lnTo>
                    <a:pt x="2" y="9"/>
                  </a:lnTo>
                  <a:lnTo>
                    <a:pt x="3" y="10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1" name="Freeform 171">
              <a:extLst>
                <a:ext uri="{FF2B5EF4-FFF2-40B4-BE49-F238E27FC236}">
                  <a16:creationId xmlns:a16="http://schemas.microsoft.com/office/drawing/2014/main" id="{7E6C4BC7-7532-914F-ED40-C7513FF04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6115" y="993424"/>
              <a:ext cx="564922" cy="736622"/>
            </a:xfrm>
            <a:custGeom>
              <a:avLst/>
              <a:gdLst>
                <a:gd name="T0" fmla="*/ 232 w 407"/>
                <a:gd name="T1" fmla="*/ 70 h 533"/>
                <a:gd name="T2" fmla="*/ 249 w 407"/>
                <a:gd name="T3" fmla="*/ 98 h 533"/>
                <a:gd name="T4" fmla="*/ 289 w 407"/>
                <a:gd name="T5" fmla="*/ 116 h 533"/>
                <a:gd name="T6" fmla="*/ 316 w 407"/>
                <a:gd name="T7" fmla="*/ 121 h 533"/>
                <a:gd name="T8" fmla="*/ 329 w 407"/>
                <a:gd name="T9" fmla="*/ 134 h 533"/>
                <a:gd name="T10" fmla="*/ 356 w 407"/>
                <a:gd name="T11" fmla="*/ 143 h 533"/>
                <a:gd name="T12" fmla="*/ 371 w 407"/>
                <a:gd name="T13" fmla="*/ 156 h 533"/>
                <a:gd name="T14" fmla="*/ 379 w 407"/>
                <a:gd name="T15" fmla="*/ 151 h 533"/>
                <a:gd name="T16" fmla="*/ 387 w 407"/>
                <a:gd name="T17" fmla="*/ 173 h 533"/>
                <a:gd name="T18" fmla="*/ 396 w 407"/>
                <a:gd name="T19" fmla="*/ 186 h 533"/>
                <a:gd name="T20" fmla="*/ 396 w 407"/>
                <a:gd name="T21" fmla="*/ 201 h 533"/>
                <a:gd name="T22" fmla="*/ 393 w 407"/>
                <a:gd name="T23" fmla="*/ 223 h 533"/>
                <a:gd name="T24" fmla="*/ 407 w 407"/>
                <a:gd name="T25" fmla="*/ 241 h 533"/>
                <a:gd name="T26" fmla="*/ 396 w 407"/>
                <a:gd name="T27" fmla="*/ 255 h 533"/>
                <a:gd name="T28" fmla="*/ 368 w 407"/>
                <a:gd name="T29" fmla="*/ 258 h 533"/>
                <a:gd name="T30" fmla="*/ 347 w 407"/>
                <a:gd name="T31" fmla="*/ 269 h 533"/>
                <a:gd name="T32" fmla="*/ 338 w 407"/>
                <a:gd name="T33" fmla="*/ 283 h 533"/>
                <a:gd name="T34" fmla="*/ 348 w 407"/>
                <a:gd name="T35" fmla="*/ 288 h 533"/>
                <a:gd name="T36" fmla="*/ 338 w 407"/>
                <a:gd name="T37" fmla="*/ 291 h 533"/>
                <a:gd name="T38" fmla="*/ 322 w 407"/>
                <a:gd name="T39" fmla="*/ 283 h 533"/>
                <a:gd name="T40" fmla="*/ 329 w 407"/>
                <a:gd name="T41" fmla="*/ 271 h 533"/>
                <a:gd name="T42" fmla="*/ 289 w 407"/>
                <a:gd name="T43" fmla="*/ 278 h 533"/>
                <a:gd name="T44" fmla="*/ 273 w 407"/>
                <a:gd name="T45" fmla="*/ 288 h 533"/>
                <a:gd name="T46" fmla="*/ 251 w 407"/>
                <a:gd name="T47" fmla="*/ 281 h 533"/>
                <a:gd name="T48" fmla="*/ 276 w 407"/>
                <a:gd name="T49" fmla="*/ 333 h 533"/>
                <a:gd name="T50" fmla="*/ 158 w 407"/>
                <a:gd name="T51" fmla="*/ 345 h 533"/>
                <a:gd name="T52" fmla="*/ 139 w 407"/>
                <a:gd name="T53" fmla="*/ 385 h 533"/>
                <a:gd name="T54" fmla="*/ 129 w 407"/>
                <a:gd name="T55" fmla="*/ 416 h 533"/>
                <a:gd name="T56" fmla="*/ 106 w 407"/>
                <a:gd name="T57" fmla="*/ 446 h 533"/>
                <a:gd name="T58" fmla="*/ 111 w 407"/>
                <a:gd name="T59" fmla="*/ 498 h 533"/>
                <a:gd name="T60" fmla="*/ 107 w 407"/>
                <a:gd name="T61" fmla="*/ 524 h 533"/>
                <a:gd name="T62" fmla="*/ 98 w 407"/>
                <a:gd name="T63" fmla="*/ 529 h 533"/>
                <a:gd name="T64" fmla="*/ 82 w 407"/>
                <a:gd name="T65" fmla="*/ 503 h 533"/>
                <a:gd name="T66" fmla="*/ 86 w 407"/>
                <a:gd name="T67" fmla="*/ 444 h 533"/>
                <a:gd name="T68" fmla="*/ 67 w 407"/>
                <a:gd name="T69" fmla="*/ 391 h 533"/>
                <a:gd name="T70" fmla="*/ 25 w 407"/>
                <a:gd name="T71" fmla="*/ 359 h 533"/>
                <a:gd name="T72" fmla="*/ 8 w 407"/>
                <a:gd name="T73" fmla="*/ 348 h 533"/>
                <a:gd name="T74" fmla="*/ 11 w 407"/>
                <a:gd name="T75" fmla="*/ 316 h 533"/>
                <a:gd name="T76" fmla="*/ 17 w 407"/>
                <a:gd name="T77" fmla="*/ 294 h 533"/>
                <a:gd name="T78" fmla="*/ 57 w 407"/>
                <a:gd name="T79" fmla="*/ 251 h 533"/>
                <a:gd name="T80" fmla="*/ 104 w 407"/>
                <a:gd name="T81" fmla="*/ 229 h 533"/>
                <a:gd name="T82" fmla="*/ 127 w 407"/>
                <a:gd name="T83" fmla="*/ 185 h 533"/>
                <a:gd name="T84" fmla="*/ 143 w 407"/>
                <a:gd name="T85" fmla="*/ 135 h 533"/>
                <a:gd name="T86" fmla="*/ 157 w 407"/>
                <a:gd name="T87" fmla="*/ 111 h 533"/>
                <a:gd name="T88" fmla="*/ 157 w 407"/>
                <a:gd name="T89" fmla="*/ 108 h 533"/>
                <a:gd name="T90" fmla="*/ 181 w 407"/>
                <a:gd name="T91" fmla="*/ 105 h 533"/>
                <a:gd name="T92" fmla="*/ 182 w 407"/>
                <a:gd name="T93" fmla="*/ 84 h 533"/>
                <a:gd name="T94" fmla="*/ 168 w 407"/>
                <a:gd name="T95" fmla="*/ 81 h 533"/>
                <a:gd name="T96" fmla="*/ 162 w 407"/>
                <a:gd name="T97" fmla="*/ 94 h 533"/>
                <a:gd name="T98" fmla="*/ 174 w 407"/>
                <a:gd name="T99" fmla="*/ 103 h 533"/>
                <a:gd name="T100" fmla="*/ 149 w 407"/>
                <a:gd name="T101" fmla="*/ 99 h 533"/>
                <a:gd name="T102" fmla="*/ 143 w 407"/>
                <a:gd name="T103" fmla="*/ 99 h 533"/>
                <a:gd name="T104" fmla="*/ 147 w 407"/>
                <a:gd name="T105" fmla="*/ 85 h 533"/>
                <a:gd name="T106" fmla="*/ 158 w 407"/>
                <a:gd name="T107" fmla="*/ 80 h 533"/>
                <a:gd name="T108" fmla="*/ 178 w 407"/>
                <a:gd name="T109" fmla="*/ 73 h 533"/>
                <a:gd name="T110" fmla="*/ 177 w 407"/>
                <a:gd name="T111" fmla="*/ 55 h 533"/>
                <a:gd name="T112" fmla="*/ 202 w 407"/>
                <a:gd name="T113" fmla="*/ 45 h 533"/>
                <a:gd name="T114" fmla="*/ 221 w 407"/>
                <a:gd name="T115" fmla="*/ 19 h 533"/>
                <a:gd name="T116" fmla="*/ 229 w 407"/>
                <a:gd name="T117" fmla="*/ 11 h 533"/>
                <a:gd name="T118" fmla="*/ 234 w 407"/>
                <a:gd name="T119" fmla="*/ 31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7" h="533">
                  <a:moveTo>
                    <a:pt x="241" y="44"/>
                  </a:moveTo>
                  <a:lnTo>
                    <a:pt x="242" y="45"/>
                  </a:lnTo>
                  <a:lnTo>
                    <a:pt x="242" y="48"/>
                  </a:lnTo>
                  <a:lnTo>
                    <a:pt x="242" y="49"/>
                  </a:lnTo>
                  <a:lnTo>
                    <a:pt x="242" y="50"/>
                  </a:lnTo>
                  <a:lnTo>
                    <a:pt x="241" y="51"/>
                  </a:lnTo>
                  <a:lnTo>
                    <a:pt x="239" y="54"/>
                  </a:lnTo>
                  <a:lnTo>
                    <a:pt x="239" y="56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59"/>
                  </a:lnTo>
                  <a:lnTo>
                    <a:pt x="237" y="61"/>
                  </a:lnTo>
                  <a:lnTo>
                    <a:pt x="237" y="64"/>
                  </a:lnTo>
                  <a:lnTo>
                    <a:pt x="237" y="65"/>
                  </a:lnTo>
                  <a:lnTo>
                    <a:pt x="236" y="66"/>
                  </a:lnTo>
                  <a:lnTo>
                    <a:pt x="234" y="68"/>
                  </a:lnTo>
                  <a:lnTo>
                    <a:pt x="234" y="69"/>
                  </a:lnTo>
                  <a:lnTo>
                    <a:pt x="233" y="69"/>
                  </a:lnTo>
                  <a:lnTo>
                    <a:pt x="232" y="70"/>
                  </a:lnTo>
                  <a:lnTo>
                    <a:pt x="231" y="70"/>
                  </a:lnTo>
                  <a:lnTo>
                    <a:pt x="231" y="71"/>
                  </a:lnTo>
                  <a:lnTo>
                    <a:pt x="231" y="73"/>
                  </a:lnTo>
                  <a:lnTo>
                    <a:pt x="231" y="74"/>
                  </a:lnTo>
                  <a:lnTo>
                    <a:pt x="229" y="75"/>
                  </a:lnTo>
                  <a:lnTo>
                    <a:pt x="229" y="78"/>
                  </a:lnTo>
                  <a:lnTo>
                    <a:pt x="231" y="80"/>
                  </a:lnTo>
                  <a:lnTo>
                    <a:pt x="233" y="83"/>
                  </a:lnTo>
                  <a:lnTo>
                    <a:pt x="234" y="84"/>
                  </a:lnTo>
                  <a:lnTo>
                    <a:pt x="236" y="86"/>
                  </a:lnTo>
                  <a:lnTo>
                    <a:pt x="238" y="90"/>
                  </a:lnTo>
                  <a:lnTo>
                    <a:pt x="239" y="91"/>
                  </a:lnTo>
                  <a:lnTo>
                    <a:pt x="242" y="94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6" y="95"/>
                  </a:lnTo>
                  <a:lnTo>
                    <a:pt x="247" y="95"/>
                  </a:lnTo>
                  <a:lnTo>
                    <a:pt x="248" y="96"/>
                  </a:lnTo>
                  <a:lnTo>
                    <a:pt x="249" y="98"/>
                  </a:lnTo>
                  <a:lnTo>
                    <a:pt x="251" y="99"/>
                  </a:lnTo>
                  <a:lnTo>
                    <a:pt x="253" y="100"/>
                  </a:lnTo>
                  <a:lnTo>
                    <a:pt x="256" y="101"/>
                  </a:lnTo>
                  <a:lnTo>
                    <a:pt x="257" y="104"/>
                  </a:lnTo>
                  <a:lnTo>
                    <a:pt x="259" y="105"/>
                  </a:lnTo>
                  <a:lnTo>
                    <a:pt x="261" y="106"/>
                  </a:lnTo>
                  <a:lnTo>
                    <a:pt x="263" y="108"/>
                  </a:lnTo>
                  <a:lnTo>
                    <a:pt x="264" y="109"/>
                  </a:lnTo>
                  <a:lnTo>
                    <a:pt x="266" y="110"/>
                  </a:lnTo>
                  <a:lnTo>
                    <a:pt x="268" y="111"/>
                  </a:lnTo>
                  <a:lnTo>
                    <a:pt x="269" y="111"/>
                  </a:lnTo>
                  <a:lnTo>
                    <a:pt x="272" y="113"/>
                  </a:lnTo>
                  <a:lnTo>
                    <a:pt x="273" y="114"/>
                  </a:lnTo>
                  <a:lnTo>
                    <a:pt x="274" y="114"/>
                  </a:lnTo>
                  <a:lnTo>
                    <a:pt x="278" y="115"/>
                  </a:lnTo>
                  <a:lnTo>
                    <a:pt x="283" y="116"/>
                  </a:lnTo>
                  <a:lnTo>
                    <a:pt x="284" y="116"/>
                  </a:lnTo>
                  <a:lnTo>
                    <a:pt x="286" y="116"/>
                  </a:lnTo>
                  <a:lnTo>
                    <a:pt x="289" y="116"/>
                  </a:lnTo>
                  <a:lnTo>
                    <a:pt x="292" y="116"/>
                  </a:lnTo>
                  <a:lnTo>
                    <a:pt x="294" y="116"/>
                  </a:lnTo>
                  <a:lnTo>
                    <a:pt x="296" y="115"/>
                  </a:lnTo>
                  <a:lnTo>
                    <a:pt x="299" y="115"/>
                  </a:lnTo>
                  <a:lnTo>
                    <a:pt x="301" y="115"/>
                  </a:lnTo>
                  <a:lnTo>
                    <a:pt x="302" y="115"/>
                  </a:lnTo>
                  <a:lnTo>
                    <a:pt x="303" y="115"/>
                  </a:lnTo>
                  <a:lnTo>
                    <a:pt x="304" y="116"/>
                  </a:lnTo>
                  <a:lnTo>
                    <a:pt x="304" y="118"/>
                  </a:lnTo>
                  <a:lnTo>
                    <a:pt x="306" y="118"/>
                  </a:lnTo>
                  <a:lnTo>
                    <a:pt x="307" y="118"/>
                  </a:lnTo>
                  <a:lnTo>
                    <a:pt x="308" y="116"/>
                  </a:lnTo>
                  <a:lnTo>
                    <a:pt x="309" y="116"/>
                  </a:lnTo>
                  <a:lnTo>
                    <a:pt x="309" y="118"/>
                  </a:lnTo>
                  <a:lnTo>
                    <a:pt x="311" y="119"/>
                  </a:lnTo>
                  <a:lnTo>
                    <a:pt x="312" y="119"/>
                  </a:lnTo>
                  <a:lnTo>
                    <a:pt x="313" y="120"/>
                  </a:lnTo>
                  <a:lnTo>
                    <a:pt x="314" y="120"/>
                  </a:lnTo>
                  <a:lnTo>
                    <a:pt x="316" y="121"/>
                  </a:lnTo>
                  <a:lnTo>
                    <a:pt x="316" y="123"/>
                  </a:lnTo>
                  <a:lnTo>
                    <a:pt x="317" y="121"/>
                  </a:lnTo>
                  <a:lnTo>
                    <a:pt x="318" y="121"/>
                  </a:lnTo>
                  <a:lnTo>
                    <a:pt x="319" y="123"/>
                  </a:lnTo>
                  <a:lnTo>
                    <a:pt x="321" y="124"/>
                  </a:lnTo>
                  <a:lnTo>
                    <a:pt x="322" y="125"/>
                  </a:lnTo>
                  <a:lnTo>
                    <a:pt x="321" y="126"/>
                  </a:lnTo>
                  <a:lnTo>
                    <a:pt x="322" y="128"/>
                  </a:lnTo>
                  <a:lnTo>
                    <a:pt x="322" y="129"/>
                  </a:lnTo>
                  <a:lnTo>
                    <a:pt x="323" y="129"/>
                  </a:lnTo>
                  <a:lnTo>
                    <a:pt x="323" y="130"/>
                  </a:lnTo>
                  <a:lnTo>
                    <a:pt x="326" y="129"/>
                  </a:lnTo>
                  <a:lnTo>
                    <a:pt x="327" y="129"/>
                  </a:lnTo>
                  <a:lnTo>
                    <a:pt x="328" y="129"/>
                  </a:lnTo>
                  <a:lnTo>
                    <a:pt x="328" y="130"/>
                  </a:lnTo>
                  <a:lnTo>
                    <a:pt x="327" y="131"/>
                  </a:lnTo>
                  <a:lnTo>
                    <a:pt x="327" y="133"/>
                  </a:lnTo>
                  <a:lnTo>
                    <a:pt x="328" y="133"/>
                  </a:lnTo>
                  <a:lnTo>
                    <a:pt x="329" y="134"/>
                  </a:lnTo>
                  <a:lnTo>
                    <a:pt x="331" y="134"/>
                  </a:lnTo>
                  <a:lnTo>
                    <a:pt x="332" y="135"/>
                  </a:lnTo>
                  <a:lnTo>
                    <a:pt x="334" y="136"/>
                  </a:lnTo>
                  <a:lnTo>
                    <a:pt x="336" y="138"/>
                  </a:lnTo>
                  <a:lnTo>
                    <a:pt x="337" y="138"/>
                  </a:lnTo>
                  <a:lnTo>
                    <a:pt x="337" y="139"/>
                  </a:lnTo>
                  <a:lnTo>
                    <a:pt x="338" y="139"/>
                  </a:lnTo>
                  <a:lnTo>
                    <a:pt x="339" y="138"/>
                  </a:lnTo>
                  <a:lnTo>
                    <a:pt x="341" y="139"/>
                  </a:lnTo>
                  <a:lnTo>
                    <a:pt x="342" y="139"/>
                  </a:lnTo>
                  <a:lnTo>
                    <a:pt x="344" y="140"/>
                  </a:lnTo>
                  <a:lnTo>
                    <a:pt x="347" y="141"/>
                  </a:lnTo>
                  <a:lnTo>
                    <a:pt x="348" y="143"/>
                  </a:lnTo>
                  <a:lnTo>
                    <a:pt x="351" y="143"/>
                  </a:lnTo>
                  <a:lnTo>
                    <a:pt x="352" y="143"/>
                  </a:lnTo>
                  <a:lnTo>
                    <a:pt x="353" y="144"/>
                  </a:lnTo>
                  <a:lnTo>
                    <a:pt x="354" y="144"/>
                  </a:lnTo>
                  <a:lnTo>
                    <a:pt x="354" y="143"/>
                  </a:lnTo>
                  <a:lnTo>
                    <a:pt x="356" y="143"/>
                  </a:lnTo>
                  <a:lnTo>
                    <a:pt x="357" y="144"/>
                  </a:lnTo>
                  <a:lnTo>
                    <a:pt x="358" y="144"/>
                  </a:lnTo>
                  <a:lnTo>
                    <a:pt x="359" y="145"/>
                  </a:lnTo>
                  <a:lnTo>
                    <a:pt x="359" y="146"/>
                  </a:lnTo>
                  <a:lnTo>
                    <a:pt x="361" y="148"/>
                  </a:lnTo>
                  <a:lnTo>
                    <a:pt x="362" y="148"/>
                  </a:lnTo>
                  <a:lnTo>
                    <a:pt x="363" y="148"/>
                  </a:lnTo>
                  <a:lnTo>
                    <a:pt x="364" y="149"/>
                  </a:lnTo>
                  <a:lnTo>
                    <a:pt x="364" y="150"/>
                  </a:lnTo>
                  <a:lnTo>
                    <a:pt x="366" y="150"/>
                  </a:lnTo>
                  <a:lnTo>
                    <a:pt x="366" y="151"/>
                  </a:lnTo>
                  <a:lnTo>
                    <a:pt x="366" y="153"/>
                  </a:lnTo>
                  <a:lnTo>
                    <a:pt x="367" y="154"/>
                  </a:lnTo>
                  <a:lnTo>
                    <a:pt x="367" y="155"/>
                  </a:lnTo>
                  <a:lnTo>
                    <a:pt x="367" y="156"/>
                  </a:lnTo>
                  <a:lnTo>
                    <a:pt x="368" y="155"/>
                  </a:lnTo>
                  <a:lnTo>
                    <a:pt x="369" y="155"/>
                  </a:lnTo>
                  <a:lnTo>
                    <a:pt x="371" y="155"/>
                  </a:lnTo>
                  <a:lnTo>
                    <a:pt x="371" y="156"/>
                  </a:lnTo>
                  <a:lnTo>
                    <a:pt x="369" y="158"/>
                  </a:lnTo>
                  <a:lnTo>
                    <a:pt x="369" y="159"/>
                  </a:lnTo>
                  <a:lnTo>
                    <a:pt x="369" y="160"/>
                  </a:lnTo>
                  <a:lnTo>
                    <a:pt x="369" y="161"/>
                  </a:lnTo>
                  <a:lnTo>
                    <a:pt x="369" y="164"/>
                  </a:lnTo>
                  <a:lnTo>
                    <a:pt x="371" y="165"/>
                  </a:lnTo>
                  <a:lnTo>
                    <a:pt x="372" y="165"/>
                  </a:lnTo>
                  <a:lnTo>
                    <a:pt x="373" y="166"/>
                  </a:lnTo>
                  <a:lnTo>
                    <a:pt x="373" y="163"/>
                  </a:lnTo>
                  <a:lnTo>
                    <a:pt x="374" y="163"/>
                  </a:lnTo>
                  <a:lnTo>
                    <a:pt x="376" y="161"/>
                  </a:lnTo>
                  <a:lnTo>
                    <a:pt x="377" y="160"/>
                  </a:lnTo>
                  <a:lnTo>
                    <a:pt x="377" y="159"/>
                  </a:lnTo>
                  <a:lnTo>
                    <a:pt x="378" y="156"/>
                  </a:lnTo>
                  <a:lnTo>
                    <a:pt x="378" y="155"/>
                  </a:lnTo>
                  <a:lnTo>
                    <a:pt x="379" y="155"/>
                  </a:lnTo>
                  <a:lnTo>
                    <a:pt x="378" y="154"/>
                  </a:lnTo>
                  <a:lnTo>
                    <a:pt x="378" y="153"/>
                  </a:lnTo>
                  <a:lnTo>
                    <a:pt x="379" y="151"/>
                  </a:lnTo>
                  <a:lnTo>
                    <a:pt x="379" y="150"/>
                  </a:lnTo>
                  <a:lnTo>
                    <a:pt x="381" y="151"/>
                  </a:lnTo>
                  <a:lnTo>
                    <a:pt x="381" y="153"/>
                  </a:lnTo>
                  <a:lnTo>
                    <a:pt x="381" y="155"/>
                  </a:lnTo>
                  <a:lnTo>
                    <a:pt x="381" y="156"/>
                  </a:lnTo>
                  <a:lnTo>
                    <a:pt x="381" y="158"/>
                  </a:lnTo>
                  <a:lnTo>
                    <a:pt x="381" y="159"/>
                  </a:lnTo>
                  <a:lnTo>
                    <a:pt x="381" y="160"/>
                  </a:lnTo>
                  <a:lnTo>
                    <a:pt x="381" y="161"/>
                  </a:lnTo>
                  <a:lnTo>
                    <a:pt x="381" y="163"/>
                  </a:lnTo>
                  <a:lnTo>
                    <a:pt x="381" y="165"/>
                  </a:lnTo>
                  <a:lnTo>
                    <a:pt x="382" y="168"/>
                  </a:lnTo>
                  <a:lnTo>
                    <a:pt x="379" y="170"/>
                  </a:lnTo>
                  <a:lnTo>
                    <a:pt x="381" y="170"/>
                  </a:lnTo>
                  <a:lnTo>
                    <a:pt x="382" y="173"/>
                  </a:lnTo>
                  <a:lnTo>
                    <a:pt x="383" y="173"/>
                  </a:lnTo>
                  <a:lnTo>
                    <a:pt x="384" y="173"/>
                  </a:lnTo>
                  <a:lnTo>
                    <a:pt x="386" y="173"/>
                  </a:lnTo>
                  <a:lnTo>
                    <a:pt x="387" y="173"/>
                  </a:lnTo>
                  <a:lnTo>
                    <a:pt x="393" y="171"/>
                  </a:lnTo>
                  <a:lnTo>
                    <a:pt x="393" y="173"/>
                  </a:lnTo>
                  <a:lnTo>
                    <a:pt x="393" y="174"/>
                  </a:lnTo>
                  <a:lnTo>
                    <a:pt x="392" y="175"/>
                  </a:lnTo>
                  <a:lnTo>
                    <a:pt x="391" y="175"/>
                  </a:lnTo>
                  <a:lnTo>
                    <a:pt x="391" y="178"/>
                  </a:lnTo>
                  <a:lnTo>
                    <a:pt x="391" y="179"/>
                  </a:lnTo>
                  <a:lnTo>
                    <a:pt x="391" y="180"/>
                  </a:lnTo>
                  <a:lnTo>
                    <a:pt x="392" y="179"/>
                  </a:lnTo>
                  <a:lnTo>
                    <a:pt x="393" y="179"/>
                  </a:lnTo>
                  <a:lnTo>
                    <a:pt x="393" y="180"/>
                  </a:lnTo>
                  <a:lnTo>
                    <a:pt x="393" y="181"/>
                  </a:lnTo>
                  <a:lnTo>
                    <a:pt x="394" y="183"/>
                  </a:lnTo>
                  <a:lnTo>
                    <a:pt x="396" y="184"/>
                  </a:lnTo>
                  <a:lnTo>
                    <a:pt x="397" y="185"/>
                  </a:lnTo>
                  <a:lnTo>
                    <a:pt x="397" y="186"/>
                  </a:lnTo>
                  <a:lnTo>
                    <a:pt x="397" y="188"/>
                  </a:lnTo>
                  <a:lnTo>
                    <a:pt x="396" y="188"/>
                  </a:lnTo>
                  <a:lnTo>
                    <a:pt x="396" y="186"/>
                  </a:lnTo>
                  <a:lnTo>
                    <a:pt x="394" y="186"/>
                  </a:lnTo>
                  <a:lnTo>
                    <a:pt x="393" y="186"/>
                  </a:lnTo>
                  <a:lnTo>
                    <a:pt x="393" y="185"/>
                  </a:lnTo>
                  <a:lnTo>
                    <a:pt x="392" y="185"/>
                  </a:lnTo>
                  <a:lnTo>
                    <a:pt x="392" y="186"/>
                  </a:lnTo>
                  <a:lnTo>
                    <a:pt x="392" y="188"/>
                  </a:lnTo>
                  <a:lnTo>
                    <a:pt x="391" y="189"/>
                  </a:lnTo>
                  <a:lnTo>
                    <a:pt x="391" y="190"/>
                  </a:lnTo>
                  <a:lnTo>
                    <a:pt x="391" y="191"/>
                  </a:lnTo>
                  <a:lnTo>
                    <a:pt x="391" y="193"/>
                  </a:lnTo>
                  <a:lnTo>
                    <a:pt x="392" y="193"/>
                  </a:lnTo>
                  <a:lnTo>
                    <a:pt x="393" y="193"/>
                  </a:lnTo>
                  <a:lnTo>
                    <a:pt x="393" y="194"/>
                  </a:lnTo>
                  <a:lnTo>
                    <a:pt x="393" y="195"/>
                  </a:lnTo>
                  <a:lnTo>
                    <a:pt x="393" y="196"/>
                  </a:lnTo>
                  <a:lnTo>
                    <a:pt x="394" y="196"/>
                  </a:lnTo>
                  <a:lnTo>
                    <a:pt x="396" y="196"/>
                  </a:lnTo>
                  <a:lnTo>
                    <a:pt x="396" y="198"/>
                  </a:lnTo>
                  <a:lnTo>
                    <a:pt x="396" y="201"/>
                  </a:lnTo>
                  <a:lnTo>
                    <a:pt x="397" y="201"/>
                  </a:lnTo>
                  <a:lnTo>
                    <a:pt x="398" y="201"/>
                  </a:lnTo>
                  <a:lnTo>
                    <a:pt x="399" y="201"/>
                  </a:lnTo>
                  <a:lnTo>
                    <a:pt x="399" y="203"/>
                  </a:lnTo>
                  <a:lnTo>
                    <a:pt x="399" y="204"/>
                  </a:lnTo>
                  <a:lnTo>
                    <a:pt x="399" y="208"/>
                  </a:lnTo>
                  <a:lnTo>
                    <a:pt x="398" y="209"/>
                  </a:lnTo>
                  <a:lnTo>
                    <a:pt x="398" y="211"/>
                  </a:lnTo>
                  <a:lnTo>
                    <a:pt x="398" y="213"/>
                  </a:lnTo>
                  <a:lnTo>
                    <a:pt x="397" y="214"/>
                  </a:lnTo>
                  <a:lnTo>
                    <a:pt x="397" y="216"/>
                  </a:lnTo>
                  <a:lnTo>
                    <a:pt x="397" y="218"/>
                  </a:lnTo>
                  <a:lnTo>
                    <a:pt x="397" y="219"/>
                  </a:lnTo>
                  <a:lnTo>
                    <a:pt x="397" y="220"/>
                  </a:lnTo>
                  <a:lnTo>
                    <a:pt x="396" y="219"/>
                  </a:lnTo>
                  <a:lnTo>
                    <a:pt x="394" y="220"/>
                  </a:lnTo>
                  <a:lnTo>
                    <a:pt x="393" y="220"/>
                  </a:lnTo>
                  <a:lnTo>
                    <a:pt x="393" y="221"/>
                  </a:lnTo>
                  <a:lnTo>
                    <a:pt x="393" y="223"/>
                  </a:lnTo>
                  <a:lnTo>
                    <a:pt x="394" y="223"/>
                  </a:lnTo>
                  <a:lnTo>
                    <a:pt x="396" y="223"/>
                  </a:lnTo>
                  <a:lnTo>
                    <a:pt x="396" y="224"/>
                  </a:lnTo>
                  <a:lnTo>
                    <a:pt x="397" y="224"/>
                  </a:lnTo>
                  <a:lnTo>
                    <a:pt x="398" y="225"/>
                  </a:lnTo>
                  <a:lnTo>
                    <a:pt x="399" y="226"/>
                  </a:lnTo>
                  <a:lnTo>
                    <a:pt x="401" y="229"/>
                  </a:lnTo>
                  <a:lnTo>
                    <a:pt x="402" y="230"/>
                  </a:lnTo>
                  <a:lnTo>
                    <a:pt x="404" y="233"/>
                  </a:lnTo>
                  <a:lnTo>
                    <a:pt x="404" y="234"/>
                  </a:lnTo>
                  <a:lnTo>
                    <a:pt x="406" y="235"/>
                  </a:lnTo>
                  <a:lnTo>
                    <a:pt x="404" y="236"/>
                  </a:lnTo>
                  <a:lnTo>
                    <a:pt x="403" y="238"/>
                  </a:lnTo>
                  <a:lnTo>
                    <a:pt x="401" y="238"/>
                  </a:lnTo>
                  <a:lnTo>
                    <a:pt x="399" y="239"/>
                  </a:lnTo>
                  <a:lnTo>
                    <a:pt x="403" y="239"/>
                  </a:lnTo>
                  <a:lnTo>
                    <a:pt x="407" y="239"/>
                  </a:lnTo>
                  <a:lnTo>
                    <a:pt x="407" y="240"/>
                  </a:lnTo>
                  <a:lnTo>
                    <a:pt x="407" y="241"/>
                  </a:lnTo>
                  <a:lnTo>
                    <a:pt x="407" y="243"/>
                  </a:lnTo>
                  <a:lnTo>
                    <a:pt x="403" y="243"/>
                  </a:lnTo>
                  <a:lnTo>
                    <a:pt x="401" y="241"/>
                  </a:lnTo>
                  <a:lnTo>
                    <a:pt x="399" y="241"/>
                  </a:lnTo>
                  <a:lnTo>
                    <a:pt x="398" y="241"/>
                  </a:lnTo>
                  <a:lnTo>
                    <a:pt x="398" y="243"/>
                  </a:lnTo>
                  <a:lnTo>
                    <a:pt x="398" y="245"/>
                  </a:lnTo>
                  <a:lnTo>
                    <a:pt x="399" y="246"/>
                  </a:lnTo>
                  <a:lnTo>
                    <a:pt x="399" y="249"/>
                  </a:lnTo>
                  <a:lnTo>
                    <a:pt x="398" y="249"/>
                  </a:lnTo>
                  <a:lnTo>
                    <a:pt x="397" y="250"/>
                  </a:lnTo>
                  <a:lnTo>
                    <a:pt x="397" y="251"/>
                  </a:lnTo>
                  <a:lnTo>
                    <a:pt x="398" y="253"/>
                  </a:lnTo>
                  <a:lnTo>
                    <a:pt x="399" y="253"/>
                  </a:lnTo>
                  <a:lnTo>
                    <a:pt x="399" y="254"/>
                  </a:lnTo>
                  <a:lnTo>
                    <a:pt x="399" y="255"/>
                  </a:lnTo>
                  <a:lnTo>
                    <a:pt x="398" y="255"/>
                  </a:lnTo>
                  <a:lnTo>
                    <a:pt x="397" y="255"/>
                  </a:lnTo>
                  <a:lnTo>
                    <a:pt x="396" y="255"/>
                  </a:lnTo>
                  <a:lnTo>
                    <a:pt x="393" y="255"/>
                  </a:lnTo>
                  <a:lnTo>
                    <a:pt x="393" y="254"/>
                  </a:lnTo>
                  <a:lnTo>
                    <a:pt x="391" y="253"/>
                  </a:lnTo>
                  <a:lnTo>
                    <a:pt x="389" y="251"/>
                  </a:lnTo>
                  <a:lnTo>
                    <a:pt x="387" y="251"/>
                  </a:lnTo>
                  <a:lnTo>
                    <a:pt x="386" y="251"/>
                  </a:lnTo>
                  <a:lnTo>
                    <a:pt x="384" y="251"/>
                  </a:lnTo>
                  <a:lnTo>
                    <a:pt x="382" y="253"/>
                  </a:lnTo>
                  <a:lnTo>
                    <a:pt x="382" y="254"/>
                  </a:lnTo>
                  <a:lnTo>
                    <a:pt x="379" y="253"/>
                  </a:lnTo>
                  <a:lnTo>
                    <a:pt x="377" y="254"/>
                  </a:lnTo>
                  <a:lnTo>
                    <a:pt x="376" y="255"/>
                  </a:lnTo>
                  <a:lnTo>
                    <a:pt x="374" y="255"/>
                  </a:lnTo>
                  <a:lnTo>
                    <a:pt x="374" y="256"/>
                  </a:lnTo>
                  <a:lnTo>
                    <a:pt x="373" y="256"/>
                  </a:lnTo>
                  <a:lnTo>
                    <a:pt x="372" y="256"/>
                  </a:lnTo>
                  <a:lnTo>
                    <a:pt x="371" y="256"/>
                  </a:lnTo>
                  <a:lnTo>
                    <a:pt x="369" y="258"/>
                  </a:lnTo>
                  <a:lnTo>
                    <a:pt x="368" y="258"/>
                  </a:lnTo>
                  <a:lnTo>
                    <a:pt x="369" y="260"/>
                  </a:lnTo>
                  <a:lnTo>
                    <a:pt x="368" y="260"/>
                  </a:lnTo>
                  <a:lnTo>
                    <a:pt x="366" y="259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2" y="256"/>
                  </a:lnTo>
                  <a:lnTo>
                    <a:pt x="361" y="255"/>
                  </a:lnTo>
                  <a:lnTo>
                    <a:pt x="361" y="254"/>
                  </a:lnTo>
                  <a:lnTo>
                    <a:pt x="359" y="253"/>
                  </a:lnTo>
                  <a:lnTo>
                    <a:pt x="358" y="251"/>
                  </a:lnTo>
                  <a:lnTo>
                    <a:pt x="357" y="251"/>
                  </a:lnTo>
                  <a:lnTo>
                    <a:pt x="356" y="253"/>
                  </a:lnTo>
                  <a:lnTo>
                    <a:pt x="354" y="254"/>
                  </a:lnTo>
                  <a:lnTo>
                    <a:pt x="353" y="255"/>
                  </a:lnTo>
                  <a:lnTo>
                    <a:pt x="352" y="258"/>
                  </a:lnTo>
                  <a:lnTo>
                    <a:pt x="351" y="260"/>
                  </a:lnTo>
                  <a:lnTo>
                    <a:pt x="351" y="263"/>
                  </a:lnTo>
                  <a:lnTo>
                    <a:pt x="349" y="265"/>
                  </a:lnTo>
                  <a:lnTo>
                    <a:pt x="347" y="269"/>
                  </a:lnTo>
                  <a:lnTo>
                    <a:pt x="346" y="271"/>
                  </a:lnTo>
                  <a:lnTo>
                    <a:pt x="346" y="273"/>
                  </a:lnTo>
                  <a:lnTo>
                    <a:pt x="344" y="274"/>
                  </a:lnTo>
                  <a:lnTo>
                    <a:pt x="344" y="275"/>
                  </a:lnTo>
                  <a:lnTo>
                    <a:pt x="343" y="275"/>
                  </a:lnTo>
                  <a:lnTo>
                    <a:pt x="342" y="276"/>
                  </a:lnTo>
                  <a:lnTo>
                    <a:pt x="341" y="276"/>
                  </a:lnTo>
                  <a:lnTo>
                    <a:pt x="339" y="278"/>
                  </a:lnTo>
                  <a:lnTo>
                    <a:pt x="338" y="278"/>
                  </a:lnTo>
                  <a:lnTo>
                    <a:pt x="337" y="279"/>
                  </a:lnTo>
                  <a:lnTo>
                    <a:pt x="336" y="279"/>
                  </a:lnTo>
                  <a:lnTo>
                    <a:pt x="334" y="280"/>
                  </a:lnTo>
                  <a:lnTo>
                    <a:pt x="334" y="281"/>
                  </a:lnTo>
                  <a:lnTo>
                    <a:pt x="334" y="283"/>
                  </a:lnTo>
                  <a:lnTo>
                    <a:pt x="336" y="283"/>
                  </a:lnTo>
                  <a:lnTo>
                    <a:pt x="336" y="281"/>
                  </a:lnTo>
                  <a:lnTo>
                    <a:pt x="337" y="281"/>
                  </a:lnTo>
                  <a:lnTo>
                    <a:pt x="337" y="283"/>
                  </a:lnTo>
                  <a:lnTo>
                    <a:pt x="338" y="283"/>
                  </a:lnTo>
                  <a:lnTo>
                    <a:pt x="339" y="283"/>
                  </a:lnTo>
                  <a:lnTo>
                    <a:pt x="341" y="283"/>
                  </a:lnTo>
                  <a:lnTo>
                    <a:pt x="342" y="284"/>
                  </a:lnTo>
                  <a:lnTo>
                    <a:pt x="342" y="285"/>
                  </a:lnTo>
                  <a:lnTo>
                    <a:pt x="341" y="285"/>
                  </a:lnTo>
                  <a:lnTo>
                    <a:pt x="339" y="286"/>
                  </a:lnTo>
                  <a:lnTo>
                    <a:pt x="338" y="286"/>
                  </a:lnTo>
                  <a:lnTo>
                    <a:pt x="338" y="288"/>
                  </a:lnTo>
                  <a:lnTo>
                    <a:pt x="338" y="289"/>
                  </a:lnTo>
                  <a:lnTo>
                    <a:pt x="339" y="289"/>
                  </a:lnTo>
                  <a:lnTo>
                    <a:pt x="341" y="288"/>
                  </a:lnTo>
                  <a:lnTo>
                    <a:pt x="342" y="288"/>
                  </a:lnTo>
                  <a:lnTo>
                    <a:pt x="342" y="289"/>
                  </a:lnTo>
                  <a:lnTo>
                    <a:pt x="343" y="289"/>
                  </a:lnTo>
                  <a:lnTo>
                    <a:pt x="346" y="286"/>
                  </a:lnTo>
                  <a:lnTo>
                    <a:pt x="347" y="286"/>
                  </a:lnTo>
                  <a:lnTo>
                    <a:pt x="348" y="286"/>
                  </a:lnTo>
                  <a:lnTo>
                    <a:pt x="349" y="286"/>
                  </a:lnTo>
                  <a:lnTo>
                    <a:pt x="348" y="288"/>
                  </a:lnTo>
                  <a:lnTo>
                    <a:pt x="347" y="288"/>
                  </a:lnTo>
                  <a:lnTo>
                    <a:pt x="347" y="289"/>
                  </a:lnTo>
                  <a:lnTo>
                    <a:pt x="348" y="290"/>
                  </a:lnTo>
                  <a:lnTo>
                    <a:pt x="348" y="291"/>
                  </a:lnTo>
                  <a:lnTo>
                    <a:pt x="348" y="293"/>
                  </a:lnTo>
                  <a:lnTo>
                    <a:pt x="347" y="293"/>
                  </a:lnTo>
                  <a:lnTo>
                    <a:pt x="347" y="294"/>
                  </a:lnTo>
                  <a:lnTo>
                    <a:pt x="346" y="294"/>
                  </a:lnTo>
                  <a:lnTo>
                    <a:pt x="344" y="294"/>
                  </a:lnTo>
                  <a:lnTo>
                    <a:pt x="343" y="294"/>
                  </a:lnTo>
                  <a:lnTo>
                    <a:pt x="342" y="293"/>
                  </a:lnTo>
                  <a:lnTo>
                    <a:pt x="341" y="293"/>
                  </a:lnTo>
                  <a:lnTo>
                    <a:pt x="339" y="294"/>
                  </a:lnTo>
                  <a:lnTo>
                    <a:pt x="337" y="295"/>
                  </a:lnTo>
                  <a:lnTo>
                    <a:pt x="334" y="295"/>
                  </a:lnTo>
                  <a:lnTo>
                    <a:pt x="333" y="294"/>
                  </a:lnTo>
                  <a:lnTo>
                    <a:pt x="334" y="293"/>
                  </a:lnTo>
                  <a:lnTo>
                    <a:pt x="337" y="291"/>
                  </a:lnTo>
                  <a:lnTo>
                    <a:pt x="338" y="291"/>
                  </a:lnTo>
                  <a:lnTo>
                    <a:pt x="339" y="290"/>
                  </a:lnTo>
                  <a:lnTo>
                    <a:pt x="337" y="290"/>
                  </a:lnTo>
                  <a:lnTo>
                    <a:pt x="336" y="290"/>
                  </a:lnTo>
                  <a:lnTo>
                    <a:pt x="334" y="291"/>
                  </a:lnTo>
                  <a:lnTo>
                    <a:pt x="333" y="291"/>
                  </a:lnTo>
                  <a:lnTo>
                    <a:pt x="332" y="291"/>
                  </a:lnTo>
                  <a:lnTo>
                    <a:pt x="331" y="291"/>
                  </a:lnTo>
                  <a:lnTo>
                    <a:pt x="329" y="290"/>
                  </a:lnTo>
                  <a:lnTo>
                    <a:pt x="328" y="289"/>
                  </a:lnTo>
                  <a:lnTo>
                    <a:pt x="327" y="289"/>
                  </a:lnTo>
                  <a:lnTo>
                    <a:pt x="326" y="289"/>
                  </a:lnTo>
                  <a:lnTo>
                    <a:pt x="324" y="289"/>
                  </a:lnTo>
                  <a:lnTo>
                    <a:pt x="326" y="288"/>
                  </a:lnTo>
                  <a:lnTo>
                    <a:pt x="324" y="286"/>
                  </a:lnTo>
                  <a:lnTo>
                    <a:pt x="323" y="286"/>
                  </a:lnTo>
                  <a:lnTo>
                    <a:pt x="322" y="286"/>
                  </a:lnTo>
                  <a:lnTo>
                    <a:pt x="322" y="285"/>
                  </a:lnTo>
                  <a:lnTo>
                    <a:pt x="322" y="284"/>
                  </a:lnTo>
                  <a:lnTo>
                    <a:pt x="322" y="283"/>
                  </a:lnTo>
                  <a:lnTo>
                    <a:pt x="322" y="281"/>
                  </a:lnTo>
                  <a:lnTo>
                    <a:pt x="322" y="280"/>
                  </a:lnTo>
                  <a:lnTo>
                    <a:pt x="323" y="280"/>
                  </a:lnTo>
                  <a:lnTo>
                    <a:pt x="326" y="281"/>
                  </a:lnTo>
                  <a:lnTo>
                    <a:pt x="327" y="281"/>
                  </a:lnTo>
                  <a:lnTo>
                    <a:pt x="328" y="281"/>
                  </a:lnTo>
                  <a:lnTo>
                    <a:pt x="328" y="280"/>
                  </a:lnTo>
                  <a:lnTo>
                    <a:pt x="328" y="279"/>
                  </a:lnTo>
                  <a:lnTo>
                    <a:pt x="327" y="279"/>
                  </a:lnTo>
                  <a:lnTo>
                    <a:pt x="326" y="278"/>
                  </a:lnTo>
                  <a:lnTo>
                    <a:pt x="326" y="276"/>
                  </a:lnTo>
                  <a:lnTo>
                    <a:pt x="327" y="276"/>
                  </a:lnTo>
                  <a:lnTo>
                    <a:pt x="327" y="275"/>
                  </a:lnTo>
                  <a:lnTo>
                    <a:pt x="327" y="274"/>
                  </a:lnTo>
                  <a:lnTo>
                    <a:pt x="328" y="274"/>
                  </a:lnTo>
                  <a:lnTo>
                    <a:pt x="329" y="274"/>
                  </a:lnTo>
                  <a:lnTo>
                    <a:pt x="331" y="274"/>
                  </a:lnTo>
                  <a:lnTo>
                    <a:pt x="332" y="273"/>
                  </a:lnTo>
                  <a:lnTo>
                    <a:pt x="329" y="271"/>
                  </a:lnTo>
                  <a:lnTo>
                    <a:pt x="328" y="271"/>
                  </a:lnTo>
                  <a:lnTo>
                    <a:pt x="326" y="271"/>
                  </a:lnTo>
                  <a:lnTo>
                    <a:pt x="324" y="271"/>
                  </a:lnTo>
                  <a:lnTo>
                    <a:pt x="322" y="273"/>
                  </a:lnTo>
                  <a:lnTo>
                    <a:pt x="321" y="273"/>
                  </a:lnTo>
                  <a:lnTo>
                    <a:pt x="319" y="274"/>
                  </a:lnTo>
                  <a:lnTo>
                    <a:pt x="317" y="274"/>
                  </a:lnTo>
                  <a:lnTo>
                    <a:pt x="313" y="274"/>
                  </a:lnTo>
                  <a:lnTo>
                    <a:pt x="311" y="274"/>
                  </a:lnTo>
                  <a:lnTo>
                    <a:pt x="308" y="273"/>
                  </a:lnTo>
                  <a:lnTo>
                    <a:pt x="306" y="271"/>
                  </a:lnTo>
                  <a:lnTo>
                    <a:pt x="303" y="270"/>
                  </a:lnTo>
                  <a:lnTo>
                    <a:pt x="302" y="269"/>
                  </a:lnTo>
                  <a:lnTo>
                    <a:pt x="301" y="269"/>
                  </a:lnTo>
                  <a:lnTo>
                    <a:pt x="298" y="269"/>
                  </a:lnTo>
                  <a:lnTo>
                    <a:pt x="297" y="270"/>
                  </a:lnTo>
                  <a:lnTo>
                    <a:pt x="294" y="271"/>
                  </a:lnTo>
                  <a:lnTo>
                    <a:pt x="292" y="275"/>
                  </a:lnTo>
                  <a:lnTo>
                    <a:pt x="289" y="278"/>
                  </a:lnTo>
                  <a:lnTo>
                    <a:pt x="287" y="280"/>
                  </a:lnTo>
                  <a:lnTo>
                    <a:pt x="286" y="281"/>
                  </a:lnTo>
                  <a:lnTo>
                    <a:pt x="286" y="283"/>
                  </a:lnTo>
                  <a:lnTo>
                    <a:pt x="286" y="285"/>
                  </a:lnTo>
                  <a:lnTo>
                    <a:pt x="287" y="285"/>
                  </a:lnTo>
                  <a:lnTo>
                    <a:pt x="287" y="286"/>
                  </a:lnTo>
                  <a:lnTo>
                    <a:pt x="288" y="290"/>
                  </a:lnTo>
                  <a:lnTo>
                    <a:pt x="288" y="294"/>
                  </a:lnTo>
                  <a:lnTo>
                    <a:pt x="289" y="335"/>
                  </a:lnTo>
                  <a:lnTo>
                    <a:pt x="289" y="338"/>
                  </a:lnTo>
                  <a:lnTo>
                    <a:pt x="288" y="338"/>
                  </a:lnTo>
                  <a:lnTo>
                    <a:pt x="287" y="316"/>
                  </a:lnTo>
                  <a:lnTo>
                    <a:pt x="264" y="309"/>
                  </a:lnTo>
                  <a:lnTo>
                    <a:pt x="264" y="306"/>
                  </a:lnTo>
                  <a:lnTo>
                    <a:pt x="286" y="314"/>
                  </a:lnTo>
                  <a:lnTo>
                    <a:pt x="286" y="300"/>
                  </a:lnTo>
                  <a:lnTo>
                    <a:pt x="281" y="300"/>
                  </a:lnTo>
                  <a:lnTo>
                    <a:pt x="279" y="289"/>
                  </a:lnTo>
                  <a:lnTo>
                    <a:pt x="273" y="288"/>
                  </a:lnTo>
                  <a:lnTo>
                    <a:pt x="271" y="288"/>
                  </a:lnTo>
                  <a:lnTo>
                    <a:pt x="268" y="289"/>
                  </a:lnTo>
                  <a:lnTo>
                    <a:pt x="277" y="296"/>
                  </a:lnTo>
                  <a:lnTo>
                    <a:pt x="276" y="296"/>
                  </a:lnTo>
                  <a:lnTo>
                    <a:pt x="267" y="289"/>
                  </a:lnTo>
                  <a:lnTo>
                    <a:pt x="263" y="294"/>
                  </a:lnTo>
                  <a:lnTo>
                    <a:pt x="278" y="300"/>
                  </a:lnTo>
                  <a:lnTo>
                    <a:pt x="277" y="301"/>
                  </a:lnTo>
                  <a:lnTo>
                    <a:pt x="264" y="296"/>
                  </a:lnTo>
                  <a:lnTo>
                    <a:pt x="261" y="306"/>
                  </a:lnTo>
                  <a:lnTo>
                    <a:pt x="246" y="303"/>
                  </a:lnTo>
                  <a:lnTo>
                    <a:pt x="247" y="300"/>
                  </a:lnTo>
                  <a:lnTo>
                    <a:pt x="258" y="304"/>
                  </a:lnTo>
                  <a:lnTo>
                    <a:pt x="262" y="295"/>
                  </a:lnTo>
                  <a:lnTo>
                    <a:pt x="249" y="289"/>
                  </a:lnTo>
                  <a:lnTo>
                    <a:pt x="246" y="293"/>
                  </a:lnTo>
                  <a:lnTo>
                    <a:pt x="244" y="291"/>
                  </a:lnTo>
                  <a:lnTo>
                    <a:pt x="251" y="284"/>
                  </a:lnTo>
                  <a:lnTo>
                    <a:pt x="251" y="281"/>
                  </a:lnTo>
                  <a:lnTo>
                    <a:pt x="239" y="273"/>
                  </a:lnTo>
                  <a:lnTo>
                    <a:pt x="237" y="271"/>
                  </a:lnTo>
                  <a:lnTo>
                    <a:pt x="228" y="274"/>
                  </a:lnTo>
                  <a:lnTo>
                    <a:pt x="226" y="275"/>
                  </a:lnTo>
                  <a:lnTo>
                    <a:pt x="223" y="279"/>
                  </a:lnTo>
                  <a:lnTo>
                    <a:pt x="242" y="288"/>
                  </a:lnTo>
                  <a:lnTo>
                    <a:pt x="242" y="290"/>
                  </a:lnTo>
                  <a:lnTo>
                    <a:pt x="224" y="284"/>
                  </a:lnTo>
                  <a:lnTo>
                    <a:pt x="222" y="283"/>
                  </a:lnTo>
                  <a:lnTo>
                    <a:pt x="219" y="290"/>
                  </a:lnTo>
                  <a:lnTo>
                    <a:pt x="242" y="299"/>
                  </a:lnTo>
                  <a:lnTo>
                    <a:pt x="242" y="300"/>
                  </a:lnTo>
                  <a:lnTo>
                    <a:pt x="218" y="293"/>
                  </a:lnTo>
                  <a:lnTo>
                    <a:pt x="213" y="306"/>
                  </a:lnTo>
                  <a:lnTo>
                    <a:pt x="233" y="313"/>
                  </a:lnTo>
                  <a:lnTo>
                    <a:pt x="234" y="310"/>
                  </a:lnTo>
                  <a:lnTo>
                    <a:pt x="269" y="321"/>
                  </a:lnTo>
                  <a:lnTo>
                    <a:pt x="277" y="328"/>
                  </a:lnTo>
                  <a:lnTo>
                    <a:pt x="276" y="333"/>
                  </a:lnTo>
                  <a:lnTo>
                    <a:pt x="278" y="335"/>
                  </a:lnTo>
                  <a:lnTo>
                    <a:pt x="279" y="338"/>
                  </a:lnTo>
                  <a:lnTo>
                    <a:pt x="278" y="340"/>
                  </a:lnTo>
                  <a:lnTo>
                    <a:pt x="239" y="326"/>
                  </a:lnTo>
                  <a:lnTo>
                    <a:pt x="204" y="314"/>
                  </a:lnTo>
                  <a:lnTo>
                    <a:pt x="192" y="319"/>
                  </a:lnTo>
                  <a:lnTo>
                    <a:pt x="184" y="321"/>
                  </a:lnTo>
                  <a:lnTo>
                    <a:pt x="174" y="331"/>
                  </a:lnTo>
                  <a:lnTo>
                    <a:pt x="168" y="334"/>
                  </a:lnTo>
                  <a:lnTo>
                    <a:pt x="167" y="335"/>
                  </a:lnTo>
                  <a:lnTo>
                    <a:pt x="166" y="336"/>
                  </a:lnTo>
                  <a:lnTo>
                    <a:pt x="164" y="338"/>
                  </a:lnTo>
                  <a:lnTo>
                    <a:pt x="163" y="338"/>
                  </a:lnTo>
                  <a:lnTo>
                    <a:pt x="163" y="339"/>
                  </a:lnTo>
                  <a:lnTo>
                    <a:pt x="162" y="340"/>
                  </a:lnTo>
                  <a:lnTo>
                    <a:pt x="162" y="341"/>
                  </a:lnTo>
                  <a:lnTo>
                    <a:pt x="161" y="341"/>
                  </a:lnTo>
                  <a:lnTo>
                    <a:pt x="159" y="343"/>
                  </a:lnTo>
                  <a:lnTo>
                    <a:pt x="158" y="345"/>
                  </a:lnTo>
                  <a:lnTo>
                    <a:pt x="156" y="346"/>
                  </a:lnTo>
                  <a:lnTo>
                    <a:pt x="154" y="349"/>
                  </a:lnTo>
                  <a:lnTo>
                    <a:pt x="154" y="350"/>
                  </a:lnTo>
                  <a:lnTo>
                    <a:pt x="153" y="351"/>
                  </a:lnTo>
                  <a:lnTo>
                    <a:pt x="152" y="355"/>
                  </a:lnTo>
                  <a:lnTo>
                    <a:pt x="152" y="358"/>
                  </a:lnTo>
                  <a:lnTo>
                    <a:pt x="149" y="360"/>
                  </a:lnTo>
                  <a:lnTo>
                    <a:pt x="148" y="363"/>
                  </a:lnTo>
                  <a:lnTo>
                    <a:pt x="147" y="365"/>
                  </a:lnTo>
                  <a:lnTo>
                    <a:pt x="147" y="366"/>
                  </a:lnTo>
                  <a:lnTo>
                    <a:pt x="146" y="368"/>
                  </a:lnTo>
                  <a:lnTo>
                    <a:pt x="146" y="369"/>
                  </a:lnTo>
                  <a:lnTo>
                    <a:pt x="144" y="370"/>
                  </a:lnTo>
                  <a:lnTo>
                    <a:pt x="143" y="373"/>
                  </a:lnTo>
                  <a:lnTo>
                    <a:pt x="142" y="375"/>
                  </a:lnTo>
                  <a:lnTo>
                    <a:pt x="141" y="378"/>
                  </a:lnTo>
                  <a:lnTo>
                    <a:pt x="141" y="379"/>
                  </a:lnTo>
                  <a:lnTo>
                    <a:pt x="141" y="381"/>
                  </a:lnTo>
                  <a:lnTo>
                    <a:pt x="139" y="385"/>
                  </a:lnTo>
                  <a:lnTo>
                    <a:pt x="139" y="386"/>
                  </a:lnTo>
                  <a:lnTo>
                    <a:pt x="139" y="388"/>
                  </a:lnTo>
                  <a:lnTo>
                    <a:pt x="138" y="390"/>
                  </a:lnTo>
                  <a:lnTo>
                    <a:pt x="137" y="393"/>
                  </a:lnTo>
                  <a:lnTo>
                    <a:pt x="136" y="394"/>
                  </a:lnTo>
                  <a:lnTo>
                    <a:pt x="134" y="395"/>
                  </a:lnTo>
                  <a:lnTo>
                    <a:pt x="134" y="396"/>
                  </a:lnTo>
                  <a:lnTo>
                    <a:pt x="133" y="399"/>
                  </a:lnTo>
                  <a:lnTo>
                    <a:pt x="133" y="400"/>
                  </a:lnTo>
                  <a:lnTo>
                    <a:pt x="133" y="403"/>
                  </a:lnTo>
                  <a:lnTo>
                    <a:pt x="133" y="404"/>
                  </a:lnTo>
                  <a:lnTo>
                    <a:pt x="132" y="406"/>
                  </a:lnTo>
                  <a:lnTo>
                    <a:pt x="132" y="408"/>
                  </a:lnTo>
                  <a:lnTo>
                    <a:pt x="131" y="409"/>
                  </a:lnTo>
                  <a:lnTo>
                    <a:pt x="129" y="410"/>
                  </a:lnTo>
                  <a:lnTo>
                    <a:pt x="129" y="411"/>
                  </a:lnTo>
                  <a:lnTo>
                    <a:pt x="129" y="414"/>
                  </a:lnTo>
                  <a:lnTo>
                    <a:pt x="129" y="415"/>
                  </a:lnTo>
                  <a:lnTo>
                    <a:pt x="129" y="416"/>
                  </a:lnTo>
                  <a:lnTo>
                    <a:pt x="128" y="418"/>
                  </a:lnTo>
                  <a:lnTo>
                    <a:pt x="126" y="418"/>
                  </a:lnTo>
                  <a:lnTo>
                    <a:pt x="124" y="418"/>
                  </a:lnTo>
                  <a:lnTo>
                    <a:pt x="122" y="419"/>
                  </a:lnTo>
                  <a:lnTo>
                    <a:pt x="119" y="421"/>
                  </a:lnTo>
                  <a:lnTo>
                    <a:pt x="118" y="423"/>
                  </a:lnTo>
                  <a:lnTo>
                    <a:pt x="116" y="425"/>
                  </a:lnTo>
                  <a:lnTo>
                    <a:pt x="114" y="426"/>
                  </a:lnTo>
                  <a:lnTo>
                    <a:pt x="112" y="428"/>
                  </a:lnTo>
                  <a:lnTo>
                    <a:pt x="111" y="428"/>
                  </a:lnTo>
                  <a:lnTo>
                    <a:pt x="109" y="429"/>
                  </a:lnTo>
                  <a:lnTo>
                    <a:pt x="108" y="430"/>
                  </a:lnTo>
                  <a:lnTo>
                    <a:pt x="108" y="431"/>
                  </a:lnTo>
                  <a:lnTo>
                    <a:pt x="106" y="435"/>
                  </a:lnTo>
                  <a:lnTo>
                    <a:pt x="106" y="438"/>
                  </a:lnTo>
                  <a:lnTo>
                    <a:pt x="104" y="443"/>
                  </a:lnTo>
                  <a:lnTo>
                    <a:pt x="104" y="444"/>
                  </a:lnTo>
                  <a:lnTo>
                    <a:pt x="106" y="445"/>
                  </a:lnTo>
                  <a:lnTo>
                    <a:pt x="106" y="446"/>
                  </a:lnTo>
                  <a:lnTo>
                    <a:pt x="104" y="448"/>
                  </a:lnTo>
                  <a:lnTo>
                    <a:pt x="104" y="449"/>
                  </a:lnTo>
                  <a:lnTo>
                    <a:pt x="104" y="450"/>
                  </a:lnTo>
                  <a:lnTo>
                    <a:pt x="104" y="454"/>
                  </a:lnTo>
                  <a:lnTo>
                    <a:pt x="104" y="456"/>
                  </a:lnTo>
                  <a:lnTo>
                    <a:pt x="104" y="460"/>
                  </a:lnTo>
                  <a:lnTo>
                    <a:pt x="106" y="464"/>
                  </a:lnTo>
                  <a:lnTo>
                    <a:pt x="106" y="466"/>
                  </a:lnTo>
                  <a:lnTo>
                    <a:pt x="106" y="469"/>
                  </a:lnTo>
                  <a:lnTo>
                    <a:pt x="106" y="471"/>
                  </a:lnTo>
                  <a:lnTo>
                    <a:pt x="106" y="473"/>
                  </a:lnTo>
                  <a:lnTo>
                    <a:pt x="107" y="478"/>
                  </a:lnTo>
                  <a:lnTo>
                    <a:pt x="108" y="479"/>
                  </a:lnTo>
                  <a:lnTo>
                    <a:pt x="108" y="481"/>
                  </a:lnTo>
                  <a:lnTo>
                    <a:pt x="108" y="485"/>
                  </a:lnTo>
                  <a:lnTo>
                    <a:pt x="108" y="489"/>
                  </a:lnTo>
                  <a:lnTo>
                    <a:pt x="108" y="493"/>
                  </a:lnTo>
                  <a:lnTo>
                    <a:pt x="109" y="495"/>
                  </a:lnTo>
                  <a:lnTo>
                    <a:pt x="111" y="498"/>
                  </a:lnTo>
                  <a:lnTo>
                    <a:pt x="112" y="499"/>
                  </a:lnTo>
                  <a:lnTo>
                    <a:pt x="112" y="503"/>
                  </a:lnTo>
                  <a:lnTo>
                    <a:pt x="113" y="504"/>
                  </a:lnTo>
                  <a:lnTo>
                    <a:pt x="116" y="506"/>
                  </a:lnTo>
                  <a:lnTo>
                    <a:pt x="117" y="508"/>
                  </a:lnTo>
                  <a:lnTo>
                    <a:pt x="118" y="509"/>
                  </a:lnTo>
                  <a:lnTo>
                    <a:pt x="118" y="510"/>
                  </a:lnTo>
                  <a:lnTo>
                    <a:pt x="117" y="513"/>
                  </a:lnTo>
                  <a:lnTo>
                    <a:pt x="117" y="514"/>
                  </a:lnTo>
                  <a:lnTo>
                    <a:pt x="116" y="515"/>
                  </a:lnTo>
                  <a:lnTo>
                    <a:pt x="113" y="516"/>
                  </a:lnTo>
                  <a:lnTo>
                    <a:pt x="113" y="518"/>
                  </a:lnTo>
                  <a:lnTo>
                    <a:pt x="114" y="520"/>
                  </a:lnTo>
                  <a:lnTo>
                    <a:pt x="114" y="521"/>
                  </a:lnTo>
                  <a:lnTo>
                    <a:pt x="113" y="523"/>
                  </a:lnTo>
                  <a:lnTo>
                    <a:pt x="112" y="524"/>
                  </a:lnTo>
                  <a:lnTo>
                    <a:pt x="111" y="524"/>
                  </a:lnTo>
                  <a:lnTo>
                    <a:pt x="109" y="524"/>
                  </a:lnTo>
                  <a:lnTo>
                    <a:pt x="107" y="524"/>
                  </a:lnTo>
                  <a:lnTo>
                    <a:pt x="106" y="525"/>
                  </a:lnTo>
                  <a:lnTo>
                    <a:pt x="104" y="526"/>
                  </a:lnTo>
                  <a:lnTo>
                    <a:pt x="104" y="528"/>
                  </a:lnTo>
                  <a:lnTo>
                    <a:pt x="104" y="529"/>
                  </a:lnTo>
                  <a:lnTo>
                    <a:pt x="104" y="530"/>
                  </a:lnTo>
                  <a:lnTo>
                    <a:pt x="106" y="531"/>
                  </a:lnTo>
                  <a:lnTo>
                    <a:pt x="106" y="533"/>
                  </a:lnTo>
                  <a:lnTo>
                    <a:pt x="104" y="533"/>
                  </a:lnTo>
                  <a:lnTo>
                    <a:pt x="104" y="531"/>
                  </a:lnTo>
                  <a:lnTo>
                    <a:pt x="103" y="530"/>
                  </a:lnTo>
                  <a:lnTo>
                    <a:pt x="102" y="530"/>
                  </a:lnTo>
                  <a:lnTo>
                    <a:pt x="102" y="529"/>
                  </a:lnTo>
                  <a:lnTo>
                    <a:pt x="101" y="529"/>
                  </a:lnTo>
                  <a:lnTo>
                    <a:pt x="101" y="530"/>
                  </a:lnTo>
                  <a:lnTo>
                    <a:pt x="99" y="531"/>
                  </a:lnTo>
                  <a:lnTo>
                    <a:pt x="98" y="533"/>
                  </a:lnTo>
                  <a:lnTo>
                    <a:pt x="98" y="531"/>
                  </a:lnTo>
                  <a:lnTo>
                    <a:pt x="98" y="530"/>
                  </a:lnTo>
                  <a:lnTo>
                    <a:pt x="98" y="529"/>
                  </a:lnTo>
                  <a:lnTo>
                    <a:pt x="96" y="528"/>
                  </a:lnTo>
                  <a:lnTo>
                    <a:pt x="94" y="528"/>
                  </a:lnTo>
                  <a:lnTo>
                    <a:pt x="93" y="528"/>
                  </a:lnTo>
                  <a:lnTo>
                    <a:pt x="91" y="528"/>
                  </a:lnTo>
                  <a:lnTo>
                    <a:pt x="89" y="526"/>
                  </a:lnTo>
                  <a:lnTo>
                    <a:pt x="88" y="526"/>
                  </a:lnTo>
                  <a:lnTo>
                    <a:pt x="87" y="526"/>
                  </a:lnTo>
                  <a:lnTo>
                    <a:pt x="84" y="525"/>
                  </a:lnTo>
                  <a:lnTo>
                    <a:pt x="83" y="524"/>
                  </a:lnTo>
                  <a:lnTo>
                    <a:pt x="82" y="523"/>
                  </a:lnTo>
                  <a:lnTo>
                    <a:pt x="81" y="521"/>
                  </a:lnTo>
                  <a:lnTo>
                    <a:pt x="81" y="519"/>
                  </a:lnTo>
                  <a:lnTo>
                    <a:pt x="79" y="516"/>
                  </a:lnTo>
                  <a:lnTo>
                    <a:pt x="79" y="514"/>
                  </a:lnTo>
                  <a:lnTo>
                    <a:pt x="79" y="511"/>
                  </a:lnTo>
                  <a:lnTo>
                    <a:pt x="79" y="509"/>
                  </a:lnTo>
                  <a:lnTo>
                    <a:pt x="81" y="506"/>
                  </a:lnTo>
                  <a:lnTo>
                    <a:pt x="82" y="504"/>
                  </a:lnTo>
                  <a:lnTo>
                    <a:pt x="82" y="503"/>
                  </a:lnTo>
                  <a:lnTo>
                    <a:pt x="83" y="501"/>
                  </a:lnTo>
                  <a:lnTo>
                    <a:pt x="83" y="498"/>
                  </a:lnTo>
                  <a:lnTo>
                    <a:pt x="83" y="494"/>
                  </a:lnTo>
                  <a:lnTo>
                    <a:pt x="83" y="493"/>
                  </a:lnTo>
                  <a:lnTo>
                    <a:pt x="84" y="491"/>
                  </a:lnTo>
                  <a:lnTo>
                    <a:pt x="84" y="489"/>
                  </a:lnTo>
                  <a:lnTo>
                    <a:pt x="86" y="485"/>
                  </a:lnTo>
                  <a:lnTo>
                    <a:pt x="87" y="483"/>
                  </a:lnTo>
                  <a:lnTo>
                    <a:pt x="87" y="480"/>
                  </a:lnTo>
                  <a:lnTo>
                    <a:pt x="88" y="473"/>
                  </a:lnTo>
                  <a:lnTo>
                    <a:pt x="89" y="468"/>
                  </a:lnTo>
                  <a:lnTo>
                    <a:pt x="89" y="460"/>
                  </a:lnTo>
                  <a:lnTo>
                    <a:pt x="89" y="458"/>
                  </a:lnTo>
                  <a:lnTo>
                    <a:pt x="89" y="455"/>
                  </a:lnTo>
                  <a:lnTo>
                    <a:pt x="88" y="453"/>
                  </a:lnTo>
                  <a:lnTo>
                    <a:pt x="88" y="450"/>
                  </a:lnTo>
                  <a:lnTo>
                    <a:pt x="87" y="450"/>
                  </a:lnTo>
                  <a:lnTo>
                    <a:pt x="87" y="448"/>
                  </a:lnTo>
                  <a:lnTo>
                    <a:pt x="86" y="444"/>
                  </a:lnTo>
                  <a:lnTo>
                    <a:pt x="84" y="440"/>
                  </a:lnTo>
                  <a:lnTo>
                    <a:pt x="84" y="438"/>
                  </a:lnTo>
                  <a:lnTo>
                    <a:pt x="83" y="433"/>
                  </a:lnTo>
                  <a:lnTo>
                    <a:pt x="79" y="426"/>
                  </a:lnTo>
                  <a:lnTo>
                    <a:pt x="79" y="425"/>
                  </a:lnTo>
                  <a:lnTo>
                    <a:pt x="78" y="424"/>
                  </a:lnTo>
                  <a:lnTo>
                    <a:pt x="77" y="420"/>
                  </a:lnTo>
                  <a:lnTo>
                    <a:pt x="74" y="416"/>
                  </a:lnTo>
                  <a:lnTo>
                    <a:pt x="73" y="413"/>
                  </a:lnTo>
                  <a:lnTo>
                    <a:pt x="72" y="410"/>
                  </a:lnTo>
                  <a:lnTo>
                    <a:pt x="72" y="409"/>
                  </a:lnTo>
                  <a:lnTo>
                    <a:pt x="72" y="406"/>
                  </a:lnTo>
                  <a:lnTo>
                    <a:pt x="71" y="401"/>
                  </a:lnTo>
                  <a:lnTo>
                    <a:pt x="69" y="400"/>
                  </a:lnTo>
                  <a:lnTo>
                    <a:pt x="69" y="399"/>
                  </a:lnTo>
                  <a:lnTo>
                    <a:pt x="68" y="398"/>
                  </a:lnTo>
                  <a:lnTo>
                    <a:pt x="68" y="395"/>
                  </a:lnTo>
                  <a:lnTo>
                    <a:pt x="68" y="394"/>
                  </a:lnTo>
                  <a:lnTo>
                    <a:pt x="67" y="391"/>
                  </a:lnTo>
                  <a:lnTo>
                    <a:pt x="64" y="385"/>
                  </a:lnTo>
                  <a:lnTo>
                    <a:pt x="63" y="383"/>
                  </a:lnTo>
                  <a:lnTo>
                    <a:pt x="62" y="380"/>
                  </a:lnTo>
                  <a:lnTo>
                    <a:pt x="58" y="378"/>
                  </a:lnTo>
                  <a:lnTo>
                    <a:pt x="57" y="374"/>
                  </a:lnTo>
                  <a:lnTo>
                    <a:pt x="56" y="373"/>
                  </a:lnTo>
                  <a:lnTo>
                    <a:pt x="51" y="370"/>
                  </a:lnTo>
                  <a:lnTo>
                    <a:pt x="47" y="366"/>
                  </a:lnTo>
                  <a:lnTo>
                    <a:pt x="45" y="364"/>
                  </a:lnTo>
                  <a:lnTo>
                    <a:pt x="42" y="361"/>
                  </a:lnTo>
                  <a:lnTo>
                    <a:pt x="42" y="360"/>
                  </a:lnTo>
                  <a:lnTo>
                    <a:pt x="40" y="359"/>
                  </a:lnTo>
                  <a:lnTo>
                    <a:pt x="38" y="359"/>
                  </a:lnTo>
                  <a:lnTo>
                    <a:pt x="37" y="359"/>
                  </a:lnTo>
                  <a:lnTo>
                    <a:pt x="35" y="359"/>
                  </a:lnTo>
                  <a:lnTo>
                    <a:pt x="33" y="358"/>
                  </a:lnTo>
                  <a:lnTo>
                    <a:pt x="30" y="359"/>
                  </a:lnTo>
                  <a:lnTo>
                    <a:pt x="28" y="359"/>
                  </a:lnTo>
                  <a:lnTo>
                    <a:pt x="25" y="359"/>
                  </a:lnTo>
                  <a:lnTo>
                    <a:pt x="25" y="358"/>
                  </a:lnTo>
                  <a:lnTo>
                    <a:pt x="23" y="358"/>
                  </a:lnTo>
                  <a:lnTo>
                    <a:pt x="23" y="359"/>
                  </a:lnTo>
                  <a:lnTo>
                    <a:pt x="22" y="359"/>
                  </a:lnTo>
                  <a:lnTo>
                    <a:pt x="21" y="359"/>
                  </a:lnTo>
                  <a:lnTo>
                    <a:pt x="20" y="359"/>
                  </a:lnTo>
                  <a:lnTo>
                    <a:pt x="16" y="358"/>
                  </a:lnTo>
                  <a:lnTo>
                    <a:pt x="15" y="356"/>
                  </a:lnTo>
                  <a:lnTo>
                    <a:pt x="12" y="355"/>
                  </a:lnTo>
                  <a:lnTo>
                    <a:pt x="10" y="354"/>
                  </a:lnTo>
                  <a:lnTo>
                    <a:pt x="8" y="353"/>
                  </a:lnTo>
                  <a:lnTo>
                    <a:pt x="8" y="351"/>
                  </a:lnTo>
                  <a:lnTo>
                    <a:pt x="10" y="350"/>
                  </a:lnTo>
                  <a:lnTo>
                    <a:pt x="11" y="349"/>
                  </a:lnTo>
                  <a:lnTo>
                    <a:pt x="12" y="349"/>
                  </a:lnTo>
                  <a:lnTo>
                    <a:pt x="12" y="348"/>
                  </a:lnTo>
                  <a:lnTo>
                    <a:pt x="11" y="346"/>
                  </a:lnTo>
                  <a:lnTo>
                    <a:pt x="10" y="346"/>
                  </a:lnTo>
                  <a:lnTo>
                    <a:pt x="8" y="348"/>
                  </a:lnTo>
                  <a:lnTo>
                    <a:pt x="7" y="348"/>
                  </a:lnTo>
                  <a:lnTo>
                    <a:pt x="7" y="346"/>
                  </a:lnTo>
                  <a:lnTo>
                    <a:pt x="6" y="345"/>
                  </a:lnTo>
                  <a:lnTo>
                    <a:pt x="5" y="344"/>
                  </a:lnTo>
                  <a:lnTo>
                    <a:pt x="3" y="343"/>
                  </a:lnTo>
                  <a:lnTo>
                    <a:pt x="1" y="340"/>
                  </a:lnTo>
                  <a:lnTo>
                    <a:pt x="0" y="338"/>
                  </a:lnTo>
                  <a:lnTo>
                    <a:pt x="0" y="335"/>
                  </a:lnTo>
                  <a:lnTo>
                    <a:pt x="0" y="334"/>
                  </a:lnTo>
                  <a:lnTo>
                    <a:pt x="1" y="331"/>
                  </a:lnTo>
                  <a:lnTo>
                    <a:pt x="1" y="329"/>
                  </a:lnTo>
                  <a:lnTo>
                    <a:pt x="1" y="328"/>
                  </a:lnTo>
                  <a:lnTo>
                    <a:pt x="1" y="326"/>
                  </a:lnTo>
                  <a:lnTo>
                    <a:pt x="2" y="326"/>
                  </a:lnTo>
                  <a:lnTo>
                    <a:pt x="3" y="325"/>
                  </a:lnTo>
                  <a:lnTo>
                    <a:pt x="6" y="323"/>
                  </a:lnTo>
                  <a:lnTo>
                    <a:pt x="7" y="323"/>
                  </a:lnTo>
                  <a:lnTo>
                    <a:pt x="8" y="320"/>
                  </a:lnTo>
                  <a:lnTo>
                    <a:pt x="11" y="316"/>
                  </a:lnTo>
                  <a:lnTo>
                    <a:pt x="10" y="315"/>
                  </a:lnTo>
                  <a:lnTo>
                    <a:pt x="7" y="315"/>
                  </a:lnTo>
                  <a:lnTo>
                    <a:pt x="3" y="315"/>
                  </a:lnTo>
                  <a:lnTo>
                    <a:pt x="1" y="315"/>
                  </a:lnTo>
                  <a:lnTo>
                    <a:pt x="1" y="314"/>
                  </a:lnTo>
                  <a:lnTo>
                    <a:pt x="3" y="313"/>
                  </a:lnTo>
                  <a:lnTo>
                    <a:pt x="7" y="310"/>
                  </a:lnTo>
                  <a:lnTo>
                    <a:pt x="11" y="308"/>
                  </a:lnTo>
                  <a:lnTo>
                    <a:pt x="13" y="306"/>
                  </a:lnTo>
                  <a:lnTo>
                    <a:pt x="15" y="304"/>
                  </a:lnTo>
                  <a:lnTo>
                    <a:pt x="16" y="304"/>
                  </a:lnTo>
                  <a:lnTo>
                    <a:pt x="16" y="303"/>
                  </a:lnTo>
                  <a:lnTo>
                    <a:pt x="17" y="303"/>
                  </a:lnTo>
                  <a:lnTo>
                    <a:pt x="17" y="301"/>
                  </a:lnTo>
                  <a:lnTo>
                    <a:pt x="17" y="299"/>
                  </a:lnTo>
                  <a:lnTo>
                    <a:pt x="16" y="298"/>
                  </a:lnTo>
                  <a:lnTo>
                    <a:pt x="16" y="296"/>
                  </a:lnTo>
                  <a:lnTo>
                    <a:pt x="16" y="295"/>
                  </a:lnTo>
                  <a:lnTo>
                    <a:pt x="17" y="294"/>
                  </a:lnTo>
                  <a:lnTo>
                    <a:pt x="18" y="291"/>
                  </a:lnTo>
                  <a:lnTo>
                    <a:pt x="21" y="290"/>
                  </a:lnTo>
                  <a:lnTo>
                    <a:pt x="21" y="286"/>
                  </a:lnTo>
                  <a:lnTo>
                    <a:pt x="21" y="285"/>
                  </a:lnTo>
                  <a:lnTo>
                    <a:pt x="21" y="279"/>
                  </a:lnTo>
                  <a:lnTo>
                    <a:pt x="21" y="275"/>
                  </a:lnTo>
                  <a:lnTo>
                    <a:pt x="21" y="273"/>
                  </a:lnTo>
                  <a:lnTo>
                    <a:pt x="21" y="271"/>
                  </a:lnTo>
                  <a:lnTo>
                    <a:pt x="22" y="269"/>
                  </a:lnTo>
                  <a:lnTo>
                    <a:pt x="25" y="268"/>
                  </a:lnTo>
                  <a:lnTo>
                    <a:pt x="26" y="266"/>
                  </a:lnTo>
                  <a:lnTo>
                    <a:pt x="32" y="264"/>
                  </a:lnTo>
                  <a:lnTo>
                    <a:pt x="35" y="263"/>
                  </a:lnTo>
                  <a:lnTo>
                    <a:pt x="40" y="259"/>
                  </a:lnTo>
                  <a:lnTo>
                    <a:pt x="45" y="256"/>
                  </a:lnTo>
                  <a:lnTo>
                    <a:pt x="48" y="255"/>
                  </a:lnTo>
                  <a:lnTo>
                    <a:pt x="51" y="254"/>
                  </a:lnTo>
                  <a:lnTo>
                    <a:pt x="55" y="251"/>
                  </a:lnTo>
                  <a:lnTo>
                    <a:pt x="57" y="251"/>
                  </a:lnTo>
                  <a:lnTo>
                    <a:pt x="59" y="250"/>
                  </a:lnTo>
                  <a:lnTo>
                    <a:pt x="62" y="250"/>
                  </a:lnTo>
                  <a:lnTo>
                    <a:pt x="62" y="249"/>
                  </a:lnTo>
                  <a:lnTo>
                    <a:pt x="67" y="249"/>
                  </a:lnTo>
                  <a:lnTo>
                    <a:pt x="71" y="248"/>
                  </a:lnTo>
                  <a:lnTo>
                    <a:pt x="74" y="246"/>
                  </a:lnTo>
                  <a:lnTo>
                    <a:pt x="77" y="245"/>
                  </a:lnTo>
                  <a:lnTo>
                    <a:pt x="81" y="244"/>
                  </a:lnTo>
                  <a:lnTo>
                    <a:pt x="87" y="241"/>
                  </a:lnTo>
                  <a:lnTo>
                    <a:pt x="89" y="240"/>
                  </a:lnTo>
                  <a:lnTo>
                    <a:pt x="91" y="239"/>
                  </a:lnTo>
                  <a:lnTo>
                    <a:pt x="93" y="238"/>
                  </a:lnTo>
                  <a:lnTo>
                    <a:pt x="94" y="236"/>
                  </a:lnTo>
                  <a:lnTo>
                    <a:pt x="96" y="236"/>
                  </a:lnTo>
                  <a:lnTo>
                    <a:pt x="97" y="235"/>
                  </a:lnTo>
                  <a:lnTo>
                    <a:pt x="99" y="233"/>
                  </a:lnTo>
                  <a:lnTo>
                    <a:pt x="101" y="231"/>
                  </a:lnTo>
                  <a:lnTo>
                    <a:pt x="102" y="230"/>
                  </a:lnTo>
                  <a:lnTo>
                    <a:pt x="104" y="229"/>
                  </a:lnTo>
                  <a:lnTo>
                    <a:pt x="104" y="226"/>
                  </a:lnTo>
                  <a:lnTo>
                    <a:pt x="104" y="225"/>
                  </a:lnTo>
                  <a:lnTo>
                    <a:pt x="104" y="224"/>
                  </a:lnTo>
                  <a:lnTo>
                    <a:pt x="106" y="223"/>
                  </a:lnTo>
                  <a:lnTo>
                    <a:pt x="107" y="221"/>
                  </a:lnTo>
                  <a:lnTo>
                    <a:pt x="111" y="219"/>
                  </a:lnTo>
                  <a:lnTo>
                    <a:pt x="113" y="216"/>
                  </a:lnTo>
                  <a:lnTo>
                    <a:pt x="116" y="215"/>
                  </a:lnTo>
                  <a:lnTo>
                    <a:pt x="117" y="214"/>
                  </a:lnTo>
                  <a:lnTo>
                    <a:pt x="119" y="210"/>
                  </a:lnTo>
                  <a:lnTo>
                    <a:pt x="121" y="208"/>
                  </a:lnTo>
                  <a:lnTo>
                    <a:pt x="121" y="204"/>
                  </a:lnTo>
                  <a:lnTo>
                    <a:pt x="122" y="201"/>
                  </a:lnTo>
                  <a:lnTo>
                    <a:pt x="122" y="199"/>
                  </a:lnTo>
                  <a:lnTo>
                    <a:pt x="123" y="195"/>
                  </a:lnTo>
                  <a:lnTo>
                    <a:pt x="124" y="191"/>
                  </a:lnTo>
                  <a:lnTo>
                    <a:pt x="126" y="189"/>
                  </a:lnTo>
                  <a:lnTo>
                    <a:pt x="127" y="186"/>
                  </a:lnTo>
                  <a:lnTo>
                    <a:pt x="127" y="185"/>
                  </a:lnTo>
                  <a:lnTo>
                    <a:pt x="127" y="181"/>
                  </a:lnTo>
                  <a:lnTo>
                    <a:pt x="128" y="178"/>
                  </a:lnTo>
                  <a:lnTo>
                    <a:pt x="128" y="176"/>
                  </a:lnTo>
                  <a:lnTo>
                    <a:pt x="128" y="174"/>
                  </a:lnTo>
                  <a:lnTo>
                    <a:pt x="129" y="170"/>
                  </a:lnTo>
                  <a:lnTo>
                    <a:pt x="131" y="168"/>
                  </a:lnTo>
                  <a:lnTo>
                    <a:pt x="131" y="165"/>
                  </a:lnTo>
                  <a:lnTo>
                    <a:pt x="131" y="164"/>
                  </a:lnTo>
                  <a:lnTo>
                    <a:pt x="132" y="160"/>
                  </a:lnTo>
                  <a:lnTo>
                    <a:pt x="133" y="158"/>
                  </a:lnTo>
                  <a:lnTo>
                    <a:pt x="133" y="156"/>
                  </a:lnTo>
                  <a:lnTo>
                    <a:pt x="134" y="154"/>
                  </a:lnTo>
                  <a:lnTo>
                    <a:pt x="136" y="150"/>
                  </a:lnTo>
                  <a:lnTo>
                    <a:pt x="136" y="149"/>
                  </a:lnTo>
                  <a:lnTo>
                    <a:pt x="136" y="148"/>
                  </a:lnTo>
                  <a:lnTo>
                    <a:pt x="139" y="143"/>
                  </a:lnTo>
                  <a:lnTo>
                    <a:pt x="141" y="141"/>
                  </a:lnTo>
                  <a:lnTo>
                    <a:pt x="141" y="139"/>
                  </a:lnTo>
                  <a:lnTo>
                    <a:pt x="143" y="135"/>
                  </a:lnTo>
                  <a:lnTo>
                    <a:pt x="143" y="134"/>
                  </a:lnTo>
                  <a:lnTo>
                    <a:pt x="144" y="134"/>
                  </a:lnTo>
                  <a:lnTo>
                    <a:pt x="146" y="133"/>
                  </a:lnTo>
                  <a:lnTo>
                    <a:pt x="146" y="131"/>
                  </a:lnTo>
                  <a:lnTo>
                    <a:pt x="146" y="130"/>
                  </a:lnTo>
                  <a:lnTo>
                    <a:pt x="146" y="129"/>
                  </a:lnTo>
                  <a:lnTo>
                    <a:pt x="146" y="128"/>
                  </a:lnTo>
                  <a:lnTo>
                    <a:pt x="147" y="126"/>
                  </a:lnTo>
                  <a:lnTo>
                    <a:pt x="147" y="124"/>
                  </a:lnTo>
                  <a:lnTo>
                    <a:pt x="148" y="123"/>
                  </a:lnTo>
                  <a:lnTo>
                    <a:pt x="149" y="121"/>
                  </a:lnTo>
                  <a:lnTo>
                    <a:pt x="151" y="119"/>
                  </a:lnTo>
                  <a:lnTo>
                    <a:pt x="151" y="118"/>
                  </a:lnTo>
                  <a:lnTo>
                    <a:pt x="152" y="118"/>
                  </a:lnTo>
                  <a:lnTo>
                    <a:pt x="152" y="115"/>
                  </a:lnTo>
                  <a:lnTo>
                    <a:pt x="153" y="114"/>
                  </a:lnTo>
                  <a:lnTo>
                    <a:pt x="154" y="113"/>
                  </a:lnTo>
                  <a:lnTo>
                    <a:pt x="156" y="111"/>
                  </a:lnTo>
                  <a:lnTo>
                    <a:pt x="157" y="111"/>
                  </a:lnTo>
                  <a:lnTo>
                    <a:pt x="157" y="110"/>
                  </a:lnTo>
                  <a:lnTo>
                    <a:pt x="156" y="110"/>
                  </a:lnTo>
                  <a:lnTo>
                    <a:pt x="153" y="110"/>
                  </a:lnTo>
                  <a:lnTo>
                    <a:pt x="151" y="110"/>
                  </a:lnTo>
                  <a:lnTo>
                    <a:pt x="147" y="110"/>
                  </a:lnTo>
                  <a:lnTo>
                    <a:pt x="144" y="109"/>
                  </a:lnTo>
                  <a:lnTo>
                    <a:pt x="144" y="108"/>
                  </a:lnTo>
                  <a:lnTo>
                    <a:pt x="147" y="108"/>
                  </a:lnTo>
                  <a:lnTo>
                    <a:pt x="148" y="109"/>
                  </a:lnTo>
                  <a:lnTo>
                    <a:pt x="151" y="109"/>
                  </a:lnTo>
                  <a:lnTo>
                    <a:pt x="153" y="109"/>
                  </a:lnTo>
                  <a:lnTo>
                    <a:pt x="154" y="108"/>
                  </a:lnTo>
                  <a:lnTo>
                    <a:pt x="156" y="109"/>
                  </a:lnTo>
                  <a:lnTo>
                    <a:pt x="158" y="109"/>
                  </a:lnTo>
                  <a:lnTo>
                    <a:pt x="158" y="110"/>
                  </a:lnTo>
                  <a:lnTo>
                    <a:pt x="159" y="110"/>
                  </a:lnTo>
                  <a:lnTo>
                    <a:pt x="159" y="109"/>
                  </a:lnTo>
                  <a:lnTo>
                    <a:pt x="158" y="108"/>
                  </a:lnTo>
                  <a:lnTo>
                    <a:pt x="157" y="108"/>
                  </a:lnTo>
                  <a:lnTo>
                    <a:pt x="157" y="105"/>
                  </a:lnTo>
                  <a:lnTo>
                    <a:pt x="158" y="104"/>
                  </a:lnTo>
                  <a:lnTo>
                    <a:pt x="159" y="103"/>
                  </a:lnTo>
                  <a:lnTo>
                    <a:pt x="159" y="104"/>
                  </a:lnTo>
                  <a:lnTo>
                    <a:pt x="161" y="104"/>
                  </a:lnTo>
                  <a:lnTo>
                    <a:pt x="162" y="103"/>
                  </a:lnTo>
                  <a:lnTo>
                    <a:pt x="163" y="103"/>
                  </a:lnTo>
                  <a:lnTo>
                    <a:pt x="164" y="103"/>
                  </a:lnTo>
                  <a:lnTo>
                    <a:pt x="164" y="101"/>
                  </a:lnTo>
                  <a:lnTo>
                    <a:pt x="167" y="103"/>
                  </a:lnTo>
                  <a:lnTo>
                    <a:pt x="168" y="103"/>
                  </a:lnTo>
                  <a:lnTo>
                    <a:pt x="171" y="104"/>
                  </a:lnTo>
                  <a:lnTo>
                    <a:pt x="172" y="105"/>
                  </a:lnTo>
                  <a:lnTo>
                    <a:pt x="172" y="106"/>
                  </a:lnTo>
                  <a:lnTo>
                    <a:pt x="173" y="109"/>
                  </a:lnTo>
                  <a:lnTo>
                    <a:pt x="174" y="108"/>
                  </a:lnTo>
                  <a:lnTo>
                    <a:pt x="177" y="108"/>
                  </a:lnTo>
                  <a:lnTo>
                    <a:pt x="179" y="106"/>
                  </a:lnTo>
                  <a:lnTo>
                    <a:pt x="181" y="105"/>
                  </a:lnTo>
                  <a:lnTo>
                    <a:pt x="184" y="103"/>
                  </a:lnTo>
                  <a:lnTo>
                    <a:pt x="186" y="101"/>
                  </a:lnTo>
                  <a:lnTo>
                    <a:pt x="186" y="100"/>
                  </a:lnTo>
                  <a:lnTo>
                    <a:pt x="186" y="99"/>
                  </a:lnTo>
                  <a:lnTo>
                    <a:pt x="186" y="96"/>
                  </a:lnTo>
                  <a:lnTo>
                    <a:pt x="187" y="95"/>
                  </a:lnTo>
                  <a:lnTo>
                    <a:pt x="187" y="94"/>
                  </a:lnTo>
                  <a:lnTo>
                    <a:pt x="186" y="94"/>
                  </a:lnTo>
                  <a:lnTo>
                    <a:pt x="186" y="93"/>
                  </a:lnTo>
                  <a:lnTo>
                    <a:pt x="187" y="91"/>
                  </a:lnTo>
                  <a:lnTo>
                    <a:pt x="187" y="90"/>
                  </a:lnTo>
                  <a:lnTo>
                    <a:pt x="187" y="89"/>
                  </a:lnTo>
                  <a:lnTo>
                    <a:pt x="187" y="88"/>
                  </a:lnTo>
                  <a:lnTo>
                    <a:pt x="187" y="86"/>
                  </a:lnTo>
                  <a:lnTo>
                    <a:pt x="187" y="85"/>
                  </a:lnTo>
                  <a:lnTo>
                    <a:pt x="186" y="84"/>
                  </a:lnTo>
                  <a:lnTo>
                    <a:pt x="184" y="84"/>
                  </a:lnTo>
                  <a:lnTo>
                    <a:pt x="183" y="84"/>
                  </a:lnTo>
                  <a:lnTo>
                    <a:pt x="182" y="84"/>
                  </a:lnTo>
                  <a:lnTo>
                    <a:pt x="181" y="84"/>
                  </a:lnTo>
                  <a:lnTo>
                    <a:pt x="179" y="83"/>
                  </a:lnTo>
                  <a:lnTo>
                    <a:pt x="179" y="81"/>
                  </a:lnTo>
                  <a:lnTo>
                    <a:pt x="177" y="81"/>
                  </a:lnTo>
                  <a:lnTo>
                    <a:pt x="176" y="83"/>
                  </a:lnTo>
                  <a:lnTo>
                    <a:pt x="174" y="83"/>
                  </a:lnTo>
                  <a:lnTo>
                    <a:pt x="173" y="81"/>
                  </a:lnTo>
                  <a:lnTo>
                    <a:pt x="173" y="83"/>
                  </a:lnTo>
                  <a:lnTo>
                    <a:pt x="172" y="83"/>
                  </a:lnTo>
                  <a:lnTo>
                    <a:pt x="171" y="81"/>
                  </a:lnTo>
                  <a:lnTo>
                    <a:pt x="171" y="80"/>
                  </a:lnTo>
                  <a:lnTo>
                    <a:pt x="169" y="80"/>
                  </a:lnTo>
                  <a:lnTo>
                    <a:pt x="169" y="81"/>
                  </a:lnTo>
                  <a:lnTo>
                    <a:pt x="168" y="81"/>
                  </a:lnTo>
                  <a:lnTo>
                    <a:pt x="167" y="80"/>
                  </a:lnTo>
                  <a:lnTo>
                    <a:pt x="167" y="81"/>
                  </a:lnTo>
                  <a:lnTo>
                    <a:pt x="166" y="81"/>
                  </a:lnTo>
                  <a:lnTo>
                    <a:pt x="167" y="81"/>
                  </a:lnTo>
                  <a:lnTo>
                    <a:pt x="168" y="81"/>
                  </a:lnTo>
                  <a:lnTo>
                    <a:pt x="169" y="83"/>
                  </a:lnTo>
                  <a:lnTo>
                    <a:pt x="171" y="83"/>
                  </a:lnTo>
                  <a:lnTo>
                    <a:pt x="171" y="84"/>
                  </a:lnTo>
                  <a:lnTo>
                    <a:pt x="169" y="84"/>
                  </a:lnTo>
                  <a:lnTo>
                    <a:pt x="169" y="85"/>
                  </a:lnTo>
                  <a:lnTo>
                    <a:pt x="171" y="85"/>
                  </a:lnTo>
                  <a:lnTo>
                    <a:pt x="172" y="85"/>
                  </a:lnTo>
                  <a:lnTo>
                    <a:pt x="172" y="86"/>
                  </a:lnTo>
                  <a:lnTo>
                    <a:pt x="172" y="88"/>
                  </a:lnTo>
                  <a:lnTo>
                    <a:pt x="171" y="88"/>
                  </a:lnTo>
                  <a:lnTo>
                    <a:pt x="169" y="88"/>
                  </a:lnTo>
                  <a:lnTo>
                    <a:pt x="169" y="89"/>
                  </a:lnTo>
                  <a:lnTo>
                    <a:pt x="168" y="90"/>
                  </a:lnTo>
                  <a:lnTo>
                    <a:pt x="167" y="91"/>
                  </a:lnTo>
                  <a:lnTo>
                    <a:pt x="166" y="91"/>
                  </a:lnTo>
                  <a:lnTo>
                    <a:pt x="166" y="93"/>
                  </a:lnTo>
                  <a:lnTo>
                    <a:pt x="164" y="94"/>
                  </a:lnTo>
                  <a:lnTo>
                    <a:pt x="163" y="94"/>
                  </a:lnTo>
                  <a:lnTo>
                    <a:pt x="162" y="94"/>
                  </a:lnTo>
                  <a:lnTo>
                    <a:pt x="161" y="95"/>
                  </a:lnTo>
                  <a:lnTo>
                    <a:pt x="162" y="95"/>
                  </a:lnTo>
                  <a:lnTo>
                    <a:pt x="163" y="96"/>
                  </a:lnTo>
                  <a:lnTo>
                    <a:pt x="164" y="98"/>
                  </a:lnTo>
                  <a:lnTo>
                    <a:pt x="167" y="99"/>
                  </a:lnTo>
                  <a:lnTo>
                    <a:pt x="168" y="99"/>
                  </a:lnTo>
                  <a:lnTo>
                    <a:pt x="169" y="100"/>
                  </a:lnTo>
                  <a:lnTo>
                    <a:pt x="171" y="101"/>
                  </a:lnTo>
                  <a:lnTo>
                    <a:pt x="172" y="101"/>
                  </a:lnTo>
                  <a:lnTo>
                    <a:pt x="173" y="101"/>
                  </a:lnTo>
                  <a:lnTo>
                    <a:pt x="173" y="100"/>
                  </a:lnTo>
                  <a:lnTo>
                    <a:pt x="173" y="99"/>
                  </a:lnTo>
                  <a:lnTo>
                    <a:pt x="174" y="99"/>
                  </a:lnTo>
                  <a:lnTo>
                    <a:pt x="176" y="99"/>
                  </a:lnTo>
                  <a:lnTo>
                    <a:pt x="176" y="100"/>
                  </a:lnTo>
                  <a:lnTo>
                    <a:pt x="177" y="100"/>
                  </a:lnTo>
                  <a:lnTo>
                    <a:pt x="177" y="101"/>
                  </a:lnTo>
                  <a:lnTo>
                    <a:pt x="176" y="103"/>
                  </a:lnTo>
                  <a:lnTo>
                    <a:pt x="174" y="103"/>
                  </a:lnTo>
                  <a:lnTo>
                    <a:pt x="172" y="103"/>
                  </a:lnTo>
                  <a:lnTo>
                    <a:pt x="169" y="101"/>
                  </a:lnTo>
                  <a:lnTo>
                    <a:pt x="168" y="101"/>
                  </a:lnTo>
                  <a:lnTo>
                    <a:pt x="167" y="100"/>
                  </a:lnTo>
                  <a:lnTo>
                    <a:pt x="166" y="99"/>
                  </a:lnTo>
                  <a:lnTo>
                    <a:pt x="164" y="100"/>
                  </a:lnTo>
                  <a:lnTo>
                    <a:pt x="164" y="99"/>
                  </a:lnTo>
                  <a:lnTo>
                    <a:pt x="162" y="99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9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4" y="98"/>
                  </a:lnTo>
                  <a:lnTo>
                    <a:pt x="153" y="98"/>
                  </a:lnTo>
                  <a:lnTo>
                    <a:pt x="153" y="99"/>
                  </a:lnTo>
                  <a:lnTo>
                    <a:pt x="152" y="99"/>
                  </a:lnTo>
                  <a:lnTo>
                    <a:pt x="151" y="99"/>
                  </a:lnTo>
                  <a:lnTo>
                    <a:pt x="149" y="99"/>
                  </a:lnTo>
                  <a:lnTo>
                    <a:pt x="149" y="100"/>
                  </a:lnTo>
                  <a:lnTo>
                    <a:pt x="148" y="100"/>
                  </a:lnTo>
                  <a:lnTo>
                    <a:pt x="147" y="100"/>
                  </a:lnTo>
                  <a:lnTo>
                    <a:pt x="146" y="100"/>
                  </a:lnTo>
                  <a:lnTo>
                    <a:pt x="144" y="101"/>
                  </a:lnTo>
                  <a:lnTo>
                    <a:pt x="143" y="103"/>
                  </a:lnTo>
                  <a:lnTo>
                    <a:pt x="143" y="104"/>
                  </a:lnTo>
                  <a:lnTo>
                    <a:pt x="142" y="104"/>
                  </a:lnTo>
                  <a:lnTo>
                    <a:pt x="142" y="103"/>
                  </a:lnTo>
                  <a:lnTo>
                    <a:pt x="143" y="100"/>
                  </a:lnTo>
                  <a:lnTo>
                    <a:pt x="146" y="98"/>
                  </a:lnTo>
                  <a:lnTo>
                    <a:pt x="147" y="95"/>
                  </a:lnTo>
                  <a:lnTo>
                    <a:pt x="147" y="94"/>
                  </a:lnTo>
                  <a:lnTo>
                    <a:pt x="146" y="94"/>
                  </a:lnTo>
                  <a:lnTo>
                    <a:pt x="146" y="95"/>
                  </a:lnTo>
                  <a:lnTo>
                    <a:pt x="146" y="96"/>
                  </a:lnTo>
                  <a:lnTo>
                    <a:pt x="144" y="98"/>
                  </a:lnTo>
                  <a:lnTo>
                    <a:pt x="144" y="99"/>
                  </a:lnTo>
                  <a:lnTo>
                    <a:pt x="143" y="99"/>
                  </a:lnTo>
                  <a:lnTo>
                    <a:pt x="142" y="99"/>
                  </a:lnTo>
                  <a:lnTo>
                    <a:pt x="141" y="100"/>
                  </a:lnTo>
                  <a:lnTo>
                    <a:pt x="141" y="99"/>
                  </a:lnTo>
                  <a:lnTo>
                    <a:pt x="139" y="98"/>
                  </a:lnTo>
                  <a:lnTo>
                    <a:pt x="142" y="98"/>
                  </a:lnTo>
                  <a:lnTo>
                    <a:pt x="143" y="98"/>
                  </a:lnTo>
                  <a:lnTo>
                    <a:pt x="143" y="96"/>
                  </a:lnTo>
                  <a:lnTo>
                    <a:pt x="144" y="95"/>
                  </a:lnTo>
                  <a:lnTo>
                    <a:pt x="144" y="94"/>
                  </a:lnTo>
                  <a:lnTo>
                    <a:pt x="144" y="93"/>
                  </a:lnTo>
                  <a:lnTo>
                    <a:pt x="143" y="93"/>
                  </a:lnTo>
                  <a:lnTo>
                    <a:pt x="143" y="91"/>
                  </a:lnTo>
                  <a:lnTo>
                    <a:pt x="144" y="91"/>
                  </a:lnTo>
                  <a:lnTo>
                    <a:pt x="144" y="90"/>
                  </a:lnTo>
                  <a:lnTo>
                    <a:pt x="143" y="90"/>
                  </a:lnTo>
                  <a:lnTo>
                    <a:pt x="143" y="89"/>
                  </a:lnTo>
                  <a:lnTo>
                    <a:pt x="144" y="86"/>
                  </a:lnTo>
                  <a:lnTo>
                    <a:pt x="146" y="85"/>
                  </a:lnTo>
                  <a:lnTo>
                    <a:pt x="147" y="85"/>
                  </a:lnTo>
                  <a:lnTo>
                    <a:pt x="147" y="84"/>
                  </a:lnTo>
                  <a:lnTo>
                    <a:pt x="148" y="84"/>
                  </a:lnTo>
                  <a:lnTo>
                    <a:pt x="149" y="84"/>
                  </a:lnTo>
                  <a:lnTo>
                    <a:pt x="151" y="84"/>
                  </a:lnTo>
                  <a:lnTo>
                    <a:pt x="149" y="83"/>
                  </a:lnTo>
                  <a:lnTo>
                    <a:pt x="151" y="81"/>
                  </a:lnTo>
                  <a:lnTo>
                    <a:pt x="151" y="80"/>
                  </a:lnTo>
                  <a:lnTo>
                    <a:pt x="153" y="79"/>
                  </a:lnTo>
                  <a:lnTo>
                    <a:pt x="154" y="79"/>
                  </a:lnTo>
                  <a:lnTo>
                    <a:pt x="154" y="80"/>
                  </a:lnTo>
                  <a:lnTo>
                    <a:pt x="154" y="81"/>
                  </a:lnTo>
                  <a:lnTo>
                    <a:pt x="153" y="83"/>
                  </a:lnTo>
                  <a:lnTo>
                    <a:pt x="152" y="83"/>
                  </a:lnTo>
                  <a:lnTo>
                    <a:pt x="152" y="84"/>
                  </a:lnTo>
                  <a:lnTo>
                    <a:pt x="154" y="84"/>
                  </a:lnTo>
                  <a:lnTo>
                    <a:pt x="156" y="83"/>
                  </a:lnTo>
                  <a:lnTo>
                    <a:pt x="156" y="81"/>
                  </a:lnTo>
                  <a:lnTo>
                    <a:pt x="157" y="81"/>
                  </a:lnTo>
                  <a:lnTo>
                    <a:pt x="158" y="80"/>
                  </a:lnTo>
                  <a:lnTo>
                    <a:pt x="159" y="80"/>
                  </a:lnTo>
                  <a:lnTo>
                    <a:pt x="162" y="79"/>
                  </a:lnTo>
                  <a:lnTo>
                    <a:pt x="162" y="76"/>
                  </a:lnTo>
                  <a:lnTo>
                    <a:pt x="163" y="76"/>
                  </a:lnTo>
                  <a:lnTo>
                    <a:pt x="164" y="75"/>
                  </a:lnTo>
                  <a:lnTo>
                    <a:pt x="164" y="76"/>
                  </a:lnTo>
                  <a:lnTo>
                    <a:pt x="166" y="76"/>
                  </a:lnTo>
                  <a:lnTo>
                    <a:pt x="167" y="76"/>
                  </a:lnTo>
                  <a:lnTo>
                    <a:pt x="168" y="76"/>
                  </a:lnTo>
                  <a:lnTo>
                    <a:pt x="169" y="76"/>
                  </a:lnTo>
                  <a:lnTo>
                    <a:pt x="172" y="76"/>
                  </a:lnTo>
                  <a:lnTo>
                    <a:pt x="173" y="76"/>
                  </a:lnTo>
                  <a:lnTo>
                    <a:pt x="174" y="75"/>
                  </a:lnTo>
                  <a:lnTo>
                    <a:pt x="176" y="74"/>
                  </a:lnTo>
                  <a:lnTo>
                    <a:pt x="177" y="74"/>
                  </a:lnTo>
                  <a:lnTo>
                    <a:pt x="177" y="73"/>
                  </a:lnTo>
                  <a:lnTo>
                    <a:pt x="176" y="71"/>
                  </a:lnTo>
                  <a:lnTo>
                    <a:pt x="177" y="71"/>
                  </a:lnTo>
                  <a:lnTo>
                    <a:pt x="178" y="73"/>
                  </a:lnTo>
                  <a:lnTo>
                    <a:pt x="179" y="73"/>
                  </a:lnTo>
                  <a:lnTo>
                    <a:pt x="179" y="74"/>
                  </a:lnTo>
                  <a:lnTo>
                    <a:pt x="181" y="73"/>
                  </a:lnTo>
                  <a:lnTo>
                    <a:pt x="181" y="71"/>
                  </a:lnTo>
                  <a:lnTo>
                    <a:pt x="179" y="70"/>
                  </a:lnTo>
                  <a:lnTo>
                    <a:pt x="179" y="69"/>
                  </a:lnTo>
                  <a:lnTo>
                    <a:pt x="181" y="68"/>
                  </a:lnTo>
                  <a:lnTo>
                    <a:pt x="181" y="66"/>
                  </a:lnTo>
                  <a:lnTo>
                    <a:pt x="179" y="65"/>
                  </a:lnTo>
                  <a:lnTo>
                    <a:pt x="181" y="64"/>
                  </a:lnTo>
                  <a:lnTo>
                    <a:pt x="181" y="63"/>
                  </a:lnTo>
                  <a:lnTo>
                    <a:pt x="179" y="61"/>
                  </a:lnTo>
                  <a:lnTo>
                    <a:pt x="179" y="60"/>
                  </a:lnTo>
                  <a:lnTo>
                    <a:pt x="177" y="60"/>
                  </a:lnTo>
                  <a:lnTo>
                    <a:pt x="174" y="59"/>
                  </a:lnTo>
                  <a:lnTo>
                    <a:pt x="173" y="58"/>
                  </a:lnTo>
                  <a:lnTo>
                    <a:pt x="173" y="56"/>
                  </a:lnTo>
                  <a:lnTo>
                    <a:pt x="176" y="55"/>
                  </a:lnTo>
                  <a:lnTo>
                    <a:pt x="177" y="55"/>
                  </a:lnTo>
                  <a:lnTo>
                    <a:pt x="178" y="55"/>
                  </a:lnTo>
                  <a:lnTo>
                    <a:pt x="179" y="56"/>
                  </a:lnTo>
                  <a:lnTo>
                    <a:pt x="181" y="55"/>
                  </a:lnTo>
                  <a:lnTo>
                    <a:pt x="181" y="54"/>
                  </a:lnTo>
                  <a:lnTo>
                    <a:pt x="182" y="53"/>
                  </a:lnTo>
                  <a:lnTo>
                    <a:pt x="183" y="53"/>
                  </a:lnTo>
                  <a:lnTo>
                    <a:pt x="184" y="54"/>
                  </a:lnTo>
                  <a:lnTo>
                    <a:pt x="186" y="53"/>
                  </a:lnTo>
                  <a:lnTo>
                    <a:pt x="187" y="53"/>
                  </a:lnTo>
                  <a:lnTo>
                    <a:pt x="188" y="53"/>
                  </a:lnTo>
                  <a:lnTo>
                    <a:pt x="189" y="53"/>
                  </a:lnTo>
                  <a:lnTo>
                    <a:pt x="192" y="49"/>
                  </a:lnTo>
                  <a:lnTo>
                    <a:pt x="193" y="48"/>
                  </a:lnTo>
                  <a:lnTo>
                    <a:pt x="194" y="48"/>
                  </a:lnTo>
                  <a:lnTo>
                    <a:pt x="197" y="48"/>
                  </a:lnTo>
                  <a:lnTo>
                    <a:pt x="198" y="45"/>
                  </a:lnTo>
                  <a:lnTo>
                    <a:pt x="199" y="45"/>
                  </a:lnTo>
                  <a:lnTo>
                    <a:pt x="201" y="45"/>
                  </a:lnTo>
                  <a:lnTo>
                    <a:pt x="202" y="45"/>
                  </a:lnTo>
                  <a:lnTo>
                    <a:pt x="203" y="44"/>
                  </a:lnTo>
                  <a:lnTo>
                    <a:pt x="204" y="43"/>
                  </a:lnTo>
                  <a:lnTo>
                    <a:pt x="204" y="38"/>
                  </a:lnTo>
                  <a:lnTo>
                    <a:pt x="204" y="36"/>
                  </a:lnTo>
                  <a:lnTo>
                    <a:pt x="206" y="35"/>
                  </a:lnTo>
                  <a:lnTo>
                    <a:pt x="207" y="34"/>
                  </a:lnTo>
                  <a:lnTo>
                    <a:pt x="209" y="31"/>
                  </a:lnTo>
                  <a:lnTo>
                    <a:pt x="211" y="30"/>
                  </a:lnTo>
                  <a:lnTo>
                    <a:pt x="212" y="29"/>
                  </a:lnTo>
                  <a:lnTo>
                    <a:pt x="213" y="29"/>
                  </a:lnTo>
                  <a:lnTo>
                    <a:pt x="213" y="28"/>
                  </a:lnTo>
                  <a:lnTo>
                    <a:pt x="216" y="26"/>
                  </a:lnTo>
                  <a:lnTo>
                    <a:pt x="216" y="25"/>
                  </a:lnTo>
                  <a:lnTo>
                    <a:pt x="217" y="25"/>
                  </a:lnTo>
                  <a:lnTo>
                    <a:pt x="218" y="24"/>
                  </a:lnTo>
                  <a:lnTo>
                    <a:pt x="221" y="21"/>
                  </a:lnTo>
                  <a:lnTo>
                    <a:pt x="222" y="21"/>
                  </a:lnTo>
                  <a:lnTo>
                    <a:pt x="222" y="20"/>
                  </a:lnTo>
                  <a:lnTo>
                    <a:pt x="221" y="19"/>
                  </a:lnTo>
                  <a:lnTo>
                    <a:pt x="219" y="16"/>
                  </a:lnTo>
                  <a:lnTo>
                    <a:pt x="219" y="15"/>
                  </a:lnTo>
                  <a:lnTo>
                    <a:pt x="219" y="13"/>
                  </a:lnTo>
                  <a:lnTo>
                    <a:pt x="219" y="11"/>
                  </a:lnTo>
                  <a:lnTo>
                    <a:pt x="219" y="9"/>
                  </a:lnTo>
                  <a:lnTo>
                    <a:pt x="221" y="8"/>
                  </a:lnTo>
                  <a:lnTo>
                    <a:pt x="221" y="6"/>
                  </a:lnTo>
                  <a:lnTo>
                    <a:pt x="221" y="5"/>
                  </a:lnTo>
                  <a:lnTo>
                    <a:pt x="223" y="1"/>
                  </a:lnTo>
                  <a:lnTo>
                    <a:pt x="224" y="0"/>
                  </a:lnTo>
                  <a:lnTo>
                    <a:pt x="227" y="0"/>
                  </a:lnTo>
                  <a:lnTo>
                    <a:pt x="228" y="0"/>
                  </a:lnTo>
                  <a:lnTo>
                    <a:pt x="229" y="1"/>
                  </a:lnTo>
                  <a:lnTo>
                    <a:pt x="229" y="4"/>
                  </a:lnTo>
                  <a:lnTo>
                    <a:pt x="229" y="6"/>
                  </a:lnTo>
                  <a:lnTo>
                    <a:pt x="229" y="8"/>
                  </a:lnTo>
                  <a:lnTo>
                    <a:pt x="231" y="9"/>
                  </a:lnTo>
                  <a:lnTo>
                    <a:pt x="229" y="10"/>
                  </a:lnTo>
                  <a:lnTo>
                    <a:pt x="229" y="11"/>
                  </a:lnTo>
                  <a:lnTo>
                    <a:pt x="227" y="13"/>
                  </a:lnTo>
                  <a:lnTo>
                    <a:pt x="227" y="14"/>
                  </a:lnTo>
                  <a:lnTo>
                    <a:pt x="227" y="15"/>
                  </a:lnTo>
                  <a:lnTo>
                    <a:pt x="228" y="16"/>
                  </a:lnTo>
                  <a:lnTo>
                    <a:pt x="229" y="16"/>
                  </a:lnTo>
                  <a:lnTo>
                    <a:pt x="231" y="18"/>
                  </a:lnTo>
                  <a:lnTo>
                    <a:pt x="231" y="19"/>
                  </a:lnTo>
                  <a:lnTo>
                    <a:pt x="231" y="20"/>
                  </a:lnTo>
                  <a:lnTo>
                    <a:pt x="231" y="21"/>
                  </a:lnTo>
                  <a:lnTo>
                    <a:pt x="232" y="21"/>
                  </a:lnTo>
                  <a:lnTo>
                    <a:pt x="232" y="23"/>
                  </a:lnTo>
                  <a:lnTo>
                    <a:pt x="233" y="23"/>
                  </a:lnTo>
                  <a:lnTo>
                    <a:pt x="233" y="24"/>
                  </a:lnTo>
                  <a:lnTo>
                    <a:pt x="233" y="25"/>
                  </a:lnTo>
                  <a:lnTo>
                    <a:pt x="234" y="26"/>
                  </a:lnTo>
                  <a:lnTo>
                    <a:pt x="234" y="28"/>
                  </a:lnTo>
                  <a:lnTo>
                    <a:pt x="234" y="29"/>
                  </a:lnTo>
                  <a:lnTo>
                    <a:pt x="234" y="30"/>
                  </a:lnTo>
                  <a:lnTo>
                    <a:pt x="234" y="31"/>
                  </a:lnTo>
                  <a:lnTo>
                    <a:pt x="236" y="33"/>
                  </a:lnTo>
                  <a:lnTo>
                    <a:pt x="236" y="34"/>
                  </a:lnTo>
                  <a:lnTo>
                    <a:pt x="237" y="35"/>
                  </a:lnTo>
                  <a:lnTo>
                    <a:pt x="237" y="36"/>
                  </a:lnTo>
                  <a:lnTo>
                    <a:pt x="237" y="38"/>
                  </a:lnTo>
                  <a:lnTo>
                    <a:pt x="237" y="39"/>
                  </a:lnTo>
                  <a:lnTo>
                    <a:pt x="238" y="40"/>
                  </a:lnTo>
                  <a:lnTo>
                    <a:pt x="237" y="40"/>
                  </a:lnTo>
                  <a:lnTo>
                    <a:pt x="237" y="41"/>
                  </a:lnTo>
                  <a:lnTo>
                    <a:pt x="237" y="43"/>
                  </a:lnTo>
                  <a:lnTo>
                    <a:pt x="238" y="44"/>
                  </a:lnTo>
                  <a:lnTo>
                    <a:pt x="241" y="4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2" name="Freeform 182">
              <a:extLst>
                <a:ext uri="{FF2B5EF4-FFF2-40B4-BE49-F238E27FC236}">
                  <a16:creationId xmlns:a16="http://schemas.microsoft.com/office/drawing/2014/main" id="{6D78D190-3475-5315-FBC8-7BB89E2EF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2728" y="616808"/>
              <a:ext cx="232615" cy="398768"/>
            </a:xfrm>
            <a:custGeom>
              <a:avLst/>
              <a:gdLst>
                <a:gd name="T0" fmla="*/ 151 w 170"/>
                <a:gd name="T1" fmla="*/ 9 h 286"/>
                <a:gd name="T2" fmla="*/ 146 w 170"/>
                <a:gd name="T3" fmla="*/ 11 h 286"/>
                <a:gd name="T4" fmla="*/ 149 w 170"/>
                <a:gd name="T5" fmla="*/ 16 h 286"/>
                <a:gd name="T6" fmla="*/ 151 w 170"/>
                <a:gd name="T7" fmla="*/ 21 h 286"/>
                <a:gd name="T8" fmla="*/ 158 w 170"/>
                <a:gd name="T9" fmla="*/ 28 h 286"/>
                <a:gd name="T10" fmla="*/ 156 w 170"/>
                <a:gd name="T11" fmla="*/ 36 h 286"/>
                <a:gd name="T12" fmla="*/ 146 w 170"/>
                <a:gd name="T13" fmla="*/ 38 h 286"/>
                <a:gd name="T14" fmla="*/ 168 w 170"/>
                <a:gd name="T15" fmla="*/ 44 h 286"/>
                <a:gd name="T16" fmla="*/ 163 w 170"/>
                <a:gd name="T17" fmla="*/ 55 h 286"/>
                <a:gd name="T18" fmla="*/ 160 w 170"/>
                <a:gd name="T19" fmla="*/ 63 h 286"/>
                <a:gd name="T20" fmla="*/ 156 w 170"/>
                <a:gd name="T21" fmla="*/ 73 h 286"/>
                <a:gd name="T22" fmla="*/ 159 w 170"/>
                <a:gd name="T23" fmla="*/ 81 h 286"/>
                <a:gd name="T24" fmla="*/ 144 w 170"/>
                <a:gd name="T25" fmla="*/ 94 h 286"/>
                <a:gd name="T26" fmla="*/ 130 w 170"/>
                <a:gd name="T27" fmla="*/ 100 h 286"/>
                <a:gd name="T28" fmla="*/ 114 w 170"/>
                <a:gd name="T29" fmla="*/ 109 h 286"/>
                <a:gd name="T30" fmla="*/ 100 w 170"/>
                <a:gd name="T31" fmla="*/ 123 h 286"/>
                <a:gd name="T32" fmla="*/ 85 w 170"/>
                <a:gd name="T33" fmla="*/ 141 h 286"/>
                <a:gd name="T34" fmla="*/ 76 w 170"/>
                <a:gd name="T35" fmla="*/ 163 h 286"/>
                <a:gd name="T36" fmla="*/ 70 w 170"/>
                <a:gd name="T37" fmla="*/ 188 h 286"/>
                <a:gd name="T38" fmla="*/ 66 w 170"/>
                <a:gd name="T39" fmla="*/ 213 h 286"/>
                <a:gd name="T40" fmla="*/ 60 w 170"/>
                <a:gd name="T41" fmla="*/ 229 h 286"/>
                <a:gd name="T42" fmla="*/ 53 w 170"/>
                <a:gd name="T43" fmla="*/ 235 h 286"/>
                <a:gd name="T44" fmla="*/ 43 w 170"/>
                <a:gd name="T45" fmla="*/ 253 h 286"/>
                <a:gd name="T46" fmla="*/ 42 w 170"/>
                <a:gd name="T47" fmla="*/ 276 h 286"/>
                <a:gd name="T48" fmla="*/ 20 w 170"/>
                <a:gd name="T49" fmla="*/ 286 h 286"/>
                <a:gd name="T50" fmla="*/ 7 w 170"/>
                <a:gd name="T51" fmla="*/ 273 h 286"/>
                <a:gd name="T52" fmla="*/ 4 w 170"/>
                <a:gd name="T53" fmla="*/ 258 h 286"/>
                <a:gd name="T54" fmla="*/ 4 w 170"/>
                <a:gd name="T55" fmla="*/ 224 h 286"/>
                <a:gd name="T56" fmla="*/ 4 w 170"/>
                <a:gd name="T57" fmla="*/ 209 h 286"/>
                <a:gd name="T58" fmla="*/ 14 w 170"/>
                <a:gd name="T59" fmla="*/ 190 h 286"/>
                <a:gd name="T60" fmla="*/ 35 w 170"/>
                <a:gd name="T61" fmla="*/ 160 h 286"/>
                <a:gd name="T62" fmla="*/ 33 w 170"/>
                <a:gd name="T63" fmla="*/ 151 h 286"/>
                <a:gd name="T64" fmla="*/ 33 w 170"/>
                <a:gd name="T65" fmla="*/ 135 h 286"/>
                <a:gd name="T66" fmla="*/ 39 w 170"/>
                <a:gd name="T67" fmla="*/ 129 h 286"/>
                <a:gd name="T68" fmla="*/ 47 w 170"/>
                <a:gd name="T69" fmla="*/ 128 h 286"/>
                <a:gd name="T70" fmla="*/ 47 w 170"/>
                <a:gd name="T71" fmla="*/ 118 h 286"/>
                <a:gd name="T72" fmla="*/ 40 w 170"/>
                <a:gd name="T73" fmla="*/ 106 h 286"/>
                <a:gd name="T74" fmla="*/ 48 w 170"/>
                <a:gd name="T75" fmla="*/ 104 h 286"/>
                <a:gd name="T76" fmla="*/ 50 w 170"/>
                <a:gd name="T77" fmla="*/ 96 h 286"/>
                <a:gd name="T78" fmla="*/ 65 w 170"/>
                <a:gd name="T79" fmla="*/ 99 h 286"/>
                <a:gd name="T80" fmla="*/ 69 w 170"/>
                <a:gd name="T81" fmla="*/ 109 h 286"/>
                <a:gd name="T82" fmla="*/ 79 w 170"/>
                <a:gd name="T83" fmla="*/ 106 h 286"/>
                <a:gd name="T84" fmla="*/ 79 w 170"/>
                <a:gd name="T85" fmla="*/ 98 h 286"/>
                <a:gd name="T86" fmla="*/ 75 w 170"/>
                <a:gd name="T87" fmla="*/ 89 h 286"/>
                <a:gd name="T88" fmla="*/ 81 w 170"/>
                <a:gd name="T89" fmla="*/ 81 h 286"/>
                <a:gd name="T90" fmla="*/ 91 w 170"/>
                <a:gd name="T91" fmla="*/ 76 h 286"/>
                <a:gd name="T92" fmla="*/ 101 w 170"/>
                <a:gd name="T93" fmla="*/ 71 h 286"/>
                <a:gd name="T94" fmla="*/ 109 w 170"/>
                <a:gd name="T95" fmla="*/ 63 h 286"/>
                <a:gd name="T96" fmla="*/ 111 w 170"/>
                <a:gd name="T97" fmla="*/ 58 h 286"/>
                <a:gd name="T98" fmla="*/ 118 w 170"/>
                <a:gd name="T99" fmla="*/ 48 h 286"/>
                <a:gd name="T100" fmla="*/ 124 w 170"/>
                <a:gd name="T101" fmla="*/ 48 h 286"/>
                <a:gd name="T102" fmla="*/ 129 w 170"/>
                <a:gd name="T103" fmla="*/ 40 h 286"/>
                <a:gd name="T104" fmla="*/ 121 w 170"/>
                <a:gd name="T105" fmla="*/ 31 h 286"/>
                <a:gd name="T106" fmla="*/ 126 w 170"/>
                <a:gd name="T107" fmla="*/ 25 h 286"/>
                <a:gd name="T108" fmla="*/ 133 w 170"/>
                <a:gd name="T109" fmla="*/ 21 h 286"/>
                <a:gd name="T110" fmla="*/ 138 w 170"/>
                <a:gd name="T111" fmla="*/ 18 h 286"/>
                <a:gd name="T112" fmla="*/ 140 w 170"/>
                <a:gd name="T113" fmla="*/ 15 h 286"/>
                <a:gd name="T114" fmla="*/ 144 w 170"/>
                <a:gd name="T115" fmla="*/ 4 h 286"/>
                <a:gd name="T116" fmla="*/ 133 w 170"/>
                <a:gd name="T117" fmla="*/ 6 h 286"/>
                <a:gd name="T118" fmla="*/ 133 w 170"/>
                <a:gd name="T119" fmla="*/ 10 h 286"/>
                <a:gd name="T120" fmla="*/ 140 w 170"/>
                <a:gd name="T121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86">
                  <a:moveTo>
                    <a:pt x="143" y="1"/>
                  </a:moveTo>
                  <a:lnTo>
                    <a:pt x="144" y="3"/>
                  </a:lnTo>
                  <a:lnTo>
                    <a:pt x="146" y="4"/>
                  </a:lnTo>
                  <a:lnTo>
                    <a:pt x="148" y="5"/>
                  </a:lnTo>
                  <a:lnTo>
                    <a:pt x="148" y="6"/>
                  </a:lnTo>
                  <a:lnTo>
                    <a:pt x="150" y="6"/>
                  </a:lnTo>
                  <a:lnTo>
                    <a:pt x="153" y="6"/>
                  </a:lnTo>
                  <a:lnTo>
                    <a:pt x="154" y="8"/>
                  </a:lnTo>
                  <a:lnTo>
                    <a:pt x="151" y="9"/>
                  </a:lnTo>
                  <a:lnTo>
                    <a:pt x="151" y="10"/>
                  </a:lnTo>
                  <a:lnTo>
                    <a:pt x="150" y="10"/>
                  </a:lnTo>
                  <a:lnTo>
                    <a:pt x="149" y="9"/>
                  </a:lnTo>
                  <a:lnTo>
                    <a:pt x="148" y="9"/>
                  </a:lnTo>
                  <a:lnTo>
                    <a:pt x="148" y="8"/>
                  </a:lnTo>
                  <a:lnTo>
                    <a:pt x="146" y="10"/>
                  </a:lnTo>
                  <a:lnTo>
                    <a:pt x="146" y="11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8" y="11"/>
                  </a:lnTo>
                  <a:lnTo>
                    <a:pt x="149" y="11"/>
                  </a:lnTo>
                  <a:lnTo>
                    <a:pt x="149" y="13"/>
                  </a:lnTo>
                  <a:lnTo>
                    <a:pt x="149" y="14"/>
                  </a:lnTo>
                  <a:lnTo>
                    <a:pt x="148" y="15"/>
                  </a:lnTo>
                  <a:lnTo>
                    <a:pt x="146" y="15"/>
                  </a:lnTo>
                  <a:lnTo>
                    <a:pt x="148" y="16"/>
                  </a:lnTo>
                  <a:lnTo>
                    <a:pt x="149" y="15"/>
                  </a:lnTo>
                  <a:lnTo>
                    <a:pt x="149" y="16"/>
                  </a:lnTo>
                  <a:lnTo>
                    <a:pt x="149" y="18"/>
                  </a:lnTo>
                  <a:lnTo>
                    <a:pt x="150" y="19"/>
                  </a:lnTo>
                  <a:lnTo>
                    <a:pt x="149" y="19"/>
                  </a:lnTo>
                  <a:lnTo>
                    <a:pt x="149" y="20"/>
                  </a:lnTo>
                  <a:lnTo>
                    <a:pt x="148" y="20"/>
                  </a:lnTo>
                  <a:lnTo>
                    <a:pt x="148" y="21"/>
                  </a:lnTo>
                  <a:lnTo>
                    <a:pt x="149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3" y="23"/>
                  </a:lnTo>
                  <a:lnTo>
                    <a:pt x="154" y="24"/>
                  </a:lnTo>
                  <a:lnTo>
                    <a:pt x="154" y="23"/>
                  </a:lnTo>
                  <a:lnTo>
                    <a:pt x="155" y="23"/>
                  </a:lnTo>
                  <a:lnTo>
                    <a:pt x="156" y="23"/>
                  </a:lnTo>
                  <a:lnTo>
                    <a:pt x="156" y="24"/>
                  </a:lnTo>
                  <a:lnTo>
                    <a:pt x="156" y="25"/>
                  </a:lnTo>
                  <a:lnTo>
                    <a:pt x="159" y="26"/>
                  </a:lnTo>
                  <a:lnTo>
                    <a:pt x="158" y="28"/>
                  </a:lnTo>
                  <a:lnTo>
                    <a:pt x="158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6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5"/>
                  </a:lnTo>
                  <a:lnTo>
                    <a:pt x="158" y="36"/>
                  </a:lnTo>
                  <a:lnTo>
                    <a:pt x="156" y="36"/>
                  </a:lnTo>
                  <a:lnTo>
                    <a:pt x="155" y="38"/>
                  </a:lnTo>
                  <a:lnTo>
                    <a:pt x="154" y="38"/>
                  </a:lnTo>
                  <a:lnTo>
                    <a:pt x="153" y="38"/>
                  </a:lnTo>
                  <a:lnTo>
                    <a:pt x="151" y="38"/>
                  </a:lnTo>
                  <a:lnTo>
                    <a:pt x="151" y="39"/>
                  </a:lnTo>
                  <a:lnTo>
                    <a:pt x="150" y="38"/>
                  </a:lnTo>
                  <a:lnTo>
                    <a:pt x="149" y="38"/>
                  </a:lnTo>
                  <a:lnTo>
                    <a:pt x="148" y="38"/>
                  </a:lnTo>
                  <a:lnTo>
                    <a:pt x="146" y="38"/>
                  </a:lnTo>
                  <a:lnTo>
                    <a:pt x="146" y="39"/>
                  </a:lnTo>
                  <a:lnTo>
                    <a:pt x="145" y="39"/>
                  </a:lnTo>
                  <a:lnTo>
                    <a:pt x="146" y="40"/>
                  </a:lnTo>
                  <a:lnTo>
                    <a:pt x="166" y="40"/>
                  </a:lnTo>
                  <a:lnTo>
                    <a:pt x="168" y="40"/>
                  </a:lnTo>
                  <a:lnTo>
                    <a:pt x="169" y="39"/>
                  </a:lnTo>
                  <a:lnTo>
                    <a:pt x="170" y="40"/>
                  </a:lnTo>
                  <a:lnTo>
                    <a:pt x="169" y="41"/>
                  </a:lnTo>
                  <a:lnTo>
                    <a:pt x="168" y="44"/>
                  </a:lnTo>
                  <a:lnTo>
                    <a:pt x="166" y="45"/>
                  </a:lnTo>
                  <a:lnTo>
                    <a:pt x="165" y="45"/>
                  </a:lnTo>
                  <a:lnTo>
                    <a:pt x="165" y="46"/>
                  </a:lnTo>
                  <a:lnTo>
                    <a:pt x="165" y="48"/>
                  </a:lnTo>
                  <a:lnTo>
                    <a:pt x="165" y="49"/>
                  </a:lnTo>
                  <a:lnTo>
                    <a:pt x="164" y="50"/>
                  </a:lnTo>
                  <a:lnTo>
                    <a:pt x="164" y="51"/>
                  </a:lnTo>
                  <a:lnTo>
                    <a:pt x="163" y="54"/>
                  </a:lnTo>
                  <a:lnTo>
                    <a:pt x="163" y="55"/>
                  </a:lnTo>
                  <a:lnTo>
                    <a:pt x="163" y="56"/>
                  </a:lnTo>
                  <a:lnTo>
                    <a:pt x="163" y="59"/>
                  </a:lnTo>
                  <a:lnTo>
                    <a:pt x="161" y="59"/>
                  </a:lnTo>
                  <a:lnTo>
                    <a:pt x="160" y="60"/>
                  </a:lnTo>
                  <a:lnTo>
                    <a:pt x="159" y="60"/>
                  </a:lnTo>
                  <a:lnTo>
                    <a:pt x="159" y="61"/>
                  </a:lnTo>
                  <a:lnTo>
                    <a:pt x="158" y="63"/>
                  </a:lnTo>
                  <a:lnTo>
                    <a:pt x="159" y="63"/>
                  </a:lnTo>
                  <a:lnTo>
                    <a:pt x="160" y="63"/>
                  </a:lnTo>
                  <a:lnTo>
                    <a:pt x="161" y="63"/>
                  </a:lnTo>
                  <a:lnTo>
                    <a:pt x="161" y="64"/>
                  </a:lnTo>
                  <a:lnTo>
                    <a:pt x="161" y="65"/>
                  </a:lnTo>
                  <a:lnTo>
                    <a:pt x="160" y="65"/>
                  </a:lnTo>
                  <a:lnTo>
                    <a:pt x="159" y="66"/>
                  </a:lnTo>
                  <a:lnTo>
                    <a:pt x="158" y="69"/>
                  </a:lnTo>
                  <a:lnTo>
                    <a:pt x="158" y="70"/>
                  </a:lnTo>
                  <a:lnTo>
                    <a:pt x="156" y="71"/>
                  </a:lnTo>
                  <a:lnTo>
                    <a:pt x="156" y="73"/>
                  </a:lnTo>
                  <a:lnTo>
                    <a:pt x="156" y="74"/>
                  </a:lnTo>
                  <a:lnTo>
                    <a:pt x="158" y="74"/>
                  </a:lnTo>
                  <a:lnTo>
                    <a:pt x="159" y="74"/>
                  </a:lnTo>
                  <a:lnTo>
                    <a:pt x="160" y="74"/>
                  </a:lnTo>
                  <a:lnTo>
                    <a:pt x="161" y="75"/>
                  </a:lnTo>
                  <a:lnTo>
                    <a:pt x="160" y="78"/>
                  </a:lnTo>
                  <a:lnTo>
                    <a:pt x="160" y="79"/>
                  </a:lnTo>
                  <a:lnTo>
                    <a:pt x="160" y="80"/>
                  </a:lnTo>
                  <a:lnTo>
                    <a:pt x="159" y="81"/>
                  </a:lnTo>
                  <a:lnTo>
                    <a:pt x="159" y="83"/>
                  </a:lnTo>
                  <a:lnTo>
                    <a:pt x="158" y="84"/>
                  </a:lnTo>
                  <a:lnTo>
                    <a:pt x="155" y="86"/>
                  </a:lnTo>
                  <a:lnTo>
                    <a:pt x="153" y="88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6" y="91"/>
                  </a:lnTo>
                  <a:lnTo>
                    <a:pt x="144" y="94"/>
                  </a:lnTo>
                  <a:lnTo>
                    <a:pt x="143" y="95"/>
                  </a:lnTo>
                  <a:lnTo>
                    <a:pt x="140" y="96"/>
                  </a:lnTo>
                  <a:lnTo>
                    <a:pt x="138" y="98"/>
                  </a:lnTo>
                  <a:lnTo>
                    <a:pt x="136" y="99"/>
                  </a:lnTo>
                  <a:lnTo>
                    <a:pt x="135" y="99"/>
                  </a:lnTo>
                  <a:lnTo>
                    <a:pt x="135" y="98"/>
                  </a:lnTo>
                  <a:lnTo>
                    <a:pt x="134" y="99"/>
                  </a:lnTo>
                  <a:lnTo>
                    <a:pt x="133" y="99"/>
                  </a:lnTo>
                  <a:lnTo>
                    <a:pt x="130" y="100"/>
                  </a:lnTo>
                  <a:lnTo>
                    <a:pt x="129" y="101"/>
                  </a:lnTo>
                  <a:lnTo>
                    <a:pt x="128" y="103"/>
                  </a:lnTo>
                  <a:lnTo>
                    <a:pt x="125" y="103"/>
                  </a:lnTo>
                  <a:lnTo>
                    <a:pt x="124" y="104"/>
                  </a:lnTo>
                  <a:lnTo>
                    <a:pt x="120" y="106"/>
                  </a:lnTo>
                  <a:lnTo>
                    <a:pt x="118" y="106"/>
                  </a:lnTo>
                  <a:lnTo>
                    <a:pt x="116" y="108"/>
                  </a:lnTo>
                  <a:lnTo>
                    <a:pt x="115" y="109"/>
                  </a:lnTo>
                  <a:lnTo>
                    <a:pt x="114" y="109"/>
                  </a:lnTo>
                  <a:lnTo>
                    <a:pt x="114" y="110"/>
                  </a:lnTo>
                  <a:lnTo>
                    <a:pt x="113" y="111"/>
                  </a:lnTo>
                  <a:lnTo>
                    <a:pt x="111" y="113"/>
                  </a:lnTo>
                  <a:lnTo>
                    <a:pt x="109" y="115"/>
                  </a:lnTo>
                  <a:lnTo>
                    <a:pt x="108" y="116"/>
                  </a:lnTo>
                  <a:lnTo>
                    <a:pt x="105" y="119"/>
                  </a:lnTo>
                  <a:lnTo>
                    <a:pt x="103" y="120"/>
                  </a:lnTo>
                  <a:lnTo>
                    <a:pt x="101" y="121"/>
                  </a:lnTo>
                  <a:lnTo>
                    <a:pt x="100" y="123"/>
                  </a:lnTo>
                  <a:lnTo>
                    <a:pt x="98" y="125"/>
                  </a:lnTo>
                  <a:lnTo>
                    <a:pt x="96" y="126"/>
                  </a:lnTo>
                  <a:lnTo>
                    <a:pt x="93" y="130"/>
                  </a:lnTo>
                  <a:lnTo>
                    <a:pt x="90" y="131"/>
                  </a:lnTo>
                  <a:lnTo>
                    <a:pt x="89" y="134"/>
                  </a:lnTo>
                  <a:lnTo>
                    <a:pt x="88" y="136"/>
                  </a:lnTo>
                  <a:lnTo>
                    <a:pt x="86" y="138"/>
                  </a:lnTo>
                  <a:lnTo>
                    <a:pt x="86" y="140"/>
                  </a:lnTo>
                  <a:lnTo>
                    <a:pt x="85" y="141"/>
                  </a:lnTo>
                  <a:lnTo>
                    <a:pt x="83" y="148"/>
                  </a:lnTo>
                  <a:lnTo>
                    <a:pt x="81" y="151"/>
                  </a:lnTo>
                  <a:lnTo>
                    <a:pt x="80" y="155"/>
                  </a:lnTo>
                  <a:lnTo>
                    <a:pt x="80" y="156"/>
                  </a:lnTo>
                  <a:lnTo>
                    <a:pt x="79" y="158"/>
                  </a:lnTo>
                  <a:lnTo>
                    <a:pt x="78" y="158"/>
                  </a:lnTo>
                  <a:lnTo>
                    <a:pt x="78" y="159"/>
                  </a:lnTo>
                  <a:lnTo>
                    <a:pt x="76" y="160"/>
                  </a:lnTo>
                  <a:lnTo>
                    <a:pt x="76" y="163"/>
                  </a:lnTo>
                  <a:lnTo>
                    <a:pt x="76" y="165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5" y="173"/>
                  </a:lnTo>
                  <a:lnTo>
                    <a:pt x="74" y="178"/>
                  </a:lnTo>
                  <a:lnTo>
                    <a:pt x="71" y="181"/>
                  </a:lnTo>
                  <a:lnTo>
                    <a:pt x="70" y="185"/>
                  </a:lnTo>
                  <a:lnTo>
                    <a:pt x="70" y="186"/>
                  </a:lnTo>
                  <a:lnTo>
                    <a:pt x="70" y="188"/>
                  </a:lnTo>
                  <a:lnTo>
                    <a:pt x="69" y="191"/>
                  </a:lnTo>
                  <a:lnTo>
                    <a:pt x="69" y="195"/>
                  </a:lnTo>
                  <a:lnTo>
                    <a:pt x="69" y="198"/>
                  </a:lnTo>
                  <a:lnTo>
                    <a:pt x="68" y="200"/>
                  </a:lnTo>
                  <a:lnTo>
                    <a:pt x="68" y="201"/>
                  </a:lnTo>
                  <a:lnTo>
                    <a:pt x="68" y="205"/>
                  </a:lnTo>
                  <a:lnTo>
                    <a:pt x="68" y="208"/>
                  </a:lnTo>
                  <a:lnTo>
                    <a:pt x="68" y="210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5" y="218"/>
                  </a:lnTo>
                  <a:lnTo>
                    <a:pt x="64" y="220"/>
                  </a:lnTo>
                  <a:lnTo>
                    <a:pt x="63" y="223"/>
                  </a:lnTo>
                  <a:lnTo>
                    <a:pt x="63" y="225"/>
                  </a:lnTo>
                  <a:lnTo>
                    <a:pt x="63" y="228"/>
                  </a:lnTo>
                  <a:lnTo>
                    <a:pt x="63" y="229"/>
                  </a:lnTo>
                  <a:lnTo>
                    <a:pt x="61" y="230"/>
                  </a:lnTo>
                  <a:lnTo>
                    <a:pt x="60" y="229"/>
                  </a:lnTo>
                  <a:lnTo>
                    <a:pt x="58" y="228"/>
                  </a:lnTo>
                  <a:lnTo>
                    <a:pt x="58" y="225"/>
                  </a:lnTo>
                  <a:lnTo>
                    <a:pt x="58" y="224"/>
                  </a:lnTo>
                  <a:lnTo>
                    <a:pt x="56" y="224"/>
                  </a:lnTo>
                  <a:lnTo>
                    <a:pt x="56" y="225"/>
                  </a:lnTo>
                  <a:lnTo>
                    <a:pt x="56" y="228"/>
                  </a:lnTo>
                  <a:lnTo>
                    <a:pt x="55" y="229"/>
                  </a:lnTo>
                  <a:lnTo>
                    <a:pt x="54" y="233"/>
                  </a:lnTo>
                  <a:lnTo>
                    <a:pt x="53" y="235"/>
                  </a:lnTo>
                  <a:lnTo>
                    <a:pt x="51" y="238"/>
                  </a:lnTo>
                  <a:lnTo>
                    <a:pt x="49" y="241"/>
                  </a:lnTo>
                  <a:lnTo>
                    <a:pt x="48" y="243"/>
                  </a:lnTo>
                  <a:lnTo>
                    <a:pt x="48" y="245"/>
                  </a:lnTo>
                  <a:lnTo>
                    <a:pt x="45" y="246"/>
                  </a:lnTo>
                  <a:lnTo>
                    <a:pt x="44" y="249"/>
                  </a:lnTo>
                  <a:lnTo>
                    <a:pt x="43" y="250"/>
                  </a:lnTo>
                  <a:lnTo>
                    <a:pt x="43" y="251"/>
                  </a:lnTo>
                  <a:lnTo>
                    <a:pt x="43" y="253"/>
                  </a:lnTo>
                  <a:lnTo>
                    <a:pt x="44" y="255"/>
                  </a:lnTo>
                  <a:lnTo>
                    <a:pt x="44" y="256"/>
                  </a:lnTo>
                  <a:lnTo>
                    <a:pt x="43" y="261"/>
                  </a:lnTo>
                  <a:lnTo>
                    <a:pt x="43" y="264"/>
                  </a:lnTo>
                  <a:lnTo>
                    <a:pt x="42" y="265"/>
                  </a:lnTo>
                  <a:lnTo>
                    <a:pt x="42" y="269"/>
                  </a:lnTo>
                  <a:lnTo>
                    <a:pt x="42" y="271"/>
                  </a:lnTo>
                  <a:lnTo>
                    <a:pt x="42" y="275"/>
                  </a:lnTo>
                  <a:lnTo>
                    <a:pt x="42" y="276"/>
                  </a:lnTo>
                  <a:lnTo>
                    <a:pt x="40" y="278"/>
                  </a:lnTo>
                  <a:lnTo>
                    <a:pt x="39" y="279"/>
                  </a:lnTo>
                  <a:lnTo>
                    <a:pt x="37" y="281"/>
                  </a:lnTo>
                  <a:lnTo>
                    <a:pt x="30" y="284"/>
                  </a:lnTo>
                  <a:lnTo>
                    <a:pt x="28" y="285"/>
                  </a:lnTo>
                  <a:lnTo>
                    <a:pt x="25" y="286"/>
                  </a:lnTo>
                  <a:lnTo>
                    <a:pt x="24" y="286"/>
                  </a:lnTo>
                  <a:lnTo>
                    <a:pt x="22" y="286"/>
                  </a:lnTo>
                  <a:lnTo>
                    <a:pt x="20" y="286"/>
                  </a:lnTo>
                  <a:lnTo>
                    <a:pt x="17" y="285"/>
                  </a:lnTo>
                  <a:lnTo>
                    <a:pt x="15" y="284"/>
                  </a:lnTo>
                  <a:lnTo>
                    <a:pt x="13" y="281"/>
                  </a:lnTo>
                  <a:lnTo>
                    <a:pt x="12" y="279"/>
                  </a:lnTo>
                  <a:lnTo>
                    <a:pt x="9" y="278"/>
                  </a:lnTo>
                  <a:lnTo>
                    <a:pt x="9" y="276"/>
                  </a:lnTo>
                  <a:lnTo>
                    <a:pt x="8" y="275"/>
                  </a:lnTo>
                  <a:lnTo>
                    <a:pt x="8" y="274"/>
                  </a:lnTo>
                  <a:lnTo>
                    <a:pt x="7" y="273"/>
                  </a:lnTo>
                  <a:lnTo>
                    <a:pt x="7" y="271"/>
                  </a:lnTo>
                  <a:lnTo>
                    <a:pt x="7" y="269"/>
                  </a:lnTo>
                  <a:lnTo>
                    <a:pt x="7" y="266"/>
                  </a:lnTo>
                  <a:lnTo>
                    <a:pt x="7" y="265"/>
                  </a:lnTo>
                  <a:lnTo>
                    <a:pt x="7" y="264"/>
                  </a:lnTo>
                  <a:lnTo>
                    <a:pt x="7" y="263"/>
                  </a:lnTo>
                  <a:lnTo>
                    <a:pt x="5" y="261"/>
                  </a:lnTo>
                  <a:lnTo>
                    <a:pt x="4" y="259"/>
                  </a:lnTo>
                  <a:lnTo>
                    <a:pt x="4" y="258"/>
                  </a:lnTo>
                  <a:lnTo>
                    <a:pt x="4" y="255"/>
                  </a:lnTo>
                  <a:lnTo>
                    <a:pt x="4" y="251"/>
                  </a:lnTo>
                  <a:lnTo>
                    <a:pt x="5" y="248"/>
                  </a:lnTo>
                  <a:lnTo>
                    <a:pt x="5" y="244"/>
                  </a:lnTo>
                  <a:lnTo>
                    <a:pt x="4" y="243"/>
                  </a:lnTo>
                  <a:lnTo>
                    <a:pt x="4" y="239"/>
                  </a:lnTo>
                  <a:lnTo>
                    <a:pt x="4" y="230"/>
                  </a:lnTo>
                  <a:lnTo>
                    <a:pt x="4" y="225"/>
                  </a:lnTo>
                  <a:lnTo>
                    <a:pt x="4" y="224"/>
                  </a:lnTo>
                  <a:lnTo>
                    <a:pt x="5" y="221"/>
                  </a:lnTo>
                  <a:lnTo>
                    <a:pt x="4" y="221"/>
                  </a:lnTo>
                  <a:lnTo>
                    <a:pt x="3" y="220"/>
                  </a:lnTo>
                  <a:lnTo>
                    <a:pt x="2" y="220"/>
                  </a:lnTo>
                  <a:lnTo>
                    <a:pt x="0" y="219"/>
                  </a:lnTo>
                  <a:lnTo>
                    <a:pt x="0" y="218"/>
                  </a:lnTo>
                  <a:lnTo>
                    <a:pt x="2" y="216"/>
                  </a:lnTo>
                  <a:lnTo>
                    <a:pt x="3" y="213"/>
                  </a:lnTo>
                  <a:lnTo>
                    <a:pt x="4" y="209"/>
                  </a:lnTo>
                  <a:lnTo>
                    <a:pt x="5" y="209"/>
                  </a:lnTo>
                  <a:lnTo>
                    <a:pt x="7" y="208"/>
                  </a:lnTo>
                  <a:lnTo>
                    <a:pt x="7" y="206"/>
                  </a:lnTo>
                  <a:lnTo>
                    <a:pt x="8" y="205"/>
                  </a:lnTo>
                  <a:lnTo>
                    <a:pt x="9" y="203"/>
                  </a:lnTo>
                  <a:lnTo>
                    <a:pt x="10" y="198"/>
                  </a:lnTo>
                  <a:lnTo>
                    <a:pt x="12" y="196"/>
                  </a:lnTo>
                  <a:lnTo>
                    <a:pt x="13" y="193"/>
                  </a:lnTo>
                  <a:lnTo>
                    <a:pt x="14" y="190"/>
                  </a:lnTo>
                  <a:lnTo>
                    <a:pt x="19" y="184"/>
                  </a:lnTo>
                  <a:lnTo>
                    <a:pt x="23" y="178"/>
                  </a:lnTo>
                  <a:lnTo>
                    <a:pt x="23" y="176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7" y="171"/>
                  </a:lnTo>
                  <a:lnTo>
                    <a:pt x="28" y="169"/>
                  </a:lnTo>
                  <a:lnTo>
                    <a:pt x="30" y="165"/>
                  </a:lnTo>
                  <a:lnTo>
                    <a:pt x="35" y="160"/>
                  </a:lnTo>
                  <a:lnTo>
                    <a:pt x="37" y="159"/>
                  </a:lnTo>
                  <a:lnTo>
                    <a:pt x="37" y="158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2" y="155"/>
                  </a:lnTo>
                  <a:lnTo>
                    <a:pt x="32" y="154"/>
                  </a:lnTo>
                  <a:lnTo>
                    <a:pt x="33" y="153"/>
                  </a:lnTo>
                  <a:lnTo>
                    <a:pt x="33" y="151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0" y="146"/>
                  </a:lnTo>
                  <a:lnTo>
                    <a:pt x="30" y="143"/>
                  </a:lnTo>
                  <a:lnTo>
                    <a:pt x="30" y="141"/>
                  </a:lnTo>
                  <a:lnTo>
                    <a:pt x="30" y="139"/>
                  </a:lnTo>
                  <a:lnTo>
                    <a:pt x="32" y="138"/>
                  </a:lnTo>
                  <a:lnTo>
                    <a:pt x="33" y="135"/>
                  </a:lnTo>
                  <a:lnTo>
                    <a:pt x="35" y="135"/>
                  </a:lnTo>
                  <a:lnTo>
                    <a:pt x="37" y="135"/>
                  </a:lnTo>
                  <a:lnTo>
                    <a:pt x="38" y="135"/>
                  </a:lnTo>
                  <a:lnTo>
                    <a:pt x="39" y="136"/>
                  </a:lnTo>
                  <a:lnTo>
                    <a:pt x="40" y="135"/>
                  </a:lnTo>
                  <a:lnTo>
                    <a:pt x="40" y="133"/>
                  </a:lnTo>
                  <a:lnTo>
                    <a:pt x="39" y="131"/>
                  </a:lnTo>
                  <a:lnTo>
                    <a:pt x="39" y="130"/>
                  </a:lnTo>
                  <a:lnTo>
                    <a:pt x="39" y="129"/>
                  </a:lnTo>
                  <a:lnTo>
                    <a:pt x="39" y="128"/>
                  </a:lnTo>
                  <a:lnTo>
                    <a:pt x="38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42" y="125"/>
                  </a:lnTo>
                  <a:lnTo>
                    <a:pt x="43" y="125"/>
                  </a:lnTo>
                  <a:lnTo>
                    <a:pt x="45" y="125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6"/>
                  </a:lnTo>
                  <a:lnTo>
                    <a:pt x="48" y="126"/>
                  </a:lnTo>
                  <a:lnTo>
                    <a:pt x="49" y="126"/>
                  </a:lnTo>
                  <a:lnTo>
                    <a:pt x="49" y="125"/>
                  </a:lnTo>
                  <a:lnTo>
                    <a:pt x="48" y="125"/>
                  </a:lnTo>
                  <a:lnTo>
                    <a:pt x="47" y="124"/>
                  </a:lnTo>
                  <a:lnTo>
                    <a:pt x="47" y="123"/>
                  </a:lnTo>
                  <a:lnTo>
                    <a:pt x="47" y="120"/>
                  </a:lnTo>
                  <a:lnTo>
                    <a:pt x="47" y="118"/>
                  </a:lnTo>
                  <a:lnTo>
                    <a:pt x="45" y="116"/>
                  </a:lnTo>
                  <a:lnTo>
                    <a:pt x="43" y="115"/>
                  </a:lnTo>
                  <a:lnTo>
                    <a:pt x="37" y="113"/>
                  </a:lnTo>
                  <a:lnTo>
                    <a:pt x="35" y="111"/>
                  </a:lnTo>
                  <a:lnTo>
                    <a:pt x="34" y="110"/>
                  </a:lnTo>
                  <a:lnTo>
                    <a:pt x="35" y="110"/>
                  </a:lnTo>
                  <a:lnTo>
                    <a:pt x="37" y="108"/>
                  </a:lnTo>
                  <a:lnTo>
                    <a:pt x="38" y="106"/>
                  </a:lnTo>
                  <a:lnTo>
                    <a:pt x="40" y="106"/>
                  </a:lnTo>
                  <a:lnTo>
                    <a:pt x="42" y="108"/>
                  </a:lnTo>
                  <a:lnTo>
                    <a:pt x="43" y="109"/>
                  </a:lnTo>
                  <a:lnTo>
                    <a:pt x="44" y="108"/>
                  </a:lnTo>
                  <a:lnTo>
                    <a:pt x="45" y="108"/>
                  </a:lnTo>
                  <a:lnTo>
                    <a:pt x="45" y="106"/>
                  </a:lnTo>
                  <a:lnTo>
                    <a:pt x="47" y="106"/>
                  </a:lnTo>
                  <a:lnTo>
                    <a:pt x="47" y="105"/>
                  </a:lnTo>
                  <a:lnTo>
                    <a:pt x="48" y="105"/>
                  </a:lnTo>
                  <a:lnTo>
                    <a:pt x="48" y="104"/>
                  </a:lnTo>
                  <a:lnTo>
                    <a:pt x="48" y="103"/>
                  </a:lnTo>
                  <a:lnTo>
                    <a:pt x="48" y="101"/>
                  </a:lnTo>
                  <a:lnTo>
                    <a:pt x="48" y="100"/>
                  </a:lnTo>
                  <a:lnTo>
                    <a:pt x="48" y="99"/>
                  </a:lnTo>
                  <a:lnTo>
                    <a:pt x="47" y="99"/>
                  </a:lnTo>
                  <a:lnTo>
                    <a:pt x="47" y="96"/>
                  </a:lnTo>
                  <a:lnTo>
                    <a:pt x="48" y="96"/>
                  </a:lnTo>
                  <a:lnTo>
                    <a:pt x="49" y="96"/>
                  </a:lnTo>
                  <a:lnTo>
                    <a:pt x="50" y="96"/>
                  </a:lnTo>
                  <a:lnTo>
                    <a:pt x="50" y="98"/>
                  </a:lnTo>
                  <a:lnTo>
                    <a:pt x="51" y="98"/>
                  </a:lnTo>
                  <a:lnTo>
                    <a:pt x="54" y="98"/>
                  </a:lnTo>
                  <a:lnTo>
                    <a:pt x="55" y="98"/>
                  </a:lnTo>
                  <a:lnTo>
                    <a:pt x="58" y="98"/>
                  </a:lnTo>
                  <a:lnTo>
                    <a:pt x="60" y="99"/>
                  </a:lnTo>
                  <a:lnTo>
                    <a:pt x="61" y="99"/>
                  </a:lnTo>
                  <a:lnTo>
                    <a:pt x="64" y="99"/>
                  </a:lnTo>
                  <a:lnTo>
                    <a:pt x="65" y="99"/>
                  </a:lnTo>
                  <a:lnTo>
                    <a:pt x="66" y="100"/>
                  </a:lnTo>
                  <a:lnTo>
                    <a:pt x="66" y="101"/>
                  </a:lnTo>
                  <a:lnTo>
                    <a:pt x="66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8" y="108"/>
                  </a:lnTo>
                  <a:lnTo>
                    <a:pt x="68" y="109"/>
                  </a:lnTo>
                  <a:lnTo>
                    <a:pt x="69" y="109"/>
                  </a:lnTo>
                  <a:lnTo>
                    <a:pt x="70" y="106"/>
                  </a:lnTo>
                  <a:lnTo>
                    <a:pt x="73" y="108"/>
                  </a:lnTo>
                  <a:lnTo>
                    <a:pt x="74" y="108"/>
                  </a:lnTo>
                  <a:lnTo>
                    <a:pt x="74" y="109"/>
                  </a:lnTo>
                  <a:lnTo>
                    <a:pt x="75" y="106"/>
                  </a:lnTo>
                  <a:lnTo>
                    <a:pt x="76" y="106"/>
                  </a:lnTo>
                  <a:lnTo>
                    <a:pt x="78" y="106"/>
                  </a:lnTo>
                  <a:lnTo>
                    <a:pt x="78" y="108"/>
                  </a:lnTo>
                  <a:lnTo>
                    <a:pt x="79" y="106"/>
                  </a:lnTo>
                  <a:lnTo>
                    <a:pt x="79" y="105"/>
                  </a:lnTo>
                  <a:lnTo>
                    <a:pt x="79" y="103"/>
                  </a:lnTo>
                  <a:lnTo>
                    <a:pt x="80" y="103"/>
                  </a:lnTo>
                  <a:lnTo>
                    <a:pt x="81" y="103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79" y="98"/>
                  </a:lnTo>
                  <a:lnTo>
                    <a:pt x="79" y="96"/>
                  </a:lnTo>
                  <a:lnTo>
                    <a:pt x="78" y="95"/>
                  </a:lnTo>
                  <a:lnTo>
                    <a:pt x="78" y="94"/>
                  </a:lnTo>
                  <a:lnTo>
                    <a:pt x="78" y="93"/>
                  </a:lnTo>
                  <a:lnTo>
                    <a:pt x="78" y="91"/>
                  </a:lnTo>
                  <a:lnTo>
                    <a:pt x="78" y="90"/>
                  </a:lnTo>
                  <a:lnTo>
                    <a:pt x="76" y="90"/>
                  </a:lnTo>
                  <a:lnTo>
                    <a:pt x="75" y="90"/>
                  </a:lnTo>
                  <a:lnTo>
                    <a:pt x="75" y="89"/>
                  </a:lnTo>
                  <a:lnTo>
                    <a:pt x="76" y="86"/>
                  </a:lnTo>
                  <a:lnTo>
                    <a:pt x="78" y="88"/>
                  </a:lnTo>
                  <a:lnTo>
                    <a:pt x="78" y="86"/>
                  </a:lnTo>
                  <a:lnTo>
                    <a:pt x="79" y="85"/>
                  </a:lnTo>
                  <a:lnTo>
                    <a:pt x="78" y="85"/>
                  </a:lnTo>
                  <a:lnTo>
                    <a:pt x="75" y="84"/>
                  </a:lnTo>
                  <a:lnTo>
                    <a:pt x="76" y="84"/>
                  </a:lnTo>
                  <a:lnTo>
                    <a:pt x="79" y="83"/>
                  </a:lnTo>
                  <a:lnTo>
                    <a:pt x="81" y="81"/>
                  </a:lnTo>
                  <a:lnTo>
                    <a:pt x="83" y="83"/>
                  </a:lnTo>
                  <a:lnTo>
                    <a:pt x="84" y="81"/>
                  </a:lnTo>
                  <a:lnTo>
                    <a:pt x="83" y="81"/>
                  </a:lnTo>
                  <a:lnTo>
                    <a:pt x="85" y="80"/>
                  </a:lnTo>
                  <a:lnTo>
                    <a:pt x="86" y="79"/>
                  </a:lnTo>
                  <a:lnTo>
                    <a:pt x="88" y="79"/>
                  </a:lnTo>
                  <a:lnTo>
                    <a:pt x="89" y="78"/>
                  </a:lnTo>
                  <a:lnTo>
                    <a:pt x="89" y="76"/>
                  </a:lnTo>
                  <a:lnTo>
                    <a:pt x="91" y="76"/>
                  </a:lnTo>
                  <a:lnTo>
                    <a:pt x="93" y="76"/>
                  </a:lnTo>
                  <a:lnTo>
                    <a:pt x="94" y="76"/>
                  </a:lnTo>
                  <a:lnTo>
                    <a:pt x="95" y="76"/>
                  </a:lnTo>
                  <a:lnTo>
                    <a:pt x="96" y="76"/>
                  </a:lnTo>
                  <a:lnTo>
                    <a:pt x="99" y="76"/>
                  </a:lnTo>
                  <a:lnTo>
                    <a:pt x="100" y="74"/>
                  </a:lnTo>
                  <a:lnTo>
                    <a:pt x="103" y="73"/>
                  </a:lnTo>
                  <a:lnTo>
                    <a:pt x="103" y="71"/>
                  </a:lnTo>
                  <a:lnTo>
                    <a:pt x="101" y="71"/>
                  </a:lnTo>
                  <a:lnTo>
                    <a:pt x="100" y="70"/>
                  </a:lnTo>
                  <a:lnTo>
                    <a:pt x="103" y="69"/>
                  </a:lnTo>
                  <a:lnTo>
                    <a:pt x="103" y="68"/>
                  </a:lnTo>
                  <a:lnTo>
                    <a:pt x="103" y="66"/>
                  </a:lnTo>
                  <a:lnTo>
                    <a:pt x="104" y="66"/>
                  </a:lnTo>
                  <a:lnTo>
                    <a:pt x="104" y="65"/>
                  </a:lnTo>
                  <a:lnTo>
                    <a:pt x="104" y="64"/>
                  </a:lnTo>
                  <a:lnTo>
                    <a:pt x="106" y="64"/>
                  </a:lnTo>
                  <a:lnTo>
                    <a:pt x="109" y="63"/>
                  </a:lnTo>
                  <a:lnTo>
                    <a:pt x="109" y="64"/>
                  </a:lnTo>
                  <a:lnTo>
                    <a:pt x="110" y="64"/>
                  </a:lnTo>
                  <a:lnTo>
                    <a:pt x="110" y="63"/>
                  </a:lnTo>
                  <a:lnTo>
                    <a:pt x="111" y="63"/>
                  </a:lnTo>
                  <a:lnTo>
                    <a:pt x="113" y="63"/>
                  </a:lnTo>
                  <a:lnTo>
                    <a:pt x="113" y="61"/>
                  </a:lnTo>
                  <a:lnTo>
                    <a:pt x="113" y="60"/>
                  </a:lnTo>
                  <a:lnTo>
                    <a:pt x="111" y="60"/>
                  </a:lnTo>
                  <a:lnTo>
                    <a:pt x="111" y="58"/>
                  </a:lnTo>
                  <a:lnTo>
                    <a:pt x="111" y="56"/>
                  </a:lnTo>
                  <a:lnTo>
                    <a:pt x="111" y="55"/>
                  </a:lnTo>
                  <a:lnTo>
                    <a:pt x="113" y="55"/>
                  </a:lnTo>
                  <a:lnTo>
                    <a:pt x="113" y="54"/>
                  </a:lnTo>
                  <a:lnTo>
                    <a:pt x="113" y="53"/>
                  </a:lnTo>
                  <a:lnTo>
                    <a:pt x="114" y="53"/>
                  </a:lnTo>
                  <a:lnTo>
                    <a:pt x="115" y="51"/>
                  </a:lnTo>
                  <a:lnTo>
                    <a:pt x="116" y="50"/>
                  </a:lnTo>
                  <a:lnTo>
                    <a:pt x="118" y="48"/>
                  </a:lnTo>
                  <a:lnTo>
                    <a:pt x="119" y="48"/>
                  </a:lnTo>
                  <a:lnTo>
                    <a:pt x="119" y="49"/>
                  </a:lnTo>
                  <a:lnTo>
                    <a:pt x="120" y="50"/>
                  </a:lnTo>
                  <a:lnTo>
                    <a:pt x="121" y="50"/>
                  </a:lnTo>
                  <a:lnTo>
                    <a:pt x="120" y="49"/>
                  </a:lnTo>
                  <a:lnTo>
                    <a:pt x="120" y="48"/>
                  </a:lnTo>
                  <a:lnTo>
                    <a:pt x="121" y="48"/>
                  </a:lnTo>
                  <a:lnTo>
                    <a:pt x="123" y="48"/>
                  </a:lnTo>
                  <a:lnTo>
                    <a:pt x="124" y="48"/>
                  </a:lnTo>
                  <a:lnTo>
                    <a:pt x="125" y="49"/>
                  </a:lnTo>
                  <a:lnTo>
                    <a:pt x="126" y="48"/>
                  </a:lnTo>
                  <a:lnTo>
                    <a:pt x="126" y="46"/>
                  </a:lnTo>
                  <a:lnTo>
                    <a:pt x="128" y="46"/>
                  </a:lnTo>
                  <a:lnTo>
                    <a:pt x="129" y="45"/>
                  </a:lnTo>
                  <a:lnTo>
                    <a:pt x="129" y="44"/>
                  </a:lnTo>
                  <a:lnTo>
                    <a:pt x="129" y="43"/>
                  </a:lnTo>
                  <a:lnTo>
                    <a:pt x="130" y="40"/>
                  </a:lnTo>
                  <a:lnTo>
                    <a:pt x="129" y="40"/>
                  </a:lnTo>
                  <a:lnTo>
                    <a:pt x="118" y="40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9" y="38"/>
                  </a:lnTo>
                  <a:lnTo>
                    <a:pt x="120" y="36"/>
                  </a:lnTo>
                  <a:lnTo>
                    <a:pt x="120" y="35"/>
                  </a:lnTo>
                  <a:lnTo>
                    <a:pt x="121" y="34"/>
                  </a:lnTo>
                  <a:lnTo>
                    <a:pt x="121" y="33"/>
                  </a:lnTo>
                  <a:lnTo>
                    <a:pt x="121" y="31"/>
                  </a:lnTo>
                  <a:lnTo>
                    <a:pt x="120" y="29"/>
                  </a:lnTo>
                  <a:lnTo>
                    <a:pt x="121" y="28"/>
                  </a:lnTo>
                  <a:lnTo>
                    <a:pt x="121" y="29"/>
                  </a:lnTo>
                  <a:lnTo>
                    <a:pt x="123" y="29"/>
                  </a:lnTo>
                  <a:lnTo>
                    <a:pt x="123" y="28"/>
                  </a:lnTo>
                  <a:lnTo>
                    <a:pt x="123" y="26"/>
                  </a:lnTo>
                  <a:lnTo>
                    <a:pt x="124" y="26"/>
                  </a:lnTo>
                  <a:lnTo>
                    <a:pt x="125" y="25"/>
                  </a:lnTo>
                  <a:lnTo>
                    <a:pt x="126" y="25"/>
                  </a:lnTo>
                  <a:lnTo>
                    <a:pt x="126" y="26"/>
                  </a:lnTo>
                  <a:lnTo>
                    <a:pt x="128" y="26"/>
                  </a:lnTo>
                  <a:lnTo>
                    <a:pt x="128" y="25"/>
                  </a:lnTo>
                  <a:lnTo>
                    <a:pt x="128" y="24"/>
                  </a:lnTo>
                  <a:lnTo>
                    <a:pt x="128" y="23"/>
                  </a:lnTo>
                  <a:lnTo>
                    <a:pt x="130" y="23"/>
                  </a:lnTo>
                  <a:lnTo>
                    <a:pt x="131" y="21"/>
                  </a:lnTo>
                  <a:lnTo>
                    <a:pt x="133" y="20"/>
                  </a:lnTo>
                  <a:lnTo>
                    <a:pt x="133" y="21"/>
                  </a:lnTo>
                  <a:lnTo>
                    <a:pt x="134" y="21"/>
                  </a:lnTo>
                  <a:lnTo>
                    <a:pt x="134" y="23"/>
                  </a:lnTo>
                  <a:lnTo>
                    <a:pt x="135" y="23"/>
                  </a:lnTo>
                  <a:lnTo>
                    <a:pt x="136" y="23"/>
                  </a:lnTo>
                  <a:lnTo>
                    <a:pt x="138" y="23"/>
                  </a:lnTo>
                  <a:lnTo>
                    <a:pt x="138" y="21"/>
                  </a:lnTo>
                  <a:lnTo>
                    <a:pt x="138" y="20"/>
                  </a:lnTo>
                  <a:lnTo>
                    <a:pt x="138" y="19"/>
                  </a:lnTo>
                  <a:lnTo>
                    <a:pt x="138" y="18"/>
                  </a:lnTo>
                  <a:lnTo>
                    <a:pt x="139" y="18"/>
                  </a:lnTo>
                  <a:lnTo>
                    <a:pt x="139" y="19"/>
                  </a:lnTo>
                  <a:lnTo>
                    <a:pt x="139" y="20"/>
                  </a:lnTo>
                  <a:lnTo>
                    <a:pt x="139" y="21"/>
                  </a:lnTo>
                  <a:lnTo>
                    <a:pt x="140" y="21"/>
                  </a:lnTo>
                  <a:lnTo>
                    <a:pt x="140" y="19"/>
                  </a:lnTo>
                  <a:lnTo>
                    <a:pt x="140" y="18"/>
                  </a:lnTo>
                  <a:lnTo>
                    <a:pt x="140" y="16"/>
                  </a:lnTo>
                  <a:lnTo>
                    <a:pt x="140" y="15"/>
                  </a:lnTo>
                  <a:lnTo>
                    <a:pt x="140" y="14"/>
                  </a:lnTo>
                  <a:lnTo>
                    <a:pt x="140" y="11"/>
                  </a:lnTo>
                  <a:lnTo>
                    <a:pt x="140" y="10"/>
                  </a:lnTo>
                  <a:lnTo>
                    <a:pt x="141" y="9"/>
                  </a:lnTo>
                  <a:lnTo>
                    <a:pt x="143" y="9"/>
                  </a:lnTo>
                  <a:lnTo>
                    <a:pt x="144" y="8"/>
                  </a:lnTo>
                  <a:lnTo>
                    <a:pt x="145" y="6"/>
                  </a:lnTo>
                  <a:lnTo>
                    <a:pt x="145" y="5"/>
                  </a:lnTo>
                  <a:lnTo>
                    <a:pt x="144" y="4"/>
                  </a:lnTo>
                  <a:lnTo>
                    <a:pt x="143" y="3"/>
                  </a:lnTo>
                  <a:lnTo>
                    <a:pt x="141" y="1"/>
                  </a:lnTo>
                  <a:lnTo>
                    <a:pt x="139" y="1"/>
                  </a:lnTo>
                  <a:lnTo>
                    <a:pt x="138" y="1"/>
                  </a:lnTo>
                  <a:lnTo>
                    <a:pt x="136" y="3"/>
                  </a:lnTo>
                  <a:lnTo>
                    <a:pt x="135" y="3"/>
                  </a:lnTo>
                  <a:lnTo>
                    <a:pt x="134" y="4"/>
                  </a:lnTo>
                  <a:lnTo>
                    <a:pt x="133" y="5"/>
                  </a:lnTo>
                  <a:lnTo>
                    <a:pt x="133" y="6"/>
                  </a:lnTo>
                  <a:lnTo>
                    <a:pt x="133" y="8"/>
                  </a:lnTo>
                  <a:lnTo>
                    <a:pt x="134" y="8"/>
                  </a:lnTo>
                  <a:lnTo>
                    <a:pt x="134" y="6"/>
                  </a:lnTo>
                  <a:lnTo>
                    <a:pt x="135" y="6"/>
                  </a:lnTo>
                  <a:lnTo>
                    <a:pt x="136" y="6"/>
                  </a:lnTo>
                  <a:lnTo>
                    <a:pt x="138" y="8"/>
                  </a:lnTo>
                  <a:lnTo>
                    <a:pt x="136" y="9"/>
                  </a:lnTo>
                  <a:lnTo>
                    <a:pt x="135" y="10"/>
                  </a:lnTo>
                  <a:lnTo>
                    <a:pt x="133" y="10"/>
                  </a:lnTo>
                  <a:lnTo>
                    <a:pt x="131" y="9"/>
                  </a:lnTo>
                  <a:lnTo>
                    <a:pt x="130" y="9"/>
                  </a:lnTo>
                  <a:lnTo>
                    <a:pt x="130" y="8"/>
                  </a:lnTo>
                  <a:lnTo>
                    <a:pt x="130" y="6"/>
                  </a:lnTo>
                  <a:lnTo>
                    <a:pt x="131" y="5"/>
                  </a:lnTo>
                  <a:lnTo>
                    <a:pt x="134" y="1"/>
                  </a:lnTo>
                  <a:lnTo>
                    <a:pt x="136" y="0"/>
                  </a:lnTo>
                  <a:lnTo>
                    <a:pt x="139" y="0"/>
                  </a:lnTo>
                  <a:lnTo>
                    <a:pt x="140" y="0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3" name="Freeform 215">
              <a:extLst>
                <a:ext uri="{FF2B5EF4-FFF2-40B4-BE49-F238E27FC236}">
                  <a16:creationId xmlns:a16="http://schemas.microsoft.com/office/drawing/2014/main" id="{7ED7C2D3-3B37-E84D-2681-143BF5F9F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803" y="4261283"/>
              <a:ext cx="11076" cy="11076"/>
            </a:xfrm>
            <a:custGeom>
              <a:avLst/>
              <a:gdLst>
                <a:gd name="T0" fmla="*/ 6 w 6"/>
                <a:gd name="T1" fmla="*/ 1 h 6"/>
                <a:gd name="T2" fmla="*/ 5 w 6"/>
                <a:gd name="T3" fmla="*/ 2 h 6"/>
                <a:gd name="T4" fmla="*/ 4 w 6"/>
                <a:gd name="T5" fmla="*/ 4 h 6"/>
                <a:gd name="T6" fmla="*/ 1 w 6"/>
                <a:gd name="T7" fmla="*/ 6 h 6"/>
                <a:gd name="T8" fmla="*/ 1 w 6"/>
                <a:gd name="T9" fmla="*/ 5 h 6"/>
                <a:gd name="T10" fmla="*/ 0 w 6"/>
                <a:gd name="T11" fmla="*/ 5 h 6"/>
                <a:gd name="T12" fmla="*/ 1 w 6"/>
                <a:gd name="T13" fmla="*/ 4 h 6"/>
                <a:gd name="T14" fmla="*/ 1 w 6"/>
                <a:gd name="T15" fmla="*/ 2 h 6"/>
                <a:gd name="T16" fmla="*/ 1 w 6"/>
                <a:gd name="T17" fmla="*/ 1 h 6"/>
                <a:gd name="T18" fmla="*/ 2 w 6"/>
                <a:gd name="T19" fmla="*/ 1 h 6"/>
                <a:gd name="T20" fmla="*/ 4 w 6"/>
                <a:gd name="T21" fmla="*/ 1 h 6"/>
                <a:gd name="T22" fmla="*/ 4 w 6"/>
                <a:gd name="T23" fmla="*/ 0 h 6"/>
                <a:gd name="T24" fmla="*/ 5 w 6"/>
                <a:gd name="T25" fmla="*/ 0 h 6"/>
                <a:gd name="T26" fmla="*/ 6 w 6"/>
                <a:gd name="T27" fmla="*/ 0 h 6"/>
                <a:gd name="T28" fmla="*/ 6 w 6"/>
                <a:gd name="T2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1"/>
                  </a:moveTo>
                  <a:lnTo>
                    <a:pt x="5" y="2"/>
                  </a:lnTo>
                  <a:lnTo>
                    <a:pt x="4" y="4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4" name="Freeform 216">
              <a:extLst>
                <a:ext uri="{FF2B5EF4-FFF2-40B4-BE49-F238E27FC236}">
                  <a16:creationId xmlns:a16="http://schemas.microsoft.com/office/drawing/2014/main" id="{0A4124AF-179E-0374-71D1-FCAB0F987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962" y="3956669"/>
              <a:ext cx="27694" cy="22156"/>
            </a:xfrm>
            <a:custGeom>
              <a:avLst/>
              <a:gdLst>
                <a:gd name="T0" fmla="*/ 19 w 22"/>
                <a:gd name="T1" fmla="*/ 5 h 16"/>
                <a:gd name="T2" fmla="*/ 18 w 22"/>
                <a:gd name="T3" fmla="*/ 6 h 16"/>
                <a:gd name="T4" fmla="*/ 18 w 22"/>
                <a:gd name="T5" fmla="*/ 7 h 16"/>
                <a:gd name="T6" fmla="*/ 14 w 22"/>
                <a:gd name="T7" fmla="*/ 6 h 16"/>
                <a:gd name="T8" fmla="*/ 13 w 22"/>
                <a:gd name="T9" fmla="*/ 6 h 16"/>
                <a:gd name="T10" fmla="*/ 13 w 22"/>
                <a:gd name="T11" fmla="*/ 7 h 16"/>
                <a:gd name="T12" fmla="*/ 14 w 22"/>
                <a:gd name="T13" fmla="*/ 10 h 16"/>
                <a:gd name="T14" fmla="*/ 13 w 22"/>
                <a:gd name="T15" fmla="*/ 10 h 16"/>
                <a:gd name="T16" fmla="*/ 10 w 22"/>
                <a:gd name="T17" fmla="*/ 12 h 16"/>
                <a:gd name="T18" fmla="*/ 8 w 22"/>
                <a:gd name="T19" fmla="*/ 12 h 16"/>
                <a:gd name="T20" fmla="*/ 8 w 22"/>
                <a:gd name="T21" fmla="*/ 13 h 16"/>
                <a:gd name="T22" fmla="*/ 8 w 22"/>
                <a:gd name="T23" fmla="*/ 16 h 16"/>
                <a:gd name="T24" fmla="*/ 7 w 22"/>
                <a:gd name="T25" fmla="*/ 16 h 16"/>
                <a:gd name="T26" fmla="*/ 5 w 22"/>
                <a:gd name="T27" fmla="*/ 15 h 16"/>
                <a:gd name="T28" fmla="*/ 4 w 22"/>
                <a:gd name="T29" fmla="*/ 15 h 16"/>
                <a:gd name="T30" fmla="*/ 4 w 22"/>
                <a:gd name="T31" fmla="*/ 13 h 16"/>
                <a:gd name="T32" fmla="*/ 4 w 22"/>
                <a:gd name="T33" fmla="*/ 12 h 16"/>
                <a:gd name="T34" fmla="*/ 4 w 22"/>
                <a:gd name="T35" fmla="*/ 11 h 16"/>
                <a:gd name="T36" fmla="*/ 3 w 22"/>
                <a:gd name="T37" fmla="*/ 12 h 16"/>
                <a:gd name="T38" fmla="*/ 2 w 22"/>
                <a:gd name="T39" fmla="*/ 12 h 16"/>
                <a:gd name="T40" fmla="*/ 2 w 22"/>
                <a:gd name="T41" fmla="*/ 11 h 16"/>
                <a:gd name="T42" fmla="*/ 0 w 22"/>
                <a:gd name="T43" fmla="*/ 11 h 16"/>
                <a:gd name="T44" fmla="*/ 2 w 22"/>
                <a:gd name="T45" fmla="*/ 6 h 16"/>
                <a:gd name="T46" fmla="*/ 4 w 22"/>
                <a:gd name="T47" fmla="*/ 6 h 16"/>
                <a:gd name="T48" fmla="*/ 5 w 22"/>
                <a:gd name="T49" fmla="*/ 7 h 16"/>
                <a:gd name="T50" fmla="*/ 7 w 22"/>
                <a:gd name="T51" fmla="*/ 7 h 16"/>
                <a:gd name="T52" fmla="*/ 8 w 22"/>
                <a:gd name="T53" fmla="*/ 6 h 16"/>
                <a:gd name="T54" fmla="*/ 8 w 22"/>
                <a:gd name="T55" fmla="*/ 5 h 16"/>
                <a:gd name="T56" fmla="*/ 8 w 22"/>
                <a:gd name="T57" fmla="*/ 1 h 16"/>
                <a:gd name="T58" fmla="*/ 9 w 22"/>
                <a:gd name="T59" fmla="*/ 0 h 16"/>
                <a:gd name="T60" fmla="*/ 13 w 22"/>
                <a:gd name="T61" fmla="*/ 0 h 16"/>
                <a:gd name="T62" fmla="*/ 18 w 22"/>
                <a:gd name="T63" fmla="*/ 0 h 16"/>
                <a:gd name="T64" fmla="*/ 20 w 22"/>
                <a:gd name="T65" fmla="*/ 0 h 16"/>
                <a:gd name="T66" fmla="*/ 22 w 22"/>
                <a:gd name="T67" fmla="*/ 1 h 16"/>
                <a:gd name="T68" fmla="*/ 22 w 22"/>
                <a:gd name="T69" fmla="*/ 2 h 16"/>
                <a:gd name="T70" fmla="*/ 19 w 22"/>
                <a:gd name="T7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16">
                  <a:moveTo>
                    <a:pt x="19" y="5"/>
                  </a:moveTo>
                  <a:lnTo>
                    <a:pt x="18" y="6"/>
                  </a:lnTo>
                  <a:lnTo>
                    <a:pt x="18" y="7"/>
                  </a:lnTo>
                  <a:lnTo>
                    <a:pt x="14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3" y="10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13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4" y="13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1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2"/>
                  </a:lnTo>
                  <a:lnTo>
                    <a:pt x="19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5" name="Freeform 217">
              <a:extLst>
                <a:ext uri="{FF2B5EF4-FFF2-40B4-BE49-F238E27FC236}">
                  <a16:creationId xmlns:a16="http://schemas.microsoft.com/office/drawing/2014/main" id="{E5409EE6-361B-3589-E843-182A17312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805" y="3292052"/>
              <a:ext cx="33231" cy="33231"/>
            </a:xfrm>
            <a:custGeom>
              <a:avLst/>
              <a:gdLst>
                <a:gd name="T0" fmla="*/ 9 w 28"/>
                <a:gd name="T1" fmla="*/ 4 h 25"/>
                <a:gd name="T2" fmla="*/ 9 w 28"/>
                <a:gd name="T3" fmla="*/ 3 h 25"/>
                <a:gd name="T4" fmla="*/ 12 w 28"/>
                <a:gd name="T5" fmla="*/ 1 h 25"/>
                <a:gd name="T6" fmla="*/ 13 w 28"/>
                <a:gd name="T7" fmla="*/ 1 h 25"/>
                <a:gd name="T8" fmla="*/ 14 w 28"/>
                <a:gd name="T9" fmla="*/ 1 h 25"/>
                <a:gd name="T10" fmla="*/ 15 w 28"/>
                <a:gd name="T11" fmla="*/ 1 h 25"/>
                <a:gd name="T12" fmla="*/ 17 w 28"/>
                <a:gd name="T13" fmla="*/ 4 h 25"/>
                <a:gd name="T14" fmla="*/ 17 w 28"/>
                <a:gd name="T15" fmla="*/ 6 h 25"/>
                <a:gd name="T16" fmla="*/ 17 w 28"/>
                <a:gd name="T17" fmla="*/ 9 h 25"/>
                <a:gd name="T18" fmla="*/ 19 w 28"/>
                <a:gd name="T19" fmla="*/ 8 h 25"/>
                <a:gd name="T20" fmla="*/ 20 w 28"/>
                <a:gd name="T21" fmla="*/ 8 h 25"/>
                <a:gd name="T22" fmla="*/ 22 w 28"/>
                <a:gd name="T23" fmla="*/ 8 h 25"/>
                <a:gd name="T24" fmla="*/ 22 w 28"/>
                <a:gd name="T25" fmla="*/ 11 h 25"/>
                <a:gd name="T26" fmla="*/ 22 w 28"/>
                <a:gd name="T27" fmla="*/ 14 h 25"/>
                <a:gd name="T28" fmla="*/ 22 w 28"/>
                <a:gd name="T29" fmla="*/ 16 h 25"/>
                <a:gd name="T30" fmla="*/ 23 w 28"/>
                <a:gd name="T31" fmla="*/ 16 h 25"/>
                <a:gd name="T32" fmla="*/ 23 w 28"/>
                <a:gd name="T33" fmla="*/ 18 h 25"/>
                <a:gd name="T34" fmla="*/ 27 w 28"/>
                <a:gd name="T35" fmla="*/ 18 h 25"/>
                <a:gd name="T36" fmla="*/ 28 w 28"/>
                <a:gd name="T37" fmla="*/ 18 h 25"/>
                <a:gd name="T38" fmla="*/ 28 w 28"/>
                <a:gd name="T39" fmla="*/ 19 h 25"/>
                <a:gd name="T40" fmla="*/ 28 w 28"/>
                <a:gd name="T41" fmla="*/ 20 h 25"/>
                <a:gd name="T42" fmla="*/ 28 w 28"/>
                <a:gd name="T43" fmla="*/ 21 h 25"/>
                <a:gd name="T44" fmla="*/ 27 w 28"/>
                <a:gd name="T45" fmla="*/ 21 h 25"/>
                <a:gd name="T46" fmla="*/ 24 w 28"/>
                <a:gd name="T47" fmla="*/ 23 h 25"/>
                <a:gd name="T48" fmla="*/ 24 w 28"/>
                <a:gd name="T49" fmla="*/ 24 h 25"/>
                <a:gd name="T50" fmla="*/ 23 w 28"/>
                <a:gd name="T51" fmla="*/ 24 h 25"/>
                <a:gd name="T52" fmla="*/ 23 w 28"/>
                <a:gd name="T53" fmla="*/ 25 h 25"/>
                <a:gd name="T54" fmla="*/ 20 w 28"/>
                <a:gd name="T55" fmla="*/ 25 h 25"/>
                <a:gd name="T56" fmla="*/ 18 w 28"/>
                <a:gd name="T57" fmla="*/ 25 h 25"/>
                <a:gd name="T58" fmla="*/ 14 w 28"/>
                <a:gd name="T59" fmla="*/ 25 h 25"/>
                <a:gd name="T60" fmla="*/ 12 w 28"/>
                <a:gd name="T61" fmla="*/ 25 h 25"/>
                <a:gd name="T62" fmla="*/ 9 w 28"/>
                <a:gd name="T63" fmla="*/ 25 h 25"/>
                <a:gd name="T64" fmla="*/ 5 w 28"/>
                <a:gd name="T65" fmla="*/ 25 h 25"/>
                <a:gd name="T66" fmla="*/ 4 w 28"/>
                <a:gd name="T67" fmla="*/ 25 h 25"/>
                <a:gd name="T68" fmla="*/ 4 w 28"/>
                <a:gd name="T69" fmla="*/ 24 h 25"/>
                <a:gd name="T70" fmla="*/ 3 w 28"/>
                <a:gd name="T71" fmla="*/ 21 h 25"/>
                <a:gd name="T72" fmla="*/ 4 w 28"/>
                <a:gd name="T73" fmla="*/ 20 h 25"/>
                <a:gd name="T74" fmla="*/ 5 w 28"/>
                <a:gd name="T75" fmla="*/ 18 h 25"/>
                <a:gd name="T76" fmla="*/ 5 w 28"/>
                <a:gd name="T77" fmla="*/ 16 h 25"/>
                <a:gd name="T78" fmla="*/ 3 w 28"/>
                <a:gd name="T79" fmla="*/ 16 h 25"/>
                <a:gd name="T80" fmla="*/ 2 w 28"/>
                <a:gd name="T81" fmla="*/ 16 h 25"/>
                <a:gd name="T82" fmla="*/ 0 w 28"/>
                <a:gd name="T83" fmla="*/ 16 h 25"/>
                <a:gd name="T84" fmla="*/ 0 w 28"/>
                <a:gd name="T85" fmla="*/ 15 h 25"/>
                <a:gd name="T86" fmla="*/ 0 w 28"/>
                <a:gd name="T87" fmla="*/ 14 h 25"/>
                <a:gd name="T88" fmla="*/ 0 w 28"/>
                <a:gd name="T89" fmla="*/ 13 h 25"/>
                <a:gd name="T90" fmla="*/ 0 w 28"/>
                <a:gd name="T91" fmla="*/ 11 h 25"/>
                <a:gd name="T92" fmla="*/ 0 w 28"/>
                <a:gd name="T93" fmla="*/ 10 h 25"/>
                <a:gd name="T94" fmla="*/ 0 w 28"/>
                <a:gd name="T95" fmla="*/ 8 h 25"/>
                <a:gd name="T96" fmla="*/ 2 w 28"/>
                <a:gd name="T97" fmla="*/ 6 h 25"/>
                <a:gd name="T98" fmla="*/ 3 w 28"/>
                <a:gd name="T99" fmla="*/ 5 h 25"/>
                <a:gd name="T100" fmla="*/ 4 w 28"/>
                <a:gd name="T101" fmla="*/ 5 h 25"/>
                <a:gd name="T102" fmla="*/ 4 w 28"/>
                <a:gd name="T103" fmla="*/ 3 h 25"/>
                <a:gd name="T104" fmla="*/ 4 w 28"/>
                <a:gd name="T105" fmla="*/ 1 h 25"/>
                <a:gd name="T106" fmla="*/ 4 w 28"/>
                <a:gd name="T107" fmla="*/ 0 h 25"/>
                <a:gd name="T108" fmla="*/ 7 w 28"/>
                <a:gd name="T109" fmla="*/ 0 h 25"/>
                <a:gd name="T110" fmla="*/ 8 w 28"/>
                <a:gd name="T111" fmla="*/ 0 h 25"/>
                <a:gd name="T112" fmla="*/ 9 w 28"/>
                <a:gd name="T113" fmla="*/ 0 h 25"/>
                <a:gd name="T114" fmla="*/ 9 w 28"/>
                <a:gd name="T115" fmla="*/ 3 h 25"/>
                <a:gd name="T116" fmla="*/ 9 w 28"/>
                <a:gd name="T1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5">
                  <a:moveTo>
                    <a:pt x="9" y="4"/>
                  </a:moveTo>
                  <a:lnTo>
                    <a:pt x="9" y="3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4" y="1"/>
                  </a:lnTo>
                  <a:lnTo>
                    <a:pt x="15" y="1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7" y="18"/>
                  </a:lnTo>
                  <a:lnTo>
                    <a:pt x="28" y="18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1"/>
                  </a:lnTo>
                  <a:lnTo>
                    <a:pt x="27" y="21"/>
                  </a:lnTo>
                  <a:lnTo>
                    <a:pt x="24" y="23"/>
                  </a:lnTo>
                  <a:lnTo>
                    <a:pt x="24" y="24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0" y="25"/>
                  </a:lnTo>
                  <a:lnTo>
                    <a:pt x="18" y="25"/>
                  </a:lnTo>
                  <a:lnTo>
                    <a:pt x="14" y="25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3" y="21"/>
                  </a:lnTo>
                  <a:lnTo>
                    <a:pt x="4" y="20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6" name="Freeform 218">
              <a:extLst>
                <a:ext uri="{FF2B5EF4-FFF2-40B4-BE49-F238E27FC236}">
                  <a16:creationId xmlns:a16="http://schemas.microsoft.com/office/drawing/2014/main" id="{4264D32A-5869-D5DC-709C-5923AD2C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9189" y="2948667"/>
              <a:ext cx="11076" cy="33231"/>
            </a:xfrm>
            <a:custGeom>
              <a:avLst/>
              <a:gdLst>
                <a:gd name="T0" fmla="*/ 6 w 7"/>
                <a:gd name="T1" fmla="*/ 21 h 22"/>
                <a:gd name="T2" fmla="*/ 6 w 7"/>
                <a:gd name="T3" fmla="*/ 22 h 22"/>
                <a:gd name="T4" fmla="*/ 3 w 7"/>
                <a:gd name="T5" fmla="*/ 21 h 22"/>
                <a:gd name="T6" fmla="*/ 2 w 7"/>
                <a:gd name="T7" fmla="*/ 21 h 22"/>
                <a:gd name="T8" fmla="*/ 1 w 7"/>
                <a:gd name="T9" fmla="*/ 20 h 22"/>
                <a:gd name="T10" fmla="*/ 1 w 7"/>
                <a:gd name="T11" fmla="*/ 17 h 22"/>
                <a:gd name="T12" fmla="*/ 1 w 7"/>
                <a:gd name="T13" fmla="*/ 16 h 22"/>
                <a:gd name="T14" fmla="*/ 1 w 7"/>
                <a:gd name="T15" fmla="*/ 15 h 22"/>
                <a:gd name="T16" fmla="*/ 1 w 7"/>
                <a:gd name="T17" fmla="*/ 13 h 22"/>
                <a:gd name="T18" fmla="*/ 1 w 7"/>
                <a:gd name="T19" fmla="*/ 12 h 22"/>
                <a:gd name="T20" fmla="*/ 1 w 7"/>
                <a:gd name="T21" fmla="*/ 10 h 22"/>
                <a:gd name="T22" fmla="*/ 1 w 7"/>
                <a:gd name="T23" fmla="*/ 8 h 22"/>
                <a:gd name="T24" fmla="*/ 0 w 7"/>
                <a:gd name="T25" fmla="*/ 6 h 22"/>
                <a:gd name="T26" fmla="*/ 0 w 7"/>
                <a:gd name="T27" fmla="*/ 5 h 22"/>
                <a:gd name="T28" fmla="*/ 0 w 7"/>
                <a:gd name="T29" fmla="*/ 3 h 22"/>
                <a:gd name="T30" fmla="*/ 1 w 7"/>
                <a:gd name="T31" fmla="*/ 1 h 22"/>
                <a:gd name="T32" fmla="*/ 2 w 7"/>
                <a:gd name="T33" fmla="*/ 0 h 22"/>
                <a:gd name="T34" fmla="*/ 3 w 7"/>
                <a:gd name="T35" fmla="*/ 0 h 22"/>
                <a:gd name="T36" fmla="*/ 5 w 7"/>
                <a:gd name="T37" fmla="*/ 0 h 22"/>
                <a:gd name="T38" fmla="*/ 6 w 7"/>
                <a:gd name="T39" fmla="*/ 0 h 22"/>
                <a:gd name="T40" fmla="*/ 6 w 7"/>
                <a:gd name="T41" fmla="*/ 1 h 22"/>
                <a:gd name="T42" fmla="*/ 6 w 7"/>
                <a:gd name="T43" fmla="*/ 2 h 22"/>
                <a:gd name="T44" fmla="*/ 6 w 7"/>
                <a:gd name="T45" fmla="*/ 3 h 22"/>
                <a:gd name="T46" fmla="*/ 5 w 7"/>
                <a:gd name="T47" fmla="*/ 5 h 22"/>
                <a:gd name="T48" fmla="*/ 5 w 7"/>
                <a:gd name="T49" fmla="*/ 7 h 22"/>
                <a:gd name="T50" fmla="*/ 5 w 7"/>
                <a:gd name="T51" fmla="*/ 10 h 22"/>
                <a:gd name="T52" fmla="*/ 3 w 7"/>
                <a:gd name="T53" fmla="*/ 12 h 22"/>
                <a:gd name="T54" fmla="*/ 5 w 7"/>
                <a:gd name="T55" fmla="*/ 15 h 22"/>
                <a:gd name="T56" fmla="*/ 5 w 7"/>
                <a:gd name="T57" fmla="*/ 16 h 22"/>
                <a:gd name="T58" fmla="*/ 6 w 7"/>
                <a:gd name="T59" fmla="*/ 16 h 22"/>
                <a:gd name="T60" fmla="*/ 7 w 7"/>
                <a:gd name="T61" fmla="*/ 17 h 22"/>
                <a:gd name="T62" fmla="*/ 7 w 7"/>
                <a:gd name="T63" fmla="*/ 18 h 22"/>
                <a:gd name="T64" fmla="*/ 7 w 7"/>
                <a:gd name="T65" fmla="*/ 20 h 22"/>
                <a:gd name="T66" fmla="*/ 6 w 7"/>
                <a:gd name="T6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" h="22">
                  <a:moveTo>
                    <a:pt x="6" y="21"/>
                  </a:moveTo>
                  <a:lnTo>
                    <a:pt x="6" y="22"/>
                  </a:lnTo>
                  <a:lnTo>
                    <a:pt x="3" y="21"/>
                  </a:lnTo>
                  <a:lnTo>
                    <a:pt x="2" y="21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1"/>
                  </a:lnTo>
                  <a:lnTo>
                    <a:pt x="6" y="2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3" y="12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7" y="17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6" y="2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7" name="Freeform 219">
              <a:extLst>
                <a:ext uri="{FF2B5EF4-FFF2-40B4-BE49-F238E27FC236}">
                  <a16:creationId xmlns:a16="http://schemas.microsoft.com/office/drawing/2014/main" id="{122609B7-B572-6B7B-1491-7E6B3B38E4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116" y="2932052"/>
              <a:ext cx="11076" cy="11076"/>
            </a:xfrm>
            <a:custGeom>
              <a:avLst/>
              <a:gdLst>
                <a:gd name="T0" fmla="*/ 3 w 8"/>
                <a:gd name="T1" fmla="*/ 9 h 9"/>
                <a:gd name="T2" fmla="*/ 1 w 8"/>
                <a:gd name="T3" fmla="*/ 9 h 9"/>
                <a:gd name="T4" fmla="*/ 1 w 8"/>
                <a:gd name="T5" fmla="*/ 7 h 9"/>
                <a:gd name="T6" fmla="*/ 0 w 8"/>
                <a:gd name="T7" fmla="*/ 7 h 9"/>
                <a:gd name="T8" fmla="*/ 0 w 8"/>
                <a:gd name="T9" fmla="*/ 5 h 9"/>
                <a:gd name="T10" fmla="*/ 0 w 8"/>
                <a:gd name="T11" fmla="*/ 2 h 9"/>
                <a:gd name="T12" fmla="*/ 1 w 8"/>
                <a:gd name="T13" fmla="*/ 0 h 9"/>
                <a:gd name="T14" fmla="*/ 4 w 8"/>
                <a:gd name="T15" fmla="*/ 0 h 9"/>
                <a:gd name="T16" fmla="*/ 6 w 8"/>
                <a:gd name="T17" fmla="*/ 2 h 9"/>
                <a:gd name="T18" fmla="*/ 8 w 8"/>
                <a:gd name="T19" fmla="*/ 4 h 9"/>
                <a:gd name="T20" fmla="*/ 8 w 8"/>
                <a:gd name="T21" fmla="*/ 5 h 9"/>
                <a:gd name="T22" fmla="*/ 5 w 8"/>
                <a:gd name="T23" fmla="*/ 7 h 9"/>
                <a:gd name="T24" fmla="*/ 4 w 8"/>
                <a:gd name="T25" fmla="*/ 7 h 9"/>
                <a:gd name="T26" fmla="*/ 3 w 8"/>
                <a:gd name="T2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9">
                  <a:moveTo>
                    <a:pt x="3" y="9"/>
                  </a:moveTo>
                  <a:lnTo>
                    <a:pt x="1" y="9"/>
                  </a:lnTo>
                  <a:lnTo>
                    <a:pt x="1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4" y="0"/>
                  </a:lnTo>
                  <a:lnTo>
                    <a:pt x="6" y="2"/>
                  </a:lnTo>
                  <a:lnTo>
                    <a:pt x="8" y="4"/>
                  </a:lnTo>
                  <a:lnTo>
                    <a:pt x="8" y="5"/>
                  </a:lnTo>
                  <a:lnTo>
                    <a:pt x="5" y="7"/>
                  </a:lnTo>
                  <a:lnTo>
                    <a:pt x="4" y="7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8" name="Freeform 220">
              <a:extLst>
                <a:ext uri="{FF2B5EF4-FFF2-40B4-BE49-F238E27FC236}">
                  <a16:creationId xmlns:a16="http://schemas.microsoft.com/office/drawing/2014/main" id="{520FF234-4EEB-2AFC-6B27-A313EFEE3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266" y="2904359"/>
              <a:ext cx="5540" cy="16617"/>
            </a:xfrm>
            <a:custGeom>
              <a:avLst/>
              <a:gdLst>
                <a:gd name="T0" fmla="*/ 3 w 6"/>
                <a:gd name="T1" fmla="*/ 11 h 11"/>
                <a:gd name="T2" fmla="*/ 2 w 6"/>
                <a:gd name="T3" fmla="*/ 11 h 11"/>
                <a:gd name="T4" fmla="*/ 1 w 6"/>
                <a:gd name="T5" fmla="*/ 10 h 11"/>
                <a:gd name="T6" fmla="*/ 1 w 6"/>
                <a:gd name="T7" fmla="*/ 9 h 11"/>
                <a:gd name="T8" fmla="*/ 1 w 6"/>
                <a:gd name="T9" fmla="*/ 6 h 11"/>
                <a:gd name="T10" fmla="*/ 0 w 6"/>
                <a:gd name="T11" fmla="*/ 5 h 11"/>
                <a:gd name="T12" fmla="*/ 0 w 6"/>
                <a:gd name="T13" fmla="*/ 4 h 11"/>
                <a:gd name="T14" fmla="*/ 0 w 6"/>
                <a:gd name="T15" fmla="*/ 1 h 11"/>
                <a:gd name="T16" fmla="*/ 1 w 6"/>
                <a:gd name="T17" fmla="*/ 1 h 11"/>
                <a:gd name="T18" fmla="*/ 2 w 6"/>
                <a:gd name="T19" fmla="*/ 0 h 11"/>
                <a:gd name="T20" fmla="*/ 3 w 6"/>
                <a:gd name="T21" fmla="*/ 0 h 11"/>
                <a:gd name="T22" fmla="*/ 6 w 6"/>
                <a:gd name="T23" fmla="*/ 1 h 11"/>
                <a:gd name="T24" fmla="*/ 6 w 6"/>
                <a:gd name="T25" fmla="*/ 3 h 11"/>
                <a:gd name="T26" fmla="*/ 6 w 6"/>
                <a:gd name="T27" fmla="*/ 5 h 11"/>
                <a:gd name="T28" fmla="*/ 6 w 6"/>
                <a:gd name="T29" fmla="*/ 6 h 11"/>
                <a:gd name="T30" fmla="*/ 5 w 6"/>
                <a:gd name="T31" fmla="*/ 10 h 11"/>
                <a:gd name="T32" fmla="*/ 3 w 6"/>
                <a:gd name="T3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" h="11">
                  <a:moveTo>
                    <a:pt x="3" y="11"/>
                  </a:moveTo>
                  <a:lnTo>
                    <a:pt x="2" y="11"/>
                  </a:lnTo>
                  <a:lnTo>
                    <a:pt x="1" y="10"/>
                  </a:lnTo>
                  <a:lnTo>
                    <a:pt x="1" y="9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6"/>
                  </a:lnTo>
                  <a:lnTo>
                    <a:pt x="5" y="1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9" name="Freeform 221">
              <a:extLst>
                <a:ext uri="{FF2B5EF4-FFF2-40B4-BE49-F238E27FC236}">
                  <a16:creationId xmlns:a16="http://schemas.microsoft.com/office/drawing/2014/main" id="{93AA0D0A-E48D-E6A9-B353-B39FA8EF9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3042" y="2898821"/>
              <a:ext cx="22156" cy="22156"/>
            </a:xfrm>
            <a:custGeom>
              <a:avLst/>
              <a:gdLst>
                <a:gd name="T0" fmla="*/ 17 w 18"/>
                <a:gd name="T1" fmla="*/ 8 h 15"/>
                <a:gd name="T2" fmla="*/ 17 w 18"/>
                <a:gd name="T3" fmla="*/ 9 h 15"/>
                <a:gd name="T4" fmla="*/ 18 w 18"/>
                <a:gd name="T5" fmla="*/ 9 h 15"/>
                <a:gd name="T6" fmla="*/ 18 w 18"/>
                <a:gd name="T7" fmla="*/ 13 h 15"/>
                <a:gd name="T8" fmla="*/ 17 w 18"/>
                <a:gd name="T9" fmla="*/ 14 h 15"/>
                <a:gd name="T10" fmla="*/ 14 w 18"/>
                <a:gd name="T11" fmla="*/ 15 h 15"/>
                <a:gd name="T12" fmla="*/ 9 w 18"/>
                <a:gd name="T13" fmla="*/ 15 h 15"/>
                <a:gd name="T14" fmla="*/ 8 w 18"/>
                <a:gd name="T15" fmla="*/ 15 h 15"/>
                <a:gd name="T16" fmla="*/ 7 w 18"/>
                <a:gd name="T17" fmla="*/ 15 h 15"/>
                <a:gd name="T18" fmla="*/ 5 w 18"/>
                <a:gd name="T19" fmla="*/ 14 h 15"/>
                <a:gd name="T20" fmla="*/ 4 w 18"/>
                <a:gd name="T21" fmla="*/ 14 h 15"/>
                <a:gd name="T22" fmla="*/ 3 w 18"/>
                <a:gd name="T23" fmla="*/ 13 h 15"/>
                <a:gd name="T24" fmla="*/ 2 w 18"/>
                <a:gd name="T25" fmla="*/ 13 h 15"/>
                <a:gd name="T26" fmla="*/ 2 w 18"/>
                <a:gd name="T27" fmla="*/ 11 h 15"/>
                <a:gd name="T28" fmla="*/ 0 w 18"/>
                <a:gd name="T29" fmla="*/ 10 h 15"/>
                <a:gd name="T30" fmla="*/ 0 w 18"/>
                <a:gd name="T31" fmla="*/ 8 h 15"/>
                <a:gd name="T32" fmla="*/ 2 w 18"/>
                <a:gd name="T33" fmla="*/ 6 h 15"/>
                <a:gd name="T34" fmla="*/ 2 w 18"/>
                <a:gd name="T35" fmla="*/ 5 h 15"/>
                <a:gd name="T36" fmla="*/ 2 w 18"/>
                <a:gd name="T37" fmla="*/ 3 h 15"/>
                <a:gd name="T38" fmla="*/ 3 w 18"/>
                <a:gd name="T39" fmla="*/ 3 h 15"/>
                <a:gd name="T40" fmla="*/ 3 w 18"/>
                <a:gd name="T41" fmla="*/ 1 h 15"/>
                <a:gd name="T42" fmla="*/ 4 w 18"/>
                <a:gd name="T43" fmla="*/ 1 h 15"/>
                <a:gd name="T44" fmla="*/ 7 w 18"/>
                <a:gd name="T45" fmla="*/ 0 h 15"/>
                <a:gd name="T46" fmla="*/ 8 w 18"/>
                <a:gd name="T47" fmla="*/ 0 h 15"/>
                <a:gd name="T48" fmla="*/ 10 w 18"/>
                <a:gd name="T49" fmla="*/ 1 h 15"/>
                <a:gd name="T50" fmla="*/ 13 w 18"/>
                <a:gd name="T51" fmla="*/ 3 h 15"/>
                <a:gd name="T52" fmla="*/ 15 w 18"/>
                <a:gd name="T53" fmla="*/ 5 h 15"/>
                <a:gd name="T54" fmla="*/ 17 w 18"/>
                <a:gd name="T5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15">
                  <a:moveTo>
                    <a:pt x="17" y="8"/>
                  </a:moveTo>
                  <a:lnTo>
                    <a:pt x="17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7" y="14"/>
                  </a:lnTo>
                  <a:lnTo>
                    <a:pt x="14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4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0" name="Freeform 222">
              <a:extLst>
                <a:ext uri="{FF2B5EF4-FFF2-40B4-BE49-F238E27FC236}">
                  <a16:creationId xmlns:a16="http://schemas.microsoft.com/office/drawing/2014/main" id="{85EC85B6-760F-BAFB-A351-1F7105F51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7497" y="2865592"/>
              <a:ext cx="22156" cy="16617"/>
            </a:xfrm>
            <a:custGeom>
              <a:avLst/>
              <a:gdLst>
                <a:gd name="T0" fmla="*/ 17 w 17"/>
                <a:gd name="T1" fmla="*/ 4 h 13"/>
                <a:gd name="T2" fmla="*/ 17 w 17"/>
                <a:gd name="T3" fmla="*/ 6 h 13"/>
                <a:gd name="T4" fmla="*/ 17 w 17"/>
                <a:gd name="T5" fmla="*/ 9 h 13"/>
                <a:gd name="T6" fmla="*/ 17 w 17"/>
                <a:gd name="T7" fmla="*/ 10 h 13"/>
                <a:gd name="T8" fmla="*/ 17 w 17"/>
                <a:gd name="T9" fmla="*/ 11 h 13"/>
                <a:gd name="T10" fmla="*/ 15 w 17"/>
                <a:gd name="T11" fmla="*/ 13 h 13"/>
                <a:gd name="T12" fmla="*/ 13 w 17"/>
                <a:gd name="T13" fmla="*/ 13 h 13"/>
                <a:gd name="T14" fmla="*/ 12 w 17"/>
                <a:gd name="T15" fmla="*/ 13 h 13"/>
                <a:gd name="T16" fmla="*/ 10 w 17"/>
                <a:gd name="T17" fmla="*/ 10 h 13"/>
                <a:gd name="T18" fmla="*/ 10 w 17"/>
                <a:gd name="T19" fmla="*/ 9 h 13"/>
                <a:gd name="T20" fmla="*/ 10 w 17"/>
                <a:gd name="T21" fmla="*/ 8 h 13"/>
                <a:gd name="T22" fmla="*/ 10 w 17"/>
                <a:gd name="T23" fmla="*/ 6 h 13"/>
                <a:gd name="T24" fmla="*/ 9 w 17"/>
                <a:gd name="T25" fmla="*/ 6 h 13"/>
                <a:gd name="T26" fmla="*/ 7 w 17"/>
                <a:gd name="T27" fmla="*/ 6 h 13"/>
                <a:gd name="T28" fmla="*/ 4 w 17"/>
                <a:gd name="T29" fmla="*/ 6 h 13"/>
                <a:gd name="T30" fmla="*/ 3 w 17"/>
                <a:gd name="T31" fmla="*/ 8 h 13"/>
                <a:gd name="T32" fmla="*/ 2 w 17"/>
                <a:gd name="T33" fmla="*/ 8 h 13"/>
                <a:gd name="T34" fmla="*/ 0 w 17"/>
                <a:gd name="T35" fmla="*/ 6 h 13"/>
                <a:gd name="T36" fmla="*/ 0 w 17"/>
                <a:gd name="T37" fmla="*/ 5 h 13"/>
                <a:gd name="T38" fmla="*/ 0 w 17"/>
                <a:gd name="T39" fmla="*/ 4 h 13"/>
                <a:gd name="T40" fmla="*/ 3 w 17"/>
                <a:gd name="T41" fmla="*/ 3 h 13"/>
                <a:gd name="T42" fmla="*/ 4 w 17"/>
                <a:gd name="T43" fmla="*/ 3 h 13"/>
                <a:gd name="T44" fmla="*/ 7 w 17"/>
                <a:gd name="T45" fmla="*/ 3 h 13"/>
                <a:gd name="T46" fmla="*/ 9 w 17"/>
                <a:gd name="T47" fmla="*/ 3 h 13"/>
                <a:gd name="T48" fmla="*/ 12 w 17"/>
                <a:gd name="T49" fmla="*/ 1 h 13"/>
                <a:gd name="T50" fmla="*/ 13 w 17"/>
                <a:gd name="T51" fmla="*/ 0 h 13"/>
                <a:gd name="T52" fmla="*/ 15 w 17"/>
                <a:gd name="T53" fmla="*/ 0 h 13"/>
                <a:gd name="T54" fmla="*/ 17 w 17"/>
                <a:gd name="T55" fmla="*/ 1 h 13"/>
                <a:gd name="T56" fmla="*/ 17 w 17"/>
                <a:gd name="T5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" h="13">
                  <a:moveTo>
                    <a:pt x="17" y="4"/>
                  </a:moveTo>
                  <a:lnTo>
                    <a:pt x="17" y="6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3" y="13"/>
                  </a:lnTo>
                  <a:lnTo>
                    <a:pt x="12" y="13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4" y="6"/>
                  </a:lnTo>
                  <a:lnTo>
                    <a:pt x="3" y="8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3"/>
                  </a:lnTo>
                  <a:lnTo>
                    <a:pt x="4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12" y="1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1" name="Freeform 223">
              <a:extLst>
                <a:ext uri="{FF2B5EF4-FFF2-40B4-BE49-F238E27FC236}">
                  <a16:creationId xmlns:a16="http://schemas.microsoft.com/office/drawing/2014/main" id="{102F5DD2-C185-CC03-5674-F6CEC5729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3497" y="2837897"/>
              <a:ext cx="33231" cy="33231"/>
            </a:xfrm>
            <a:custGeom>
              <a:avLst/>
              <a:gdLst>
                <a:gd name="T0" fmla="*/ 15 w 22"/>
                <a:gd name="T1" fmla="*/ 9 h 22"/>
                <a:gd name="T2" fmla="*/ 17 w 22"/>
                <a:gd name="T3" fmla="*/ 9 h 22"/>
                <a:gd name="T4" fmla="*/ 20 w 22"/>
                <a:gd name="T5" fmla="*/ 7 h 22"/>
                <a:gd name="T6" fmla="*/ 22 w 22"/>
                <a:gd name="T7" fmla="*/ 9 h 22"/>
                <a:gd name="T8" fmla="*/ 22 w 22"/>
                <a:gd name="T9" fmla="*/ 10 h 22"/>
                <a:gd name="T10" fmla="*/ 22 w 22"/>
                <a:gd name="T11" fmla="*/ 12 h 22"/>
                <a:gd name="T12" fmla="*/ 16 w 22"/>
                <a:gd name="T13" fmla="*/ 21 h 22"/>
                <a:gd name="T14" fmla="*/ 15 w 22"/>
                <a:gd name="T15" fmla="*/ 22 h 22"/>
                <a:gd name="T16" fmla="*/ 13 w 22"/>
                <a:gd name="T17" fmla="*/ 21 h 22"/>
                <a:gd name="T18" fmla="*/ 11 w 22"/>
                <a:gd name="T19" fmla="*/ 20 h 22"/>
                <a:gd name="T20" fmla="*/ 10 w 22"/>
                <a:gd name="T21" fmla="*/ 19 h 22"/>
                <a:gd name="T22" fmla="*/ 8 w 22"/>
                <a:gd name="T23" fmla="*/ 17 h 22"/>
                <a:gd name="T24" fmla="*/ 7 w 22"/>
                <a:gd name="T25" fmla="*/ 17 h 22"/>
                <a:gd name="T26" fmla="*/ 3 w 22"/>
                <a:gd name="T27" fmla="*/ 20 h 22"/>
                <a:gd name="T28" fmla="*/ 2 w 22"/>
                <a:gd name="T29" fmla="*/ 20 h 22"/>
                <a:gd name="T30" fmla="*/ 1 w 22"/>
                <a:gd name="T31" fmla="*/ 19 h 22"/>
                <a:gd name="T32" fmla="*/ 0 w 22"/>
                <a:gd name="T33" fmla="*/ 17 h 22"/>
                <a:gd name="T34" fmla="*/ 0 w 22"/>
                <a:gd name="T35" fmla="*/ 15 h 22"/>
                <a:gd name="T36" fmla="*/ 2 w 22"/>
                <a:gd name="T37" fmla="*/ 12 h 22"/>
                <a:gd name="T38" fmla="*/ 3 w 22"/>
                <a:gd name="T39" fmla="*/ 10 h 22"/>
                <a:gd name="T40" fmla="*/ 5 w 22"/>
                <a:gd name="T41" fmla="*/ 5 h 22"/>
                <a:gd name="T42" fmla="*/ 6 w 22"/>
                <a:gd name="T43" fmla="*/ 2 h 22"/>
                <a:gd name="T44" fmla="*/ 7 w 22"/>
                <a:gd name="T45" fmla="*/ 1 h 22"/>
                <a:gd name="T46" fmla="*/ 10 w 22"/>
                <a:gd name="T47" fmla="*/ 1 h 22"/>
                <a:gd name="T48" fmla="*/ 12 w 22"/>
                <a:gd name="T49" fmla="*/ 1 h 22"/>
                <a:gd name="T50" fmla="*/ 15 w 22"/>
                <a:gd name="T51" fmla="*/ 0 h 22"/>
                <a:gd name="T52" fmla="*/ 17 w 22"/>
                <a:gd name="T53" fmla="*/ 0 h 22"/>
                <a:gd name="T54" fmla="*/ 17 w 22"/>
                <a:gd name="T55" fmla="*/ 1 h 22"/>
                <a:gd name="T56" fmla="*/ 17 w 22"/>
                <a:gd name="T57" fmla="*/ 2 h 22"/>
                <a:gd name="T58" fmla="*/ 15 w 22"/>
                <a:gd name="T59" fmla="*/ 6 h 22"/>
                <a:gd name="T60" fmla="*/ 15 w 22"/>
                <a:gd name="T6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2" h="22">
                  <a:moveTo>
                    <a:pt x="15" y="9"/>
                  </a:moveTo>
                  <a:lnTo>
                    <a:pt x="17" y="9"/>
                  </a:lnTo>
                  <a:lnTo>
                    <a:pt x="20" y="7"/>
                  </a:lnTo>
                  <a:lnTo>
                    <a:pt x="22" y="9"/>
                  </a:lnTo>
                  <a:lnTo>
                    <a:pt x="22" y="10"/>
                  </a:lnTo>
                  <a:lnTo>
                    <a:pt x="22" y="12"/>
                  </a:lnTo>
                  <a:lnTo>
                    <a:pt x="16" y="21"/>
                  </a:lnTo>
                  <a:lnTo>
                    <a:pt x="15" y="22"/>
                  </a:lnTo>
                  <a:lnTo>
                    <a:pt x="13" y="21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3" y="20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3" y="10"/>
                  </a:lnTo>
                  <a:lnTo>
                    <a:pt x="5" y="5"/>
                  </a:lnTo>
                  <a:lnTo>
                    <a:pt x="6" y="2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2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7" y="2"/>
                  </a:lnTo>
                  <a:lnTo>
                    <a:pt x="15" y="6"/>
                  </a:lnTo>
                  <a:lnTo>
                    <a:pt x="15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2" name="Freeform 224">
              <a:extLst>
                <a:ext uri="{FF2B5EF4-FFF2-40B4-BE49-F238E27FC236}">
                  <a16:creationId xmlns:a16="http://schemas.microsoft.com/office/drawing/2014/main" id="{2DC42885-EA64-EEF0-B051-4B875C923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265" y="2793589"/>
              <a:ext cx="11076" cy="38771"/>
            </a:xfrm>
            <a:custGeom>
              <a:avLst/>
              <a:gdLst>
                <a:gd name="T0" fmla="*/ 5 w 11"/>
                <a:gd name="T1" fmla="*/ 27 h 27"/>
                <a:gd name="T2" fmla="*/ 4 w 11"/>
                <a:gd name="T3" fmla="*/ 27 h 27"/>
                <a:gd name="T4" fmla="*/ 3 w 11"/>
                <a:gd name="T5" fmla="*/ 27 h 27"/>
                <a:gd name="T6" fmla="*/ 3 w 11"/>
                <a:gd name="T7" fmla="*/ 26 h 27"/>
                <a:gd name="T8" fmla="*/ 3 w 11"/>
                <a:gd name="T9" fmla="*/ 25 h 27"/>
                <a:gd name="T10" fmla="*/ 4 w 11"/>
                <a:gd name="T11" fmla="*/ 22 h 27"/>
                <a:gd name="T12" fmla="*/ 4 w 11"/>
                <a:gd name="T13" fmla="*/ 20 h 27"/>
                <a:gd name="T14" fmla="*/ 3 w 11"/>
                <a:gd name="T15" fmla="*/ 19 h 27"/>
                <a:gd name="T16" fmla="*/ 0 w 11"/>
                <a:gd name="T17" fmla="*/ 16 h 27"/>
                <a:gd name="T18" fmla="*/ 0 w 11"/>
                <a:gd name="T19" fmla="*/ 14 h 27"/>
                <a:gd name="T20" fmla="*/ 0 w 11"/>
                <a:gd name="T21" fmla="*/ 12 h 27"/>
                <a:gd name="T22" fmla="*/ 1 w 11"/>
                <a:gd name="T23" fmla="*/ 9 h 27"/>
                <a:gd name="T24" fmla="*/ 1 w 11"/>
                <a:gd name="T25" fmla="*/ 6 h 27"/>
                <a:gd name="T26" fmla="*/ 1 w 11"/>
                <a:gd name="T27" fmla="*/ 2 h 27"/>
                <a:gd name="T28" fmla="*/ 3 w 11"/>
                <a:gd name="T29" fmla="*/ 1 h 27"/>
                <a:gd name="T30" fmla="*/ 4 w 11"/>
                <a:gd name="T31" fmla="*/ 0 h 27"/>
                <a:gd name="T32" fmla="*/ 5 w 11"/>
                <a:gd name="T33" fmla="*/ 1 h 27"/>
                <a:gd name="T34" fmla="*/ 5 w 11"/>
                <a:gd name="T35" fmla="*/ 2 h 27"/>
                <a:gd name="T36" fmla="*/ 6 w 11"/>
                <a:gd name="T37" fmla="*/ 2 h 27"/>
                <a:gd name="T38" fmla="*/ 6 w 11"/>
                <a:gd name="T39" fmla="*/ 5 h 27"/>
                <a:gd name="T40" fmla="*/ 8 w 11"/>
                <a:gd name="T41" fmla="*/ 7 h 27"/>
                <a:gd name="T42" fmla="*/ 8 w 11"/>
                <a:gd name="T43" fmla="*/ 10 h 27"/>
                <a:gd name="T44" fmla="*/ 10 w 11"/>
                <a:gd name="T45" fmla="*/ 11 h 27"/>
                <a:gd name="T46" fmla="*/ 10 w 11"/>
                <a:gd name="T47" fmla="*/ 14 h 27"/>
                <a:gd name="T48" fmla="*/ 11 w 11"/>
                <a:gd name="T49" fmla="*/ 15 h 27"/>
                <a:gd name="T50" fmla="*/ 10 w 11"/>
                <a:gd name="T51" fmla="*/ 16 h 27"/>
                <a:gd name="T52" fmla="*/ 10 w 11"/>
                <a:gd name="T53" fmla="*/ 17 h 27"/>
                <a:gd name="T54" fmla="*/ 10 w 11"/>
                <a:gd name="T55" fmla="*/ 19 h 27"/>
                <a:gd name="T56" fmla="*/ 10 w 11"/>
                <a:gd name="T57" fmla="*/ 20 h 27"/>
                <a:gd name="T58" fmla="*/ 6 w 11"/>
                <a:gd name="T59" fmla="*/ 26 h 27"/>
                <a:gd name="T60" fmla="*/ 5 w 11"/>
                <a:gd name="T6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7">
                  <a:moveTo>
                    <a:pt x="5" y="27"/>
                  </a:moveTo>
                  <a:lnTo>
                    <a:pt x="4" y="27"/>
                  </a:lnTo>
                  <a:lnTo>
                    <a:pt x="3" y="27"/>
                  </a:lnTo>
                  <a:lnTo>
                    <a:pt x="3" y="26"/>
                  </a:lnTo>
                  <a:lnTo>
                    <a:pt x="3" y="25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1" y="9"/>
                  </a:lnTo>
                  <a:lnTo>
                    <a:pt x="1" y="6"/>
                  </a:lnTo>
                  <a:lnTo>
                    <a:pt x="1" y="2"/>
                  </a:lnTo>
                  <a:lnTo>
                    <a:pt x="3" y="1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5"/>
                  </a:lnTo>
                  <a:lnTo>
                    <a:pt x="8" y="7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4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0" y="19"/>
                  </a:lnTo>
                  <a:lnTo>
                    <a:pt x="10" y="20"/>
                  </a:lnTo>
                  <a:lnTo>
                    <a:pt x="6" y="26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3" name="Freeform 225">
              <a:extLst>
                <a:ext uri="{FF2B5EF4-FFF2-40B4-BE49-F238E27FC236}">
                  <a16:creationId xmlns:a16="http://schemas.microsoft.com/office/drawing/2014/main" id="{6AC33737-3BAB-782D-3488-67DAA97AF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5037" y="2782513"/>
              <a:ext cx="22156" cy="27694"/>
            </a:xfrm>
            <a:custGeom>
              <a:avLst/>
              <a:gdLst>
                <a:gd name="T0" fmla="*/ 10 w 15"/>
                <a:gd name="T1" fmla="*/ 14 h 23"/>
                <a:gd name="T2" fmla="*/ 10 w 15"/>
                <a:gd name="T3" fmla="*/ 15 h 23"/>
                <a:gd name="T4" fmla="*/ 11 w 15"/>
                <a:gd name="T5" fmla="*/ 19 h 23"/>
                <a:gd name="T6" fmla="*/ 11 w 15"/>
                <a:gd name="T7" fmla="*/ 20 h 23"/>
                <a:gd name="T8" fmla="*/ 11 w 15"/>
                <a:gd name="T9" fmla="*/ 21 h 23"/>
                <a:gd name="T10" fmla="*/ 10 w 15"/>
                <a:gd name="T11" fmla="*/ 23 h 23"/>
                <a:gd name="T12" fmla="*/ 9 w 15"/>
                <a:gd name="T13" fmla="*/ 23 h 23"/>
                <a:gd name="T14" fmla="*/ 7 w 15"/>
                <a:gd name="T15" fmla="*/ 23 h 23"/>
                <a:gd name="T16" fmla="*/ 7 w 15"/>
                <a:gd name="T17" fmla="*/ 21 h 23"/>
                <a:gd name="T18" fmla="*/ 6 w 15"/>
                <a:gd name="T19" fmla="*/ 20 h 23"/>
                <a:gd name="T20" fmla="*/ 5 w 15"/>
                <a:gd name="T21" fmla="*/ 15 h 23"/>
                <a:gd name="T22" fmla="*/ 4 w 15"/>
                <a:gd name="T23" fmla="*/ 15 h 23"/>
                <a:gd name="T24" fmla="*/ 2 w 15"/>
                <a:gd name="T25" fmla="*/ 19 h 23"/>
                <a:gd name="T26" fmla="*/ 1 w 15"/>
                <a:gd name="T27" fmla="*/ 19 h 23"/>
                <a:gd name="T28" fmla="*/ 0 w 15"/>
                <a:gd name="T29" fmla="*/ 19 h 23"/>
                <a:gd name="T30" fmla="*/ 0 w 15"/>
                <a:gd name="T31" fmla="*/ 18 h 23"/>
                <a:gd name="T32" fmla="*/ 0 w 15"/>
                <a:gd name="T33" fmla="*/ 16 h 23"/>
                <a:gd name="T34" fmla="*/ 0 w 15"/>
                <a:gd name="T35" fmla="*/ 14 h 23"/>
                <a:gd name="T36" fmla="*/ 2 w 15"/>
                <a:gd name="T37" fmla="*/ 9 h 23"/>
                <a:gd name="T38" fmla="*/ 2 w 15"/>
                <a:gd name="T39" fmla="*/ 8 h 23"/>
                <a:gd name="T40" fmla="*/ 2 w 15"/>
                <a:gd name="T41" fmla="*/ 5 h 23"/>
                <a:gd name="T42" fmla="*/ 2 w 15"/>
                <a:gd name="T43" fmla="*/ 3 h 23"/>
                <a:gd name="T44" fmla="*/ 5 w 15"/>
                <a:gd name="T45" fmla="*/ 1 h 23"/>
                <a:gd name="T46" fmla="*/ 6 w 15"/>
                <a:gd name="T47" fmla="*/ 0 h 23"/>
                <a:gd name="T48" fmla="*/ 9 w 15"/>
                <a:gd name="T49" fmla="*/ 0 h 23"/>
                <a:gd name="T50" fmla="*/ 10 w 15"/>
                <a:gd name="T51" fmla="*/ 1 h 23"/>
                <a:gd name="T52" fmla="*/ 11 w 15"/>
                <a:gd name="T53" fmla="*/ 4 h 23"/>
                <a:gd name="T54" fmla="*/ 11 w 15"/>
                <a:gd name="T55" fmla="*/ 5 h 23"/>
                <a:gd name="T56" fmla="*/ 14 w 15"/>
                <a:gd name="T57" fmla="*/ 8 h 23"/>
                <a:gd name="T58" fmla="*/ 15 w 15"/>
                <a:gd name="T59" fmla="*/ 8 h 23"/>
                <a:gd name="T60" fmla="*/ 15 w 15"/>
                <a:gd name="T61" fmla="*/ 9 h 23"/>
                <a:gd name="T62" fmla="*/ 14 w 15"/>
                <a:gd name="T63" fmla="*/ 10 h 23"/>
                <a:gd name="T64" fmla="*/ 11 w 15"/>
                <a:gd name="T65" fmla="*/ 11 h 23"/>
                <a:gd name="T66" fmla="*/ 10 w 15"/>
                <a:gd name="T67" fmla="*/ 13 h 23"/>
                <a:gd name="T68" fmla="*/ 10 w 15"/>
                <a:gd name="T69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3">
                  <a:moveTo>
                    <a:pt x="10" y="14"/>
                  </a:moveTo>
                  <a:lnTo>
                    <a:pt x="10" y="15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11" y="21"/>
                  </a:lnTo>
                  <a:lnTo>
                    <a:pt x="10" y="23"/>
                  </a:lnTo>
                  <a:lnTo>
                    <a:pt x="9" y="23"/>
                  </a:lnTo>
                  <a:lnTo>
                    <a:pt x="7" y="23"/>
                  </a:lnTo>
                  <a:lnTo>
                    <a:pt x="7" y="21"/>
                  </a:lnTo>
                  <a:lnTo>
                    <a:pt x="6" y="20"/>
                  </a:lnTo>
                  <a:lnTo>
                    <a:pt x="5" y="15"/>
                  </a:lnTo>
                  <a:lnTo>
                    <a:pt x="4" y="15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3"/>
                  </a:lnTo>
                  <a:lnTo>
                    <a:pt x="5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1" y="4"/>
                  </a:lnTo>
                  <a:lnTo>
                    <a:pt x="11" y="5"/>
                  </a:lnTo>
                  <a:lnTo>
                    <a:pt x="14" y="8"/>
                  </a:lnTo>
                  <a:lnTo>
                    <a:pt x="15" y="8"/>
                  </a:lnTo>
                  <a:lnTo>
                    <a:pt x="15" y="9"/>
                  </a:lnTo>
                  <a:lnTo>
                    <a:pt x="14" y="10"/>
                  </a:lnTo>
                  <a:lnTo>
                    <a:pt x="11" y="11"/>
                  </a:lnTo>
                  <a:lnTo>
                    <a:pt x="10" y="13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4" name="Freeform 226">
              <a:extLst>
                <a:ext uri="{FF2B5EF4-FFF2-40B4-BE49-F238E27FC236}">
                  <a16:creationId xmlns:a16="http://schemas.microsoft.com/office/drawing/2014/main" id="{FB3686C8-0E6D-BD04-DFCF-4B3402DE9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2886" y="2743746"/>
              <a:ext cx="22156" cy="11076"/>
            </a:xfrm>
            <a:custGeom>
              <a:avLst/>
              <a:gdLst>
                <a:gd name="T0" fmla="*/ 3 w 13"/>
                <a:gd name="T1" fmla="*/ 9 h 9"/>
                <a:gd name="T2" fmla="*/ 2 w 13"/>
                <a:gd name="T3" fmla="*/ 9 h 9"/>
                <a:gd name="T4" fmla="*/ 0 w 13"/>
                <a:gd name="T5" fmla="*/ 8 h 9"/>
                <a:gd name="T6" fmla="*/ 0 w 13"/>
                <a:gd name="T7" fmla="*/ 6 h 9"/>
                <a:gd name="T8" fmla="*/ 0 w 13"/>
                <a:gd name="T9" fmla="*/ 4 h 9"/>
                <a:gd name="T10" fmla="*/ 0 w 13"/>
                <a:gd name="T11" fmla="*/ 3 h 9"/>
                <a:gd name="T12" fmla="*/ 1 w 13"/>
                <a:gd name="T13" fmla="*/ 3 h 9"/>
                <a:gd name="T14" fmla="*/ 3 w 13"/>
                <a:gd name="T15" fmla="*/ 1 h 9"/>
                <a:gd name="T16" fmla="*/ 6 w 13"/>
                <a:gd name="T17" fmla="*/ 0 h 9"/>
                <a:gd name="T18" fmla="*/ 10 w 13"/>
                <a:gd name="T19" fmla="*/ 0 h 9"/>
                <a:gd name="T20" fmla="*/ 12 w 13"/>
                <a:gd name="T21" fmla="*/ 1 h 9"/>
                <a:gd name="T22" fmla="*/ 13 w 13"/>
                <a:gd name="T23" fmla="*/ 4 h 9"/>
                <a:gd name="T24" fmla="*/ 12 w 13"/>
                <a:gd name="T25" fmla="*/ 5 h 9"/>
                <a:gd name="T26" fmla="*/ 11 w 13"/>
                <a:gd name="T27" fmla="*/ 6 h 9"/>
                <a:gd name="T28" fmla="*/ 10 w 13"/>
                <a:gd name="T29" fmla="*/ 8 h 9"/>
                <a:gd name="T30" fmla="*/ 7 w 13"/>
                <a:gd name="T31" fmla="*/ 8 h 9"/>
                <a:gd name="T32" fmla="*/ 3 w 13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" h="9">
                  <a:moveTo>
                    <a:pt x="3" y="9"/>
                  </a:move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2" y="5"/>
                  </a:lnTo>
                  <a:lnTo>
                    <a:pt x="11" y="6"/>
                  </a:lnTo>
                  <a:lnTo>
                    <a:pt x="10" y="8"/>
                  </a:lnTo>
                  <a:lnTo>
                    <a:pt x="7" y="8"/>
                  </a:lnTo>
                  <a:lnTo>
                    <a:pt x="3" y="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5" name="Freeform 227">
              <a:extLst>
                <a:ext uri="{FF2B5EF4-FFF2-40B4-BE49-F238E27FC236}">
                  <a16:creationId xmlns:a16="http://schemas.microsoft.com/office/drawing/2014/main" id="{BBCF0463-8313-0EC1-CFEA-F14C42AB4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9499" y="2727129"/>
              <a:ext cx="16617" cy="11076"/>
            </a:xfrm>
            <a:custGeom>
              <a:avLst/>
              <a:gdLst>
                <a:gd name="T0" fmla="*/ 5 w 13"/>
                <a:gd name="T1" fmla="*/ 0 h 8"/>
                <a:gd name="T2" fmla="*/ 8 w 13"/>
                <a:gd name="T3" fmla="*/ 0 h 8"/>
                <a:gd name="T4" fmla="*/ 11 w 13"/>
                <a:gd name="T5" fmla="*/ 0 h 8"/>
                <a:gd name="T6" fmla="*/ 13 w 13"/>
                <a:gd name="T7" fmla="*/ 1 h 8"/>
                <a:gd name="T8" fmla="*/ 13 w 13"/>
                <a:gd name="T9" fmla="*/ 2 h 8"/>
                <a:gd name="T10" fmla="*/ 13 w 13"/>
                <a:gd name="T11" fmla="*/ 3 h 8"/>
                <a:gd name="T12" fmla="*/ 13 w 13"/>
                <a:gd name="T13" fmla="*/ 5 h 8"/>
                <a:gd name="T14" fmla="*/ 10 w 13"/>
                <a:gd name="T15" fmla="*/ 7 h 8"/>
                <a:gd name="T16" fmla="*/ 10 w 13"/>
                <a:gd name="T17" fmla="*/ 8 h 8"/>
                <a:gd name="T18" fmla="*/ 9 w 13"/>
                <a:gd name="T19" fmla="*/ 8 h 8"/>
                <a:gd name="T20" fmla="*/ 5 w 13"/>
                <a:gd name="T21" fmla="*/ 8 h 8"/>
                <a:gd name="T22" fmla="*/ 1 w 13"/>
                <a:gd name="T23" fmla="*/ 8 h 8"/>
                <a:gd name="T24" fmla="*/ 0 w 13"/>
                <a:gd name="T25" fmla="*/ 8 h 8"/>
                <a:gd name="T26" fmla="*/ 0 w 13"/>
                <a:gd name="T27" fmla="*/ 7 h 8"/>
                <a:gd name="T28" fmla="*/ 0 w 13"/>
                <a:gd name="T29" fmla="*/ 6 h 8"/>
                <a:gd name="T30" fmla="*/ 3 w 13"/>
                <a:gd name="T31" fmla="*/ 3 h 8"/>
                <a:gd name="T32" fmla="*/ 3 w 13"/>
                <a:gd name="T33" fmla="*/ 2 h 8"/>
                <a:gd name="T34" fmla="*/ 5 w 13"/>
                <a:gd name="T3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8">
                  <a:moveTo>
                    <a:pt x="5" y="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0" y="7"/>
                  </a:lnTo>
                  <a:lnTo>
                    <a:pt x="10" y="8"/>
                  </a:lnTo>
                  <a:lnTo>
                    <a:pt x="9" y="8"/>
                  </a:lnTo>
                  <a:lnTo>
                    <a:pt x="5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6" name="Freeform 228">
              <a:extLst>
                <a:ext uri="{FF2B5EF4-FFF2-40B4-BE49-F238E27FC236}">
                  <a16:creationId xmlns:a16="http://schemas.microsoft.com/office/drawing/2014/main" id="{0C42917F-3437-BA4D-CF28-B68A3C830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653" y="2699440"/>
              <a:ext cx="0" cy="5540"/>
            </a:xfrm>
            <a:custGeom>
              <a:avLst/>
              <a:gdLst>
                <a:gd name="T0" fmla="*/ 2 w 3"/>
                <a:gd name="T1" fmla="*/ 2 h 3"/>
                <a:gd name="T2" fmla="*/ 2 w 3"/>
                <a:gd name="T3" fmla="*/ 3 h 3"/>
                <a:gd name="T4" fmla="*/ 2 w 3"/>
                <a:gd name="T5" fmla="*/ 2 h 3"/>
                <a:gd name="T6" fmla="*/ 0 w 3"/>
                <a:gd name="T7" fmla="*/ 2 h 3"/>
                <a:gd name="T8" fmla="*/ 0 w 3"/>
                <a:gd name="T9" fmla="*/ 1 h 3"/>
                <a:gd name="T10" fmla="*/ 2 w 3"/>
                <a:gd name="T11" fmla="*/ 0 h 3"/>
                <a:gd name="T12" fmla="*/ 3 w 3"/>
                <a:gd name="T13" fmla="*/ 0 h 3"/>
                <a:gd name="T14" fmla="*/ 3 w 3"/>
                <a:gd name="T15" fmla="*/ 1 h 3"/>
                <a:gd name="T16" fmla="*/ 3 w 3"/>
                <a:gd name="T17" fmla="*/ 2 h 3"/>
                <a:gd name="T18" fmla="*/ 2 w 3"/>
                <a:gd name="T1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3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7" name="Freeform 229">
              <a:extLst>
                <a:ext uri="{FF2B5EF4-FFF2-40B4-BE49-F238E27FC236}">
                  <a16:creationId xmlns:a16="http://schemas.microsoft.com/office/drawing/2014/main" id="{6771C1FB-B63E-0D91-AC9E-58FBE12C5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422" y="2682821"/>
              <a:ext cx="5540" cy="11076"/>
            </a:xfrm>
            <a:custGeom>
              <a:avLst/>
              <a:gdLst>
                <a:gd name="T0" fmla="*/ 4 w 5"/>
                <a:gd name="T1" fmla="*/ 5 h 5"/>
                <a:gd name="T2" fmla="*/ 2 w 5"/>
                <a:gd name="T3" fmla="*/ 5 h 5"/>
                <a:gd name="T4" fmla="*/ 2 w 5"/>
                <a:gd name="T5" fmla="*/ 4 h 5"/>
                <a:gd name="T6" fmla="*/ 2 w 5"/>
                <a:gd name="T7" fmla="*/ 3 h 5"/>
                <a:gd name="T8" fmla="*/ 1 w 5"/>
                <a:gd name="T9" fmla="*/ 3 h 5"/>
                <a:gd name="T10" fmla="*/ 1 w 5"/>
                <a:gd name="T11" fmla="*/ 2 h 5"/>
                <a:gd name="T12" fmla="*/ 0 w 5"/>
                <a:gd name="T13" fmla="*/ 2 h 5"/>
                <a:gd name="T14" fmla="*/ 0 w 5"/>
                <a:gd name="T15" fmla="*/ 0 h 5"/>
                <a:gd name="T16" fmla="*/ 1 w 5"/>
                <a:gd name="T17" fmla="*/ 0 h 5"/>
                <a:gd name="T18" fmla="*/ 2 w 5"/>
                <a:gd name="T19" fmla="*/ 0 h 5"/>
                <a:gd name="T20" fmla="*/ 5 w 5"/>
                <a:gd name="T21" fmla="*/ 2 h 5"/>
                <a:gd name="T22" fmla="*/ 5 w 5"/>
                <a:gd name="T23" fmla="*/ 3 h 5"/>
                <a:gd name="T24" fmla="*/ 5 w 5"/>
                <a:gd name="T25" fmla="*/ 4 h 5"/>
                <a:gd name="T26" fmla="*/ 4 w 5"/>
                <a:gd name="T2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5">
                  <a:moveTo>
                    <a:pt x="4" y="5"/>
                  </a:moveTo>
                  <a:lnTo>
                    <a:pt x="2" y="5"/>
                  </a:lnTo>
                  <a:lnTo>
                    <a:pt x="2" y="4"/>
                  </a:lnTo>
                  <a:lnTo>
                    <a:pt x="2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5" y="2"/>
                  </a:ln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8" name="Freeform 230">
              <a:extLst>
                <a:ext uri="{FF2B5EF4-FFF2-40B4-BE49-F238E27FC236}">
                  <a16:creationId xmlns:a16="http://schemas.microsoft.com/office/drawing/2014/main" id="{FD41924D-48BF-397B-7A02-7E7FE1FFA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8266" y="2677285"/>
              <a:ext cx="16617" cy="5540"/>
            </a:xfrm>
            <a:custGeom>
              <a:avLst/>
              <a:gdLst>
                <a:gd name="T0" fmla="*/ 4 w 10"/>
                <a:gd name="T1" fmla="*/ 6 h 6"/>
                <a:gd name="T2" fmla="*/ 1 w 10"/>
                <a:gd name="T3" fmla="*/ 5 h 6"/>
                <a:gd name="T4" fmla="*/ 0 w 10"/>
                <a:gd name="T5" fmla="*/ 5 h 6"/>
                <a:gd name="T6" fmla="*/ 0 w 10"/>
                <a:gd name="T7" fmla="*/ 4 h 6"/>
                <a:gd name="T8" fmla="*/ 1 w 10"/>
                <a:gd name="T9" fmla="*/ 1 h 6"/>
                <a:gd name="T10" fmla="*/ 2 w 10"/>
                <a:gd name="T11" fmla="*/ 0 h 6"/>
                <a:gd name="T12" fmla="*/ 4 w 10"/>
                <a:gd name="T13" fmla="*/ 0 h 6"/>
                <a:gd name="T14" fmla="*/ 5 w 10"/>
                <a:gd name="T15" fmla="*/ 0 h 6"/>
                <a:gd name="T16" fmla="*/ 6 w 10"/>
                <a:gd name="T17" fmla="*/ 0 h 6"/>
                <a:gd name="T18" fmla="*/ 7 w 10"/>
                <a:gd name="T19" fmla="*/ 0 h 6"/>
                <a:gd name="T20" fmla="*/ 9 w 10"/>
                <a:gd name="T21" fmla="*/ 0 h 6"/>
                <a:gd name="T22" fmla="*/ 10 w 10"/>
                <a:gd name="T23" fmla="*/ 1 h 6"/>
                <a:gd name="T24" fmla="*/ 9 w 10"/>
                <a:gd name="T25" fmla="*/ 3 h 6"/>
                <a:gd name="T26" fmla="*/ 7 w 10"/>
                <a:gd name="T27" fmla="*/ 3 h 6"/>
                <a:gd name="T28" fmla="*/ 6 w 10"/>
                <a:gd name="T29" fmla="*/ 5 h 6"/>
                <a:gd name="T30" fmla="*/ 5 w 10"/>
                <a:gd name="T31" fmla="*/ 6 h 6"/>
                <a:gd name="T32" fmla="*/ 4 w 10"/>
                <a:gd name="T3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6">
                  <a:moveTo>
                    <a:pt x="4" y="6"/>
                  </a:move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5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19" name="Freeform 231">
              <a:extLst>
                <a:ext uri="{FF2B5EF4-FFF2-40B4-BE49-F238E27FC236}">
                  <a16:creationId xmlns:a16="http://schemas.microsoft.com/office/drawing/2014/main" id="{F23CA12D-44D9-5E8A-06B6-240FC243E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573" y="2655129"/>
              <a:ext cx="5540" cy="5540"/>
            </a:xfrm>
            <a:custGeom>
              <a:avLst/>
              <a:gdLst>
                <a:gd name="T0" fmla="*/ 2 w 3"/>
                <a:gd name="T1" fmla="*/ 3 h 3"/>
                <a:gd name="T2" fmla="*/ 1 w 3"/>
                <a:gd name="T3" fmla="*/ 3 h 3"/>
                <a:gd name="T4" fmla="*/ 1 w 3"/>
                <a:gd name="T5" fmla="*/ 2 h 3"/>
                <a:gd name="T6" fmla="*/ 0 w 3"/>
                <a:gd name="T7" fmla="*/ 2 h 3"/>
                <a:gd name="T8" fmla="*/ 1 w 3"/>
                <a:gd name="T9" fmla="*/ 0 h 3"/>
                <a:gd name="T10" fmla="*/ 2 w 3"/>
                <a:gd name="T11" fmla="*/ 0 h 3"/>
                <a:gd name="T12" fmla="*/ 3 w 3"/>
                <a:gd name="T13" fmla="*/ 2 h 3"/>
                <a:gd name="T14" fmla="*/ 2 w 3"/>
                <a:gd name="T15" fmla="*/ 2 h 3"/>
                <a:gd name="T16" fmla="*/ 2 w 3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2" y="0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0" name="Freeform 232">
              <a:extLst>
                <a:ext uri="{FF2B5EF4-FFF2-40B4-BE49-F238E27FC236}">
                  <a16:creationId xmlns:a16="http://schemas.microsoft.com/office/drawing/2014/main" id="{69EA7657-E058-0793-132E-4DA6C1577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9348" y="2655129"/>
              <a:ext cx="5540" cy="5540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3 h 3"/>
                <a:gd name="T4" fmla="*/ 0 w 2"/>
                <a:gd name="T5" fmla="*/ 1 h 3"/>
                <a:gd name="T6" fmla="*/ 0 w 2"/>
                <a:gd name="T7" fmla="*/ 0 h 3"/>
                <a:gd name="T8" fmla="*/ 2 w 2"/>
                <a:gd name="T9" fmla="*/ 0 h 3"/>
                <a:gd name="T10" fmla="*/ 2 w 2"/>
                <a:gd name="T11" fmla="*/ 1 h 3"/>
                <a:gd name="T12" fmla="*/ 2 w 2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1" name="Freeform 233">
              <a:extLst>
                <a:ext uri="{FF2B5EF4-FFF2-40B4-BE49-F238E27FC236}">
                  <a16:creationId xmlns:a16="http://schemas.microsoft.com/office/drawing/2014/main" id="{8B4D78A2-D7F0-D789-935E-4A14952DF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4879" y="2649590"/>
              <a:ext cx="0" cy="5540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2" name="Freeform 234">
              <a:extLst>
                <a:ext uri="{FF2B5EF4-FFF2-40B4-BE49-F238E27FC236}">
                  <a16:creationId xmlns:a16="http://schemas.microsoft.com/office/drawing/2014/main" id="{BDA4104C-0747-0984-041E-15BF2EC7A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8266" y="2649590"/>
              <a:ext cx="11076" cy="5540"/>
            </a:xfrm>
            <a:custGeom>
              <a:avLst/>
              <a:gdLst>
                <a:gd name="T0" fmla="*/ 6 w 6"/>
                <a:gd name="T1" fmla="*/ 2 h 5"/>
                <a:gd name="T2" fmla="*/ 5 w 6"/>
                <a:gd name="T3" fmla="*/ 3 h 5"/>
                <a:gd name="T4" fmla="*/ 4 w 6"/>
                <a:gd name="T5" fmla="*/ 3 h 5"/>
                <a:gd name="T6" fmla="*/ 4 w 6"/>
                <a:gd name="T7" fmla="*/ 4 h 5"/>
                <a:gd name="T8" fmla="*/ 4 w 6"/>
                <a:gd name="T9" fmla="*/ 5 h 5"/>
                <a:gd name="T10" fmla="*/ 2 w 6"/>
                <a:gd name="T11" fmla="*/ 5 h 5"/>
                <a:gd name="T12" fmla="*/ 1 w 6"/>
                <a:gd name="T13" fmla="*/ 5 h 5"/>
                <a:gd name="T14" fmla="*/ 0 w 6"/>
                <a:gd name="T15" fmla="*/ 5 h 5"/>
                <a:gd name="T16" fmla="*/ 0 w 6"/>
                <a:gd name="T17" fmla="*/ 4 h 5"/>
                <a:gd name="T18" fmla="*/ 0 w 6"/>
                <a:gd name="T19" fmla="*/ 3 h 5"/>
                <a:gd name="T20" fmla="*/ 0 w 6"/>
                <a:gd name="T21" fmla="*/ 2 h 5"/>
                <a:gd name="T22" fmla="*/ 1 w 6"/>
                <a:gd name="T23" fmla="*/ 2 h 5"/>
                <a:gd name="T24" fmla="*/ 2 w 6"/>
                <a:gd name="T25" fmla="*/ 2 h 5"/>
                <a:gd name="T26" fmla="*/ 5 w 6"/>
                <a:gd name="T27" fmla="*/ 0 h 5"/>
                <a:gd name="T28" fmla="*/ 6 w 6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5">
                  <a:moveTo>
                    <a:pt x="6" y="2"/>
                  </a:moveTo>
                  <a:lnTo>
                    <a:pt x="5" y="3"/>
                  </a:lnTo>
                  <a:lnTo>
                    <a:pt x="4" y="3"/>
                  </a:lnTo>
                  <a:lnTo>
                    <a:pt x="4" y="4"/>
                  </a:lnTo>
                  <a:lnTo>
                    <a:pt x="4" y="5"/>
                  </a:lnTo>
                  <a:lnTo>
                    <a:pt x="2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3" name="Freeform 235">
              <a:extLst>
                <a:ext uri="{FF2B5EF4-FFF2-40B4-BE49-F238E27FC236}">
                  <a16:creationId xmlns:a16="http://schemas.microsoft.com/office/drawing/2014/main" id="{0FD63F65-43DE-9D16-8970-8E1351DDA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498" y="2649590"/>
              <a:ext cx="5540" cy="11076"/>
            </a:xfrm>
            <a:custGeom>
              <a:avLst/>
              <a:gdLst>
                <a:gd name="T0" fmla="*/ 1 w 5"/>
                <a:gd name="T1" fmla="*/ 6 h 8"/>
                <a:gd name="T2" fmla="*/ 1 w 5"/>
                <a:gd name="T3" fmla="*/ 8 h 8"/>
                <a:gd name="T4" fmla="*/ 0 w 5"/>
                <a:gd name="T5" fmla="*/ 6 h 8"/>
                <a:gd name="T6" fmla="*/ 0 w 5"/>
                <a:gd name="T7" fmla="*/ 5 h 8"/>
                <a:gd name="T8" fmla="*/ 0 w 5"/>
                <a:gd name="T9" fmla="*/ 4 h 8"/>
                <a:gd name="T10" fmla="*/ 0 w 5"/>
                <a:gd name="T11" fmla="*/ 3 h 8"/>
                <a:gd name="T12" fmla="*/ 1 w 5"/>
                <a:gd name="T13" fmla="*/ 1 h 8"/>
                <a:gd name="T14" fmla="*/ 3 w 5"/>
                <a:gd name="T15" fmla="*/ 0 h 8"/>
                <a:gd name="T16" fmla="*/ 4 w 5"/>
                <a:gd name="T17" fmla="*/ 0 h 8"/>
                <a:gd name="T18" fmla="*/ 5 w 5"/>
                <a:gd name="T19" fmla="*/ 0 h 8"/>
                <a:gd name="T20" fmla="*/ 5 w 5"/>
                <a:gd name="T21" fmla="*/ 1 h 8"/>
                <a:gd name="T22" fmla="*/ 3 w 5"/>
                <a:gd name="T23" fmla="*/ 3 h 8"/>
                <a:gd name="T24" fmla="*/ 3 w 5"/>
                <a:gd name="T25" fmla="*/ 4 h 8"/>
                <a:gd name="T26" fmla="*/ 1 w 5"/>
                <a:gd name="T2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1" y="6"/>
                  </a:moveTo>
                  <a:lnTo>
                    <a:pt x="1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3" y="4"/>
                  </a:lnTo>
                  <a:lnTo>
                    <a:pt x="1" y="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4" name="Freeform 236">
              <a:extLst>
                <a:ext uri="{FF2B5EF4-FFF2-40B4-BE49-F238E27FC236}">
                  <a16:creationId xmlns:a16="http://schemas.microsoft.com/office/drawing/2014/main" id="{8895E8D6-AA48-A64E-5DF0-020267344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498" y="2644054"/>
              <a:ext cx="0" cy="554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5" name="Freeform 237">
              <a:extLst>
                <a:ext uri="{FF2B5EF4-FFF2-40B4-BE49-F238E27FC236}">
                  <a16:creationId xmlns:a16="http://schemas.microsoft.com/office/drawing/2014/main" id="{6855B1E8-E7D1-48CB-6771-B8CC7E69C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961" y="2644054"/>
              <a:ext cx="0" cy="0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3 h 3"/>
                <a:gd name="T4" fmla="*/ 0 w 1"/>
                <a:gd name="T5" fmla="*/ 2 h 3"/>
                <a:gd name="T6" fmla="*/ 0 w 1"/>
                <a:gd name="T7" fmla="*/ 0 h 3"/>
                <a:gd name="T8" fmla="*/ 1 w 1"/>
                <a:gd name="T9" fmla="*/ 2 h 3"/>
                <a:gd name="T10" fmla="*/ 1 w 1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6" name="Freeform 238">
              <a:extLst>
                <a:ext uri="{FF2B5EF4-FFF2-40B4-BE49-F238E27FC236}">
                  <a16:creationId xmlns:a16="http://schemas.microsoft.com/office/drawing/2014/main" id="{BAE38747-27F6-BD38-538A-071E67600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498" y="2644054"/>
              <a:ext cx="5540" cy="0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1 h 3"/>
                <a:gd name="T4" fmla="*/ 0 w 3"/>
                <a:gd name="T5" fmla="*/ 1 h 3"/>
                <a:gd name="T6" fmla="*/ 0 w 3"/>
                <a:gd name="T7" fmla="*/ 0 h 3"/>
                <a:gd name="T8" fmla="*/ 2 w 3"/>
                <a:gd name="T9" fmla="*/ 0 h 3"/>
                <a:gd name="T10" fmla="*/ 3 w 3"/>
                <a:gd name="T11" fmla="*/ 0 h 3"/>
                <a:gd name="T12" fmla="*/ 3 w 3"/>
                <a:gd name="T13" fmla="*/ 1 h 3"/>
                <a:gd name="T14" fmla="*/ 2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2" y="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7" name="Freeform 239">
              <a:extLst>
                <a:ext uri="{FF2B5EF4-FFF2-40B4-BE49-F238E27FC236}">
                  <a16:creationId xmlns:a16="http://schemas.microsoft.com/office/drawing/2014/main" id="{4A4FE538-B8E5-9811-2AF4-9D23AB6B5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0422" y="2644054"/>
              <a:ext cx="5540" cy="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2 w 2"/>
                <a:gd name="T9" fmla="*/ 0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2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8" name="Freeform 240">
              <a:extLst>
                <a:ext uri="{FF2B5EF4-FFF2-40B4-BE49-F238E27FC236}">
                  <a16:creationId xmlns:a16="http://schemas.microsoft.com/office/drawing/2014/main" id="{D26F27C3-0B8A-1F67-2EEC-18E67738D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2730" y="2632977"/>
              <a:ext cx="5540" cy="16617"/>
            </a:xfrm>
            <a:custGeom>
              <a:avLst/>
              <a:gdLst>
                <a:gd name="T0" fmla="*/ 4 w 7"/>
                <a:gd name="T1" fmla="*/ 10 h 11"/>
                <a:gd name="T2" fmla="*/ 3 w 7"/>
                <a:gd name="T3" fmla="*/ 11 h 11"/>
                <a:gd name="T4" fmla="*/ 2 w 7"/>
                <a:gd name="T5" fmla="*/ 10 h 11"/>
                <a:gd name="T6" fmla="*/ 2 w 7"/>
                <a:gd name="T7" fmla="*/ 9 h 11"/>
                <a:gd name="T8" fmla="*/ 0 w 7"/>
                <a:gd name="T9" fmla="*/ 9 h 11"/>
                <a:gd name="T10" fmla="*/ 0 w 7"/>
                <a:gd name="T11" fmla="*/ 7 h 11"/>
                <a:gd name="T12" fmla="*/ 0 w 7"/>
                <a:gd name="T13" fmla="*/ 6 h 11"/>
                <a:gd name="T14" fmla="*/ 2 w 7"/>
                <a:gd name="T15" fmla="*/ 5 h 11"/>
                <a:gd name="T16" fmla="*/ 3 w 7"/>
                <a:gd name="T17" fmla="*/ 4 h 11"/>
                <a:gd name="T18" fmla="*/ 3 w 7"/>
                <a:gd name="T19" fmla="*/ 2 h 11"/>
                <a:gd name="T20" fmla="*/ 4 w 7"/>
                <a:gd name="T21" fmla="*/ 2 h 11"/>
                <a:gd name="T22" fmla="*/ 4 w 7"/>
                <a:gd name="T23" fmla="*/ 0 h 11"/>
                <a:gd name="T24" fmla="*/ 5 w 7"/>
                <a:gd name="T25" fmla="*/ 0 h 11"/>
                <a:gd name="T26" fmla="*/ 5 w 7"/>
                <a:gd name="T27" fmla="*/ 1 h 11"/>
                <a:gd name="T28" fmla="*/ 7 w 7"/>
                <a:gd name="T29" fmla="*/ 4 h 11"/>
                <a:gd name="T30" fmla="*/ 5 w 7"/>
                <a:gd name="T31" fmla="*/ 4 h 11"/>
                <a:gd name="T32" fmla="*/ 5 w 7"/>
                <a:gd name="T33" fmla="*/ 5 h 11"/>
                <a:gd name="T34" fmla="*/ 5 w 7"/>
                <a:gd name="T35" fmla="*/ 6 h 11"/>
                <a:gd name="T36" fmla="*/ 5 w 7"/>
                <a:gd name="T37" fmla="*/ 9 h 11"/>
                <a:gd name="T38" fmla="*/ 4 w 7"/>
                <a:gd name="T39" fmla="*/ 9 h 11"/>
                <a:gd name="T40" fmla="*/ 4 w 7"/>
                <a:gd name="T4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" h="11">
                  <a:moveTo>
                    <a:pt x="4" y="10"/>
                  </a:moveTo>
                  <a:lnTo>
                    <a:pt x="3" y="11"/>
                  </a:lnTo>
                  <a:lnTo>
                    <a:pt x="2" y="10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7" y="4"/>
                  </a:lnTo>
                  <a:lnTo>
                    <a:pt x="5" y="4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4" y="9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29" name="Freeform 241">
              <a:extLst>
                <a:ext uri="{FF2B5EF4-FFF2-40B4-BE49-F238E27FC236}">
                  <a16:creationId xmlns:a16="http://schemas.microsoft.com/office/drawing/2014/main" id="{D4FACA22-966A-2ABD-8822-F2F620126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573" y="2599746"/>
              <a:ext cx="1572920" cy="2132309"/>
            </a:xfrm>
            <a:custGeom>
              <a:avLst/>
              <a:gdLst>
                <a:gd name="T0" fmla="*/ 832 w 1136"/>
                <a:gd name="T1" fmla="*/ 71 h 1539"/>
                <a:gd name="T2" fmla="*/ 766 w 1136"/>
                <a:gd name="T3" fmla="*/ 136 h 1539"/>
                <a:gd name="T4" fmla="*/ 785 w 1136"/>
                <a:gd name="T5" fmla="*/ 203 h 1539"/>
                <a:gd name="T6" fmla="*/ 845 w 1136"/>
                <a:gd name="T7" fmla="*/ 190 h 1539"/>
                <a:gd name="T8" fmla="*/ 884 w 1136"/>
                <a:gd name="T9" fmla="*/ 243 h 1539"/>
                <a:gd name="T10" fmla="*/ 946 w 1136"/>
                <a:gd name="T11" fmla="*/ 270 h 1539"/>
                <a:gd name="T12" fmla="*/ 1050 w 1136"/>
                <a:gd name="T13" fmla="*/ 255 h 1539"/>
                <a:gd name="T14" fmla="*/ 1089 w 1136"/>
                <a:gd name="T15" fmla="*/ 225 h 1539"/>
                <a:gd name="T16" fmla="*/ 1107 w 1136"/>
                <a:gd name="T17" fmla="*/ 280 h 1539"/>
                <a:gd name="T18" fmla="*/ 1037 w 1136"/>
                <a:gd name="T19" fmla="*/ 368 h 1539"/>
                <a:gd name="T20" fmla="*/ 926 w 1136"/>
                <a:gd name="T21" fmla="*/ 404 h 1539"/>
                <a:gd name="T22" fmla="*/ 840 w 1136"/>
                <a:gd name="T23" fmla="*/ 401 h 1539"/>
                <a:gd name="T24" fmla="*/ 764 w 1136"/>
                <a:gd name="T25" fmla="*/ 513 h 1539"/>
                <a:gd name="T26" fmla="*/ 791 w 1136"/>
                <a:gd name="T27" fmla="*/ 636 h 1539"/>
                <a:gd name="T28" fmla="*/ 794 w 1136"/>
                <a:gd name="T29" fmla="*/ 763 h 1539"/>
                <a:gd name="T30" fmla="*/ 799 w 1136"/>
                <a:gd name="T31" fmla="*/ 900 h 1539"/>
                <a:gd name="T32" fmla="*/ 724 w 1136"/>
                <a:gd name="T33" fmla="*/ 991 h 1539"/>
                <a:gd name="T34" fmla="*/ 664 w 1136"/>
                <a:gd name="T35" fmla="*/ 1011 h 1539"/>
                <a:gd name="T36" fmla="*/ 701 w 1136"/>
                <a:gd name="T37" fmla="*/ 1170 h 1539"/>
                <a:gd name="T38" fmla="*/ 696 w 1136"/>
                <a:gd name="T39" fmla="*/ 1295 h 1539"/>
                <a:gd name="T40" fmla="*/ 710 w 1136"/>
                <a:gd name="T41" fmla="*/ 1381 h 1539"/>
                <a:gd name="T42" fmla="*/ 663 w 1136"/>
                <a:gd name="T43" fmla="*/ 1457 h 1539"/>
                <a:gd name="T44" fmla="*/ 534 w 1136"/>
                <a:gd name="T45" fmla="*/ 1426 h 1539"/>
                <a:gd name="T46" fmla="*/ 486 w 1136"/>
                <a:gd name="T47" fmla="*/ 1416 h 1539"/>
                <a:gd name="T48" fmla="*/ 329 w 1136"/>
                <a:gd name="T49" fmla="*/ 1485 h 1539"/>
                <a:gd name="T50" fmla="*/ 188 w 1136"/>
                <a:gd name="T51" fmla="*/ 1479 h 1539"/>
                <a:gd name="T52" fmla="*/ 49 w 1136"/>
                <a:gd name="T53" fmla="*/ 1527 h 1539"/>
                <a:gd name="T54" fmla="*/ 31 w 1136"/>
                <a:gd name="T55" fmla="*/ 1445 h 1539"/>
                <a:gd name="T56" fmla="*/ 144 w 1136"/>
                <a:gd name="T57" fmla="*/ 1392 h 1539"/>
                <a:gd name="T58" fmla="*/ 203 w 1136"/>
                <a:gd name="T59" fmla="*/ 1290 h 1539"/>
                <a:gd name="T60" fmla="*/ 264 w 1136"/>
                <a:gd name="T61" fmla="*/ 1317 h 1539"/>
                <a:gd name="T62" fmla="*/ 331 w 1136"/>
                <a:gd name="T63" fmla="*/ 1369 h 1539"/>
                <a:gd name="T64" fmla="*/ 431 w 1136"/>
                <a:gd name="T65" fmla="*/ 1337 h 1539"/>
                <a:gd name="T66" fmla="*/ 464 w 1136"/>
                <a:gd name="T67" fmla="*/ 1301 h 1539"/>
                <a:gd name="T68" fmla="*/ 516 w 1136"/>
                <a:gd name="T69" fmla="*/ 1240 h 1539"/>
                <a:gd name="T70" fmla="*/ 536 w 1136"/>
                <a:gd name="T71" fmla="*/ 1144 h 1539"/>
                <a:gd name="T72" fmla="*/ 504 w 1136"/>
                <a:gd name="T73" fmla="*/ 1041 h 1539"/>
                <a:gd name="T74" fmla="*/ 383 w 1136"/>
                <a:gd name="T75" fmla="*/ 986 h 1539"/>
                <a:gd name="T76" fmla="*/ 343 w 1136"/>
                <a:gd name="T77" fmla="*/ 960 h 1539"/>
                <a:gd name="T78" fmla="*/ 368 w 1136"/>
                <a:gd name="T79" fmla="*/ 920 h 1539"/>
                <a:gd name="T80" fmla="*/ 394 w 1136"/>
                <a:gd name="T81" fmla="*/ 864 h 1539"/>
                <a:gd name="T82" fmla="*/ 453 w 1136"/>
                <a:gd name="T83" fmla="*/ 890 h 1539"/>
                <a:gd name="T84" fmla="*/ 484 w 1136"/>
                <a:gd name="T85" fmla="*/ 958 h 1539"/>
                <a:gd name="T86" fmla="*/ 534 w 1136"/>
                <a:gd name="T87" fmla="*/ 914 h 1539"/>
                <a:gd name="T88" fmla="*/ 513 w 1136"/>
                <a:gd name="T89" fmla="*/ 876 h 1539"/>
                <a:gd name="T90" fmla="*/ 529 w 1136"/>
                <a:gd name="T91" fmla="*/ 815 h 1539"/>
                <a:gd name="T92" fmla="*/ 543 w 1136"/>
                <a:gd name="T93" fmla="*/ 768 h 1539"/>
                <a:gd name="T94" fmla="*/ 560 w 1136"/>
                <a:gd name="T95" fmla="*/ 728 h 1539"/>
                <a:gd name="T96" fmla="*/ 584 w 1136"/>
                <a:gd name="T97" fmla="*/ 656 h 1539"/>
                <a:gd name="T98" fmla="*/ 545 w 1136"/>
                <a:gd name="T99" fmla="*/ 641 h 1539"/>
                <a:gd name="T100" fmla="*/ 480 w 1136"/>
                <a:gd name="T101" fmla="*/ 578 h 1539"/>
                <a:gd name="T102" fmla="*/ 513 w 1136"/>
                <a:gd name="T103" fmla="*/ 528 h 1539"/>
                <a:gd name="T104" fmla="*/ 511 w 1136"/>
                <a:gd name="T105" fmla="*/ 401 h 1539"/>
                <a:gd name="T106" fmla="*/ 590 w 1136"/>
                <a:gd name="T107" fmla="*/ 306 h 1539"/>
                <a:gd name="T108" fmla="*/ 621 w 1136"/>
                <a:gd name="T109" fmla="*/ 226 h 1539"/>
                <a:gd name="T110" fmla="*/ 646 w 1136"/>
                <a:gd name="T111" fmla="*/ 141 h 1539"/>
                <a:gd name="T112" fmla="*/ 681 w 1136"/>
                <a:gd name="T113" fmla="*/ 124 h 1539"/>
                <a:gd name="T114" fmla="*/ 700 w 1136"/>
                <a:gd name="T115" fmla="*/ 105 h 1539"/>
                <a:gd name="T116" fmla="*/ 766 w 1136"/>
                <a:gd name="T117" fmla="*/ 125 h 1539"/>
                <a:gd name="T118" fmla="*/ 703 w 1136"/>
                <a:gd name="T119" fmla="*/ 68 h 1539"/>
                <a:gd name="T120" fmla="*/ 686 w 1136"/>
                <a:gd name="T121" fmla="*/ 9 h 1539"/>
                <a:gd name="T122" fmla="*/ 739 w 1136"/>
                <a:gd name="T123" fmla="*/ 21 h 1539"/>
                <a:gd name="T124" fmla="*/ 810 w 1136"/>
                <a:gd name="T125" fmla="*/ 5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36" h="1539">
                  <a:moveTo>
                    <a:pt x="825" y="1"/>
                  </a:moveTo>
                  <a:lnTo>
                    <a:pt x="826" y="1"/>
                  </a:lnTo>
                  <a:lnTo>
                    <a:pt x="827" y="1"/>
                  </a:lnTo>
                  <a:lnTo>
                    <a:pt x="829" y="1"/>
                  </a:lnTo>
                  <a:lnTo>
                    <a:pt x="830" y="0"/>
                  </a:lnTo>
                  <a:lnTo>
                    <a:pt x="830" y="1"/>
                  </a:lnTo>
                  <a:lnTo>
                    <a:pt x="831" y="1"/>
                  </a:lnTo>
                  <a:lnTo>
                    <a:pt x="832" y="3"/>
                  </a:lnTo>
                  <a:lnTo>
                    <a:pt x="832" y="4"/>
                  </a:lnTo>
                  <a:lnTo>
                    <a:pt x="832" y="5"/>
                  </a:lnTo>
                  <a:lnTo>
                    <a:pt x="831" y="6"/>
                  </a:lnTo>
                  <a:lnTo>
                    <a:pt x="830" y="6"/>
                  </a:lnTo>
                  <a:lnTo>
                    <a:pt x="830" y="8"/>
                  </a:lnTo>
                  <a:lnTo>
                    <a:pt x="830" y="9"/>
                  </a:lnTo>
                  <a:lnTo>
                    <a:pt x="831" y="10"/>
                  </a:lnTo>
                  <a:lnTo>
                    <a:pt x="831" y="11"/>
                  </a:lnTo>
                  <a:lnTo>
                    <a:pt x="830" y="13"/>
                  </a:lnTo>
                  <a:lnTo>
                    <a:pt x="830" y="14"/>
                  </a:lnTo>
                  <a:lnTo>
                    <a:pt x="832" y="15"/>
                  </a:lnTo>
                  <a:lnTo>
                    <a:pt x="836" y="18"/>
                  </a:lnTo>
                  <a:lnTo>
                    <a:pt x="836" y="19"/>
                  </a:lnTo>
                  <a:lnTo>
                    <a:pt x="837" y="20"/>
                  </a:lnTo>
                  <a:lnTo>
                    <a:pt x="837" y="21"/>
                  </a:lnTo>
                  <a:lnTo>
                    <a:pt x="839" y="24"/>
                  </a:lnTo>
                  <a:lnTo>
                    <a:pt x="837" y="25"/>
                  </a:lnTo>
                  <a:lnTo>
                    <a:pt x="837" y="26"/>
                  </a:lnTo>
                  <a:lnTo>
                    <a:pt x="837" y="28"/>
                  </a:lnTo>
                  <a:lnTo>
                    <a:pt x="836" y="29"/>
                  </a:lnTo>
                  <a:lnTo>
                    <a:pt x="836" y="30"/>
                  </a:lnTo>
                  <a:lnTo>
                    <a:pt x="836" y="31"/>
                  </a:lnTo>
                  <a:lnTo>
                    <a:pt x="837" y="34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7" y="39"/>
                  </a:lnTo>
                  <a:lnTo>
                    <a:pt x="836" y="40"/>
                  </a:lnTo>
                  <a:lnTo>
                    <a:pt x="835" y="41"/>
                  </a:lnTo>
                  <a:lnTo>
                    <a:pt x="834" y="43"/>
                  </a:lnTo>
                  <a:lnTo>
                    <a:pt x="832" y="44"/>
                  </a:lnTo>
                  <a:lnTo>
                    <a:pt x="832" y="45"/>
                  </a:lnTo>
                  <a:lnTo>
                    <a:pt x="832" y="46"/>
                  </a:lnTo>
                  <a:lnTo>
                    <a:pt x="832" y="48"/>
                  </a:lnTo>
                  <a:lnTo>
                    <a:pt x="832" y="49"/>
                  </a:lnTo>
                  <a:lnTo>
                    <a:pt x="831" y="50"/>
                  </a:lnTo>
                  <a:lnTo>
                    <a:pt x="829" y="54"/>
                  </a:lnTo>
                  <a:lnTo>
                    <a:pt x="826" y="58"/>
                  </a:lnTo>
                  <a:lnTo>
                    <a:pt x="826" y="59"/>
                  </a:lnTo>
                  <a:lnTo>
                    <a:pt x="826" y="60"/>
                  </a:lnTo>
                  <a:lnTo>
                    <a:pt x="827" y="64"/>
                  </a:lnTo>
                  <a:lnTo>
                    <a:pt x="829" y="65"/>
                  </a:lnTo>
                  <a:lnTo>
                    <a:pt x="829" y="66"/>
                  </a:lnTo>
                  <a:lnTo>
                    <a:pt x="830" y="70"/>
                  </a:lnTo>
                  <a:lnTo>
                    <a:pt x="831" y="71"/>
                  </a:lnTo>
                  <a:lnTo>
                    <a:pt x="832" y="71"/>
                  </a:lnTo>
                  <a:lnTo>
                    <a:pt x="832" y="73"/>
                  </a:lnTo>
                  <a:lnTo>
                    <a:pt x="834" y="73"/>
                  </a:lnTo>
                  <a:lnTo>
                    <a:pt x="834" y="74"/>
                  </a:lnTo>
                  <a:lnTo>
                    <a:pt x="834" y="75"/>
                  </a:lnTo>
                  <a:lnTo>
                    <a:pt x="831" y="78"/>
                  </a:lnTo>
                  <a:lnTo>
                    <a:pt x="830" y="79"/>
                  </a:lnTo>
                  <a:lnTo>
                    <a:pt x="826" y="81"/>
                  </a:lnTo>
                  <a:lnTo>
                    <a:pt x="824" y="84"/>
                  </a:lnTo>
                  <a:lnTo>
                    <a:pt x="820" y="86"/>
                  </a:lnTo>
                  <a:lnTo>
                    <a:pt x="817" y="88"/>
                  </a:lnTo>
                  <a:lnTo>
                    <a:pt x="816" y="88"/>
                  </a:lnTo>
                  <a:lnTo>
                    <a:pt x="815" y="89"/>
                  </a:lnTo>
                  <a:lnTo>
                    <a:pt x="814" y="90"/>
                  </a:lnTo>
                  <a:lnTo>
                    <a:pt x="814" y="93"/>
                  </a:lnTo>
                  <a:lnTo>
                    <a:pt x="814" y="94"/>
                  </a:lnTo>
                  <a:lnTo>
                    <a:pt x="811" y="96"/>
                  </a:lnTo>
                  <a:lnTo>
                    <a:pt x="810" y="99"/>
                  </a:lnTo>
                  <a:lnTo>
                    <a:pt x="809" y="101"/>
                  </a:lnTo>
                  <a:lnTo>
                    <a:pt x="807" y="103"/>
                  </a:lnTo>
                  <a:lnTo>
                    <a:pt x="806" y="103"/>
                  </a:lnTo>
                  <a:lnTo>
                    <a:pt x="804" y="103"/>
                  </a:lnTo>
                  <a:lnTo>
                    <a:pt x="802" y="103"/>
                  </a:lnTo>
                  <a:lnTo>
                    <a:pt x="801" y="104"/>
                  </a:lnTo>
                  <a:lnTo>
                    <a:pt x="799" y="106"/>
                  </a:lnTo>
                  <a:lnTo>
                    <a:pt x="797" y="106"/>
                  </a:lnTo>
                  <a:lnTo>
                    <a:pt x="796" y="108"/>
                  </a:lnTo>
                  <a:lnTo>
                    <a:pt x="794" y="109"/>
                  </a:lnTo>
                  <a:lnTo>
                    <a:pt x="791" y="110"/>
                  </a:lnTo>
                  <a:lnTo>
                    <a:pt x="790" y="111"/>
                  </a:lnTo>
                  <a:lnTo>
                    <a:pt x="790" y="113"/>
                  </a:lnTo>
                  <a:lnTo>
                    <a:pt x="790" y="115"/>
                  </a:lnTo>
                  <a:lnTo>
                    <a:pt x="791" y="116"/>
                  </a:lnTo>
                  <a:lnTo>
                    <a:pt x="790" y="118"/>
                  </a:lnTo>
                  <a:lnTo>
                    <a:pt x="789" y="120"/>
                  </a:lnTo>
                  <a:lnTo>
                    <a:pt x="789" y="121"/>
                  </a:lnTo>
                  <a:lnTo>
                    <a:pt x="787" y="123"/>
                  </a:lnTo>
                  <a:lnTo>
                    <a:pt x="781" y="124"/>
                  </a:lnTo>
                  <a:lnTo>
                    <a:pt x="780" y="125"/>
                  </a:lnTo>
                  <a:lnTo>
                    <a:pt x="776" y="126"/>
                  </a:lnTo>
                  <a:lnTo>
                    <a:pt x="775" y="126"/>
                  </a:lnTo>
                  <a:lnTo>
                    <a:pt x="774" y="128"/>
                  </a:lnTo>
                  <a:lnTo>
                    <a:pt x="773" y="128"/>
                  </a:lnTo>
                  <a:lnTo>
                    <a:pt x="771" y="128"/>
                  </a:lnTo>
                  <a:lnTo>
                    <a:pt x="770" y="128"/>
                  </a:lnTo>
                  <a:lnTo>
                    <a:pt x="769" y="128"/>
                  </a:lnTo>
                  <a:lnTo>
                    <a:pt x="769" y="129"/>
                  </a:lnTo>
                  <a:lnTo>
                    <a:pt x="768" y="129"/>
                  </a:lnTo>
                  <a:lnTo>
                    <a:pt x="766" y="130"/>
                  </a:lnTo>
                  <a:lnTo>
                    <a:pt x="764" y="133"/>
                  </a:lnTo>
                  <a:lnTo>
                    <a:pt x="764" y="134"/>
                  </a:lnTo>
                  <a:lnTo>
                    <a:pt x="764" y="135"/>
                  </a:lnTo>
                  <a:lnTo>
                    <a:pt x="765" y="136"/>
                  </a:lnTo>
                  <a:lnTo>
                    <a:pt x="766" y="136"/>
                  </a:lnTo>
                  <a:lnTo>
                    <a:pt x="768" y="136"/>
                  </a:lnTo>
                  <a:lnTo>
                    <a:pt x="768" y="138"/>
                  </a:lnTo>
                  <a:lnTo>
                    <a:pt x="769" y="140"/>
                  </a:lnTo>
                  <a:lnTo>
                    <a:pt x="768" y="141"/>
                  </a:lnTo>
                  <a:lnTo>
                    <a:pt x="766" y="141"/>
                  </a:lnTo>
                  <a:lnTo>
                    <a:pt x="765" y="141"/>
                  </a:lnTo>
                  <a:lnTo>
                    <a:pt x="764" y="143"/>
                  </a:lnTo>
                  <a:lnTo>
                    <a:pt x="764" y="144"/>
                  </a:lnTo>
                  <a:lnTo>
                    <a:pt x="764" y="145"/>
                  </a:lnTo>
                  <a:lnTo>
                    <a:pt x="765" y="146"/>
                  </a:lnTo>
                  <a:lnTo>
                    <a:pt x="765" y="148"/>
                  </a:lnTo>
                  <a:lnTo>
                    <a:pt x="766" y="149"/>
                  </a:lnTo>
                  <a:lnTo>
                    <a:pt x="766" y="150"/>
                  </a:lnTo>
                  <a:lnTo>
                    <a:pt x="766" y="151"/>
                  </a:lnTo>
                  <a:lnTo>
                    <a:pt x="768" y="153"/>
                  </a:lnTo>
                  <a:lnTo>
                    <a:pt x="769" y="153"/>
                  </a:lnTo>
                  <a:lnTo>
                    <a:pt x="769" y="154"/>
                  </a:lnTo>
                  <a:lnTo>
                    <a:pt x="770" y="154"/>
                  </a:lnTo>
                  <a:lnTo>
                    <a:pt x="769" y="155"/>
                  </a:lnTo>
                  <a:lnTo>
                    <a:pt x="769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5" y="159"/>
                  </a:lnTo>
                  <a:lnTo>
                    <a:pt x="765" y="161"/>
                  </a:lnTo>
                  <a:lnTo>
                    <a:pt x="764" y="163"/>
                  </a:lnTo>
                  <a:lnTo>
                    <a:pt x="764" y="165"/>
                  </a:lnTo>
                  <a:lnTo>
                    <a:pt x="764" y="166"/>
                  </a:lnTo>
                  <a:lnTo>
                    <a:pt x="763" y="169"/>
                  </a:lnTo>
                  <a:lnTo>
                    <a:pt x="761" y="170"/>
                  </a:lnTo>
                  <a:lnTo>
                    <a:pt x="761" y="174"/>
                  </a:lnTo>
                  <a:lnTo>
                    <a:pt x="761" y="175"/>
                  </a:lnTo>
                  <a:lnTo>
                    <a:pt x="761" y="176"/>
                  </a:lnTo>
                  <a:lnTo>
                    <a:pt x="761" y="178"/>
                  </a:lnTo>
                  <a:lnTo>
                    <a:pt x="763" y="179"/>
                  </a:lnTo>
                  <a:lnTo>
                    <a:pt x="763" y="180"/>
                  </a:lnTo>
                  <a:lnTo>
                    <a:pt x="761" y="180"/>
                  </a:lnTo>
                  <a:lnTo>
                    <a:pt x="761" y="181"/>
                  </a:lnTo>
                  <a:lnTo>
                    <a:pt x="761" y="183"/>
                  </a:lnTo>
                  <a:lnTo>
                    <a:pt x="763" y="183"/>
                  </a:lnTo>
                  <a:lnTo>
                    <a:pt x="764" y="184"/>
                  </a:lnTo>
                  <a:lnTo>
                    <a:pt x="765" y="185"/>
                  </a:lnTo>
                  <a:lnTo>
                    <a:pt x="765" y="186"/>
                  </a:lnTo>
                  <a:lnTo>
                    <a:pt x="765" y="188"/>
                  </a:lnTo>
                  <a:lnTo>
                    <a:pt x="768" y="189"/>
                  </a:lnTo>
                  <a:lnTo>
                    <a:pt x="769" y="190"/>
                  </a:lnTo>
                  <a:lnTo>
                    <a:pt x="770" y="190"/>
                  </a:lnTo>
                  <a:lnTo>
                    <a:pt x="771" y="191"/>
                  </a:lnTo>
                  <a:lnTo>
                    <a:pt x="774" y="193"/>
                  </a:lnTo>
                  <a:lnTo>
                    <a:pt x="776" y="194"/>
                  </a:lnTo>
                  <a:lnTo>
                    <a:pt x="778" y="195"/>
                  </a:lnTo>
                  <a:lnTo>
                    <a:pt x="779" y="196"/>
                  </a:lnTo>
                  <a:lnTo>
                    <a:pt x="781" y="199"/>
                  </a:lnTo>
                  <a:lnTo>
                    <a:pt x="785" y="203"/>
                  </a:lnTo>
                  <a:lnTo>
                    <a:pt x="787" y="205"/>
                  </a:lnTo>
                  <a:lnTo>
                    <a:pt x="789" y="206"/>
                  </a:lnTo>
                  <a:lnTo>
                    <a:pt x="790" y="206"/>
                  </a:lnTo>
                  <a:lnTo>
                    <a:pt x="792" y="208"/>
                  </a:lnTo>
                  <a:lnTo>
                    <a:pt x="794" y="209"/>
                  </a:lnTo>
                  <a:lnTo>
                    <a:pt x="795" y="210"/>
                  </a:lnTo>
                  <a:lnTo>
                    <a:pt x="795" y="211"/>
                  </a:lnTo>
                  <a:lnTo>
                    <a:pt x="796" y="211"/>
                  </a:lnTo>
                  <a:lnTo>
                    <a:pt x="797" y="211"/>
                  </a:lnTo>
                  <a:lnTo>
                    <a:pt x="799" y="211"/>
                  </a:lnTo>
                  <a:lnTo>
                    <a:pt x="800" y="213"/>
                  </a:lnTo>
                  <a:lnTo>
                    <a:pt x="800" y="214"/>
                  </a:lnTo>
                  <a:lnTo>
                    <a:pt x="801" y="214"/>
                  </a:lnTo>
                  <a:lnTo>
                    <a:pt x="802" y="214"/>
                  </a:lnTo>
                  <a:lnTo>
                    <a:pt x="805" y="215"/>
                  </a:lnTo>
                  <a:lnTo>
                    <a:pt x="810" y="216"/>
                  </a:lnTo>
                  <a:lnTo>
                    <a:pt x="811" y="216"/>
                  </a:lnTo>
                  <a:lnTo>
                    <a:pt x="812" y="216"/>
                  </a:lnTo>
                  <a:lnTo>
                    <a:pt x="814" y="215"/>
                  </a:lnTo>
                  <a:lnTo>
                    <a:pt x="816" y="214"/>
                  </a:lnTo>
                  <a:lnTo>
                    <a:pt x="819" y="214"/>
                  </a:lnTo>
                  <a:lnTo>
                    <a:pt x="820" y="214"/>
                  </a:lnTo>
                  <a:lnTo>
                    <a:pt x="822" y="214"/>
                  </a:lnTo>
                  <a:lnTo>
                    <a:pt x="824" y="214"/>
                  </a:lnTo>
                  <a:lnTo>
                    <a:pt x="824" y="213"/>
                  </a:lnTo>
                  <a:lnTo>
                    <a:pt x="824" y="211"/>
                  </a:lnTo>
                  <a:lnTo>
                    <a:pt x="824" y="210"/>
                  </a:lnTo>
                  <a:lnTo>
                    <a:pt x="822" y="209"/>
                  </a:lnTo>
                  <a:lnTo>
                    <a:pt x="824" y="208"/>
                  </a:lnTo>
                  <a:lnTo>
                    <a:pt x="824" y="206"/>
                  </a:lnTo>
                  <a:lnTo>
                    <a:pt x="825" y="205"/>
                  </a:lnTo>
                  <a:lnTo>
                    <a:pt x="825" y="204"/>
                  </a:lnTo>
                  <a:lnTo>
                    <a:pt x="825" y="203"/>
                  </a:lnTo>
                  <a:lnTo>
                    <a:pt x="825" y="201"/>
                  </a:lnTo>
                  <a:lnTo>
                    <a:pt x="826" y="201"/>
                  </a:lnTo>
                  <a:lnTo>
                    <a:pt x="827" y="201"/>
                  </a:lnTo>
                  <a:lnTo>
                    <a:pt x="829" y="203"/>
                  </a:lnTo>
                  <a:lnTo>
                    <a:pt x="830" y="203"/>
                  </a:lnTo>
                  <a:lnTo>
                    <a:pt x="831" y="204"/>
                  </a:lnTo>
                  <a:lnTo>
                    <a:pt x="832" y="204"/>
                  </a:lnTo>
                  <a:lnTo>
                    <a:pt x="832" y="203"/>
                  </a:lnTo>
                  <a:lnTo>
                    <a:pt x="834" y="203"/>
                  </a:lnTo>
                  <a:lnTo>
                    <a:pt x="836" y="199"/>
                  </a:lnTo>
                  <a:lnTo>
                    <a:pt x="837" y="199"/>
                  </a:lnTo>
                  <a:lnTo>
                    <a:pt x="839" y="200"/>
                  </a:lnTo>
                  <a:lnTo>
                    <a:pt x="841" y="200"/>
                  </a:lnTo>
                  <a:lnTo>
                    <a:pt x="841" y="199"/>
                  </a:lnTo>
                  <a:lnTo>
                    <a:pt x="842" y="198"/>
                  </a:lnTo>
                  <a:lnTo>
                    <a:pt x="844" y="196"/>
                  </a:lnTo>
                  <a:lnTo>
                    <a:pt x="844" y="195"/>
                  </a:lnTo>
                  <a:lnTo>
                    <a:pt x="845" y="194"/>
                  </a:lnTo>
                  <a:lnTo>
                    <a:pt x="845" y="193"/>
                  </a:lnTo>
                  <a:lnTo>
                    <a:pt x="845" y="190"/>
                  </a:lnTo>
                  <a:lnTo>
                    <a:pt x="846" y="190"/>
                  </a:lnTo>
                  <a:lnTo>
                    <a:pt x="847" y="190"/>
                  </a:lnTo>
                  <a:lnTo>
                    <a:pt x="849" y="190"/>
                  </a:lnTo>
                  <a:lnTo>
                    <a:pt x="851" y="191"/>
                  </a:lnTo>
                  <a:lnTo>
                    <a:pt x="852" y="191"/>
                  </a:lnTo>
                  <a:lnTo>
                    <a:pt x="854" y="191"/>
                  </a:lnTo>
                  <a:lnTo>
                    <a:pt x="855" y="191"/>
                  </a:lnTo>
                  <a:lnTo>
                    <a:pt x="856" y="193"/>
                  </a:lnTo>
                  <a:lnTo>
                    <a:pt x="857" y="195"/>
                  </a:lnTo>
                  <a:lnTo>
                    <a:pt x="857" y="196"/>
                  </a:lnTo>
                  <a:lnTo>
                    <a:pt x="857" y="199"/>
                  </a:lnTo>
                  <a:lnTo>
                    <a:pt x="857" y="200"/>
                  </a:lnTo>
                  <a:lnTo>
                    <a:pt x="856" y="201"/>
                  </a:lnTo>
                  <a:lnTo>
                    <a:pt x="855" y="201"/>
                  </a:lnTo>
                  <a:lnTo>
                    <a:pt x="854" y="203"/>
                  </a:lnTo>
                  <a:lnTo>
                    <a:pt x="852" y="204"/>
                  </a:lnTo>
                  <a:lnTo>
                    <a:pt x="851" y="205"/>
                  </a:lnTo>
                  <a:lnTo>
                    <a:pt x="851" y="206"/>
                  </a:lnTo>
                  <a:lnTo>
                    <a:pt x="850" y="208"/>
                  </a:lnTo>
                  <a:lnTo>
                    <a:pt x="847" y="208"/>
                  </a:lnTo>
                  <a:lnTo>
                    <a:pt x="847" y="209"/>
                  </a:lnTo>
                  <a:lnTo>
                    <a:pt x="847" y="210"/>
                  </a:lnTo>
                  <a:lnTo>
                    <a:pt x="847" y="213"/>
                  </a:lnTo>
                  <a:lnTo>
                    <a:pt x="849" y="213"/>
                  </a:lnTo>
                  <a:lnTo>
                    <a:pt x="849" y="215"/>
                  </a:lnTo>
                  <a:lnTo>
                    <a:pt x="849" y="218"/>
                  </a:lnTo>
                  <a:lnTo>
                    <a:pt x="849" y="219"/>
                  </a:lnTo>
                  <a:lnTo>
                    <a:pt x="850" y="220"/>
                  </a:lnTo>
                  <a:lnTo>
                    <a:pt x="851" y="221"/>
                  </a:lnTo>
                  <a:lnTo>
                    <a:pt x="856" y="225"/>
                  </a:lnTo>
                  <a:lnTo>
                    <a:pt x="859" y="226"/>
                  </a:lnTo>
                  <a:lnTo>
                    <a:pt x="860" y="228"/>
                  </a:lnTo>
                  <a:lnTo>
                    <a:pt x="862" y="229"/>
                  </a:lnTo>
                  <a:lnTo>
                    <a:pt x="862" y="230"/>
                  </a:lnTo>
                  <a:lnTo>
                    <a:pt x="864" y="230"/>
                  </a:lnTo>
                  <a:lnTo>
                    <a:pt x="865" y="230"/>
                  </a:lnTo>
                  <a:lnTo>
                    <a:pt x="866" y="230"/>
                  </a:lnTo>
                  <a:lnTo>
                    <a:pt x="869" y="230"/>
                  </a:lnTo>
                  <a:lnTo>
                    <a:pt x="869" y="231"/>
                  </a:lnTo>
                  <a:lnTo>
                    <a:pt x="870" y="231"/>
                  </a:lnTo>
                  <a:lnTo>
                    <a:pt x="870" y="233"/>
                  </a:lnTo>
                  <a:lnTo>
                    <a:pt x="869" y="233"/>
                  </a:lnTo>
                  <a:lnTo>
                    <a:pt x="869" y="234"/>
                  </a:lnTo>
                  <a:lnTo>
                    <a:pt x="869" y="235"/>
                  </a:lnTo>
                  <a:lnTo>
                    <a:pt x="872" y="238"/>
                  </a:lnTo>
                  <a:lnTo>
                    <a:pt x="874" y="239"/>
                  </a:lnTo>
                  <a:lnTo>
                    <a:pt x="876" y="240"/>
                  </a:lnTo>
                  <a:lnTo>
                    <a:pt x="877" y="241"/>
                  </a:lnTo>
                  <a:lnTo>
                    <a:pt x="879" y="241"/>
                  </a:lnTo>
                  <a:lnTo>
                    <a:pt x="880" y="240"/>
                  </a:lnTo>
                  <a:lnTo>
                    <a:pt x="881" y="241"/>
                  </a:lnTo>
                  <a:lnTo>
                    <a:pt x="882" y="241"/>
                  </a:lnTo>
                  <a:lnTo>
                    <a:pt x="884" y="243"/>
                  </a:lnTo>
                  <a:lnTo>
                    <a:pt x="885" y="243"/>
                  </a:lnTo>
                  <a:lnTo>
                    <a:pt x="885" y="244"/>
                  </a:lnTo>
                  <a:lnTo>
                    <a:pt x="884" y="245"/>
                  </a:lnTo>
                  <a:lnTo>
                    <a:pt x="885" y="246"/>
                  </a:lnTo>
                  <a:lnTo>
                    <a:pt x="886" y="246"/>
                  </a:lnTo>
                  <a:lnTo>
                    <a:pt x="887" y="246"/>
                  </a:lnTo>
                  <a:lnTo>
                    <a:pt x="889" y="248"/>
                  </a:lnTo>
                  <a:lnTo>
                    <a:pt x="904" y="254"/>
                  </a:lnTo>
                  <a:lnTo>
                    <a:pt x="905" y="254"/>
                  </a:lnTo>
                  <a:lnTo>
                    <a:pt x="906" y="254"/>
                  </a:lnTo>
                  <a:lnTo>
                    <a:pt x="907" y="254"/>
                  </a:lnTo>
                  <a:lnTo>
                    <a:pt x="914" y="248"/>
                  </a:lnTo>
                  <a:lnTo>
                    <a:pt x="915" y="246"/>
                  </a:lnTo>
                  <a:lnTo>
                    <a:pt x="916" y="246"/>
                  </a:lnTo>
                  <a:lnTo>
                    <a:pt x="932" y="253"/>
                  </a:lnTo>
                  <a:lnTo>
                    <a:pt x="936" y="253"/>
                  </a:lnTo>
                  <a:lnTo>
                    <a:pt x="936" y="254"/>
                  </a:lnTo>
                  <a:lnTo>
                    <a:pt x="935" y="255"/>
                  </a:lnTo>
                  <a:lnTo>
                    <a:pt x="919" y="249"/>
                  </a:lnTo>
                  <a:lnTo>
                    <a:pt x="917" y="249"/>
                  </a:lnTo>
                  <a:lnTo>
                    <a:pt x="915" y="249"/>
                  </a:lnTo>
                  <a:lnTo>
                    <a:pt x="914" y="249"/>
                  </a:lnTo>
                  <a:lnTo>
                    <a:pt x="912" y="251"/>
                  </a:lnTo>
                  <a:lnTo>
                    <a:pt x="910" y="254"/>
                  </a:lnTo>
                  <a:lnTo>
                    <a:pt x="910" y="255"/>
                  </a:lnTo>
                  <a:lnTo>
                    <a:pt x="911" y="256"/>
                  </a:lnTo>
                  <a:lnTo>
                    <a:pt x="915" y="256"/>
                  </a:lnTo>
                  <a:lnTo>
                    <a:pt x="916" y="256"/>
                  </a:lnTo>
                  <a:lnTo>
                    <a:pt x="917" y="258"/>
                  </a:lnTo>
                  <a:lnTo>
                    <a:pt x="919" y="259"/>
                  </a:lnTo>
                  <a:lnTo>
                    <a:pt x="922" y="264"/>
                  </a:lnTo>
                  <a:lnTo>
                    <a:pt x="926" y="266"/>
                  </a:lnTo>
                  <a:lnTo>
                    <a:pt x="929" y="268"/>
                  </a:lnTo>
                  <a:lnTo>
                    <a:pt x="934" y="269"/>
                  </a:lnTo>
                  <a:lnTo>
                    <a:pt x="939" y="270"/>
                  </a:lnTo>
                  <a:lnTo>
                    <a:pt x="945" y="270"/>
                  </a:lnTo>
                  <a:lnTo>
                    <a:pt x="944" y="260"/>
                  </a:lnTo>
                  <a:lnTo>
                    <a:pt x="944" y="259"/>
                  </a:lnTo>
                  <a:lnTo>
                    <a:pt x="940" y="258"/>
                  </a:lnTo>
                  <a:lnTo>
                    <a:pt x="940" y="255"/>
                  </a:lnTo>
                  <a:lnTo>
                    <a:pt x="944" y="256"/>
                  </a:lnTo>
                  <a:lnTo>
                    <a:pt x="944" y="255"/>
                  </a:lnTo>
                  <a:lnTo>
                    <a:pt x="942" y="250"/>
                  </a:lnTo>
                  <a:lnTo>
                    <a:pt x="941" y="250"/>
                  </a:lnTo>
                  <a:lnTo>
                    <a:pt x="936" y="248"/>
                  </a:lnTo>
                  <a:lnTo>
                    <a:pt x="936" y="246"/>
                  </a:lnTo>
                  <a:lnTo>
                    <a:pt x="937" y="246"/>
                  </a:lnTo>
                  <a:lnTo>
                    <a:pt x="942" y="249"/>
                  </a:lnTo>
                  <a:lnTo>
                    <a:pt x="944" y="250"/>
                  </a:lnTo>
                  <a:lnTo>
                    <a:pt x="946" y="256"/>
                  </a:lnTo>
                  <a:lnTo>
                    <a:pt x="946" y="258"/>
                  </a:lnTo>
                  <a:lnTo>
                    <a:pt x="946" y="266"/>
                  </a:lnTo>
                  <a:lnTo>
                    <a:pt x="946" y="270"/>
                  </a:lnTo>
                  <a:lnTo>
                    <a:pt x="951" y="271"/>
                  </a:lnTo>
                  <a:lnTo>
                    <a:pt x="952" y="271"/>
                  </a:lnTo>
                  <a:lnTo>
                    <a:pt x="954" y="268"/>
                  </a:lnTo>
                  <a:lnTo>
                    <a:pt x="955" y="268"/>
                  </a:lnTo>
                  <a:lnTo>
                    <a:pt x="956" y="268"/>
                  </a:lnTo>
                  <a:lnTo>
                    <a:pt x="957" y="268"/>
                  </a:lnTo>
                  <a:lnTo>
                    <a:pt x="957" y="270"/>
                  </a:lnTo>
                  <a:lnTo>
                    <a:pt x="959" y="271"/>
                  </a:lnTo>
                  <a:lnTo>
                    <a:pt x="960" y="273"/>
                  </a:lnTo>
                  <a:lnTo>
                    <a:pt x="961" y="273"/>
                  </a:lnTo>
                  <a:lnTo>
                    <a:pt x="964" y="273"/>
                  </a:lnTo>
                  <a:lnTo>
                    <a:pt x="974" y="274"/>
                  </a:lnTo>
                  <a:lnTo>
                    <a:pt x="975" y="274"/>
                  </a:lnTo>
                  <a:lnTo>
                    <a:pt x="980" y="274"/>
                  </a:lnTo>
                  <a:lnTo>
                    <a:pt x="982" y="275"/>
                  </a:lnTo>
                  <a:lnTo>
                    <a:pt x="985" y="275"/>
                  </a:lnTo>
                  <a:lnTo>
                    <a:pt x="989" y="275"/>
                  </a:lnTo>
                  <a:lnTo>
                    <a:pt x="995" y="275"/>
                  </a:lnTo>
                  <a:lnTo>
                    <a:pt x="999" y="275"/>
                  </a:lnTo>
                  <a:lnTo>
                    <a:pt x="1000" y="274"/>
                  </a:lnTo>
                  <a:lnTo>
                    <a:pt x="1001" y="273"/>
                  </a:lnTo>
                  <a:lnTo>
                    <a:pt x="1002" y="271"/>
                  </a:lnTo>
                  <a:lnTo>
                    <a:pt x="1002" y="270"/>
                  </a:lnTo>
                  <a:lnTo>
                    <a:pt x="1004" y="270"/>
                  </a:lnTo>
                  <a:lnTo>
                    <a:pt x="1005" y="269"/>
                  </a:lnTo>
                  <a:lnTo>
                    <a:pt x="1006" y="268"/>
                  </a:lnTo>
                  <a:lnTo>
                    <a:pt x="1007" y="266"/>
                  </a:lnTo>
                  <a:lnTo>
                    <a:pt x="1007" y="265"/>
                  </a:lnTo>
                  <a:lnTo>
                    <a:pt x="1007" y="264"/>
                  </a:lnTo>
                  <a:lnTo>
                    <a:pt x="1007" y="263"/>
                  </a:lnTo>
                  <a:lnTo>
                    <a:pt x="1009" y="261"/>
                  </a:lnTo>
                  <a:lnTo>
                    <a:pt x="1010" y="261"/>
                  </a:lnTo>
                  <a:lnTo>
                    <a:pt x="1014" y="261"/>
                  </a:lnTo>
                  <a:lnTo>
                    <a:pt x="1017" y="263"/>
                  </a:lnTo>
                  <a:lnTo>
                    <a:pt x="1019" y="261"/>
                  </a:lnTo>
                  <a:lnTo>
                    <a:pt x="1020" y="261"/>
                  </a:lnTo>
                  <a:lnTo>
                    <a:pt x="1021" y="260"/>
                  </a:lnTo>
                  <a:lnTo>
                    <a:pt x="1024" y="260"/>
                  </a:lnTo>
                  <a:lnTo>
                    <a:pt x="1025" y="261"/>
                  </a:lnTo>
                  <a:lnTo>
                    <a:pt x="1027" y="263"/>
                  </a:lnTo>
                  <a:lnTo>
                    <a:pt x="1029" y="263"/>
                  </a:lnTo>
                  <a:lnTo>
                    <a:pt x="1030" y="263"/>
                  </a:lnTo>
                  <a:lnTo>
                    <a:pt x="1032" y="263"/>
                  </a:lnTo>
                  <a:lnTo>
                    <a:pt x="1034" y="261"/>
                  </a:lnTo>
                  <a:lnTo>
                    <a:pt x="1035" y="261"/>
                  </a:lnTo>
                  <a:lnTo>
                    <a:pt x="1037" y="261"/>
                  </a:lnTo>
                  <a:lnTo>
                    <a:pt x="1039" y="261"/>
                  </a:lnTo>
                  <a:lnTo>
                    <a:pt x="1040" y="260"/>
                  </a:lnTo>
                  <a:lnTo>
                    <a:pt x="1041" y="259"/>
                  </a:lnTo>
                  <a:lnTo>
                    <a:pt x="1042" y="259"/>
                  </a:lnTo>
                  <a:lnTo>
                    <a:pt x="1045" y="258"/>
                  </a:lnTo>
                  <a:lnTo>
                    <a:pt x="1047" y="258"/>
                  </a:lnTo>
                  <a:lnTo>
                    <a:pt x="1050" y="255"/>
                  </a:lnTo>
                  <a:lnTo>
                    <a:pt x="1051" y="255"/>
                  </a:lnTo>
                  <a:lnTo>
                    <a:pt x="1054" y="253"/>
                  </a:lnTo>
                  <a:lnTo>
                    <a:pt x="1056" y="251"/>
                  </a:lnTo>
                  <a:lnTo>
                    <a:pt x="1064" y="250"/>
                  </a:lnTo>
                  <a:lnTo>
                    <a:pt x="1067" y="246"/>
                  </a:lnTo>
                  <a:lnTo>
                    <a:pt x="1070" y="243"/>
                  </a:lnTo>
                  <a:lnTo>
                    <a:pt x="1070" y="241"/>
                  </a:lnTo>
                  <a:lnTo>
                    <a:pt x="1072" y="236"/>
                  </a:lnTo>
                  <a:lnTo>
                    <a:pt x="1076" y="229"/>
                  </a:lnTo>
                  <a:lnTo>
                    <a:pt x="1079" y="226"/>
                  </a:lnTo>
                  <a:lnTo>
                    <a:pt x="1079" y="224"/>
                  </a:lnTo>
                  <a:lnTo>
                    <a:pt x="1080" y="221"/>
                  </a:lnTo>
                  <a:lnTo>
                    <a:pt x="1080" y="220"/>
                  </a:lnTo>
                  <a:lnTo>
                    <a:pt x="1081" y="220"/>
                  </a:lnTo>
                  <a:lnTo>
                    <a:pt x="1082" y="219"/>
                  </a:lnTo>
                  <a:lnTo>
                    <a:pt x="1084" y="219"/>
                  </a:lnTo>
                  <a:lnTo>
                    <a:pt x="1084" y="218"/>
                  </a:lnTo>
                  <a:lnTo>
                    <a:pt x="1085" y="214"/>
                  </a:lnTo>
                  <a:lnTo>
                    <a:pt x="1085" y="211"/>
                  </a:lnTo>
                  <a:lnTo>
                    <a:pt x="1086" y="209"/>
                  </a:lnTo>
                  <a:lnTo>
                    <a:pt x="1087" y="208"/>
                  </a:lnTo>
                  <a:lnTo>
                    <a:pt x="1090" y="206"/>
                  </a:lnTo>
                  <a:lnTo>
                    <a:pt x="1091" y="206"/>
                  </a:lnTo>
                  <a:lnTo>
                    <a:pt x="1094" y="205"/>
                  </a:lnTo>
                  <a:lnTo>
                    <a:pt x="1095" y="204"/>
                  </a:lnTo>
                  <a:lnTo>
                    <a:pt x="1101" y="195"/>
                  </a:lnTo>
                  <a:lnTo>
                    <a:pt x="1109" y="184"/>
                  </a:lnTo>
                  <a:lnTo>
                    <a:pt x="1112" y="179"/>
                  </a:lnTo>
                  <a:lnTo>
                    <a:pt x="1115" y="175"/>
                  </a:lnTo>
                  <a:lnTo>
                    <a:pt x="1117" y="171"/>
                  </a:lnTo>
                  <a:lnTo>
                    <a:pt x="1121" y="168"/>
                  </a:lnTo>
                  <a:lnTo>
                    <a:pt x="1125" y="161"/>
                  </a:lnTo>
                  <a:lnTo>
                    <a:pt x="1129" y="158"/>
                  </a:lnTo>
                  <a:lnTo>
                    <a:pt x="1135" y="149"/>
                  </a:lnTo>
                  <a:lnTo>
                    <a:pt x="1136" y="151"/>
                  </a:lnTo>
                  <a:lnTo>
                    <a:pt x="1134" y="155"/>
                  </a:lnTo>
                  <a:lnTo>
                    <a:pt x="1131" y="158"/>
                  </a:lnTo>
                  <a:lnTo>
                    <a:pt x="1130" y="160"/>
                  </a:lnTo>
                  <a:lnTo>
                    <a:pt x="1127" y="163"/>
                  </a:lnTo>
                  <a:lnTo>
                    <a:pt x="1125" y="168"/>
                  </a:lnTo>
                  <a:lnTo>
                    <a:pt x="1121" y="171"/>
                  </a:lnTo>
                  <a:lnTo>
                    <a:pt x="1120" y="175"/>
                  </a:lnTo>
                  <a:lnTo>
                    <a:pt x="1112" y="184"/>
                  </a:lnTo>
                  <a:lnTo>
                    <a:pt x="1104" y="196"/>
                  </a:lnTo>
                  <a:lnTo>
                    <a:pt x="1097" y="205"/>
                  </a:lnTo>
                  <a:lnTo>
                    <a:pt x="1097" y="206"/>
                  </a:lnTo>
                  <a:lnTo>
                    <a:pt x="1099" y="206"/>
                  </a:lnTo>
                  <a:lnTo>
                    <a:pt x="1091" y="216"/>
                  </a:lnTo>
                  <a:lnTo>
                    <a:pt x="1097" y="220"/>
                  </a:lnTo>
                  <a:lnTo>
                    <a:pt x="1096" y="221"/>
                  </a:lnTo>
                  <a:lnTo>
                    <a:pt x="1094" y="219"/>
                  </a:lnTo>
                  <a:lnTo>
                    <a:pt x="1092" y="220"/>
                  </a:lnTo>
                  <a:lnTo>
                    <a:pt x="1089" y="225"/>
                  </a:lnTo>
                  <a:lnTo>
                    <a:pt x="1095" y="230"/>
                  </a:lnTo>
                  <a:lnTo>
                    <a:pt x="1092" y="231"/>
                  </a:lnTo>
                  <a:lnTo>
                    <a:pt x="1087" y="229"/>
                  </a:lnTo>
                  <a:lnTo>
                    <a:pt x="1082" y="234"/>
                  </a:lnTo>
                  <a:lnTo>
                    <a:pt x="1081" y="234"/>
                  </a:lnTo>
                  <a:lnTo>
                    <a:pt x="1080" y="234"/>
                  </a:lnTo>
                  <a:lnTo>
                    <a:pt x="1074" y="244"/>
                  </a:lnTo>
                  <a:lnTo>
                    <a:pt x="1074" y="246"/>
                  </a:lnTo>
                  <a:lnTo>
                    <a:pt x="1076" y="248"/>
                  </a:lnTo>
                  <a:lnTo>
                    <a:pt x="1076" y="249"/>
                  </a:lnTo>
                  <a:lnTo>
                    <a:pt x="1076" y="250"/>
                  </a:lnTo>
                  <a:lnTo>
                    <a:pt x="1077" y="251"/>
                  </a:lnTo>
                  <a:lnTo>
                    <a:pt x="1080" y="253"/>
                  </a:lnTo>
                  <a:lnTo>
                    <a:pt x="1082" y="253"/>
                  </a:lnTo>
                  <a:lnTo>
                    <a:pt x="1086" y="253"/>
                  </a:lnTo>
                  <a:lnTo>
                    <a:pt x="1087" y="253"/>
                  </a:lnTo>
                  <a:lnTo>
                    <a:pt x="1087" y="251"/>
                  </a:lnTo>
                  <a:lnTo>
                    <a:pt x="1089" y="251"/>
                  </a:lnTo>
                  <a:lnTo>
                    <a:pt x="1089" y="249"/>
                  </a:lnTo>
                  <a:lnTo>
                    <a:pt x="1090" y="248"/>
                  </a:lnTo>
                  <a:lnTo>
                    <a:pt x="1092" y="245"/>
                  </a:lnTo>
                  <a:lnTo>
                    <a:pt x="1095" y="244"/>
                  </a:lnTo>
                  <a:lnTo>
                    <a:pt x="1096" y="244"/>
                  </a:lnTo>
                  <a:lnTo>
                    <a:pt x="1100" y="244"/>
                  </a:lnTo>
                  <a:lnTo>
                    <a:pt x="1102" y="244"/>
                  </a:lnTo>
                  <a:lnTo>
                    <a:pt x="1104" y="245"/>
                  </a:lnTo>
                  <a:lnTo>
                    <a:pt x="1107" y="245"/>
                  </a:lnTo>
                  <a:lnTo>
                    <a:pt x="1110" y="244"/>
                  </a:lnTo>
                  <a:lnTo>
                    <a:pt x="1111" y="244"/>
                  </a:lnTo>
                  <a:lnTo>
                    <a:pt x="1114" y="241"/>
                  </a:lnTo>
                  <a:lnTo>
                    <a:pt x="1116" y="240"/>
                  </a:lnTo>
                  <a:lnTo>
                    <a:pt x="1117" y="240"/>
                  </a:lnTo>
                  <a:lnTo>
                    <a:pt x="1117" y="241"/>
                  </a:lnTo>
                  <a:lnTo>
                    <a:pt x="1116" y="243"/>
                  </a:lnTo>
                  <a:lnTo>
                    <a:pt x="1116" y="245"/>
                  </a:lnTo>
                  <a:lnTo>
                    <a:pt x="1116" y="246"/>
                  </a:lnTo>
                  <a:lnTo>
                    <a:pt x="1115" y="249"/>
                  </a:lnTo>
                  <a:lnTo>
                    <a:pt x="1111" y="250"/>
                  </a:lnTo>
                  <a:lnTo>
                    <a:pt x="1109" y="253"/>
                  </a:lnTo>
                  <a:lnTo>
                    <a:pt x="1107" y="254"/>
                  </a:lnTo>
                  <a:lnTo>
                    <a:pt x="1106" y="255"/>
                  </a:lnTo>
                  <a:lnTo>
                    <a:pt x="1106" y="256"/>
                  </a:lnTo>
                  <a:lnTo>
                    <a:pt x="1109" y="258"/>
                  </a:lnTo>
                  <a:lnTo>
                    <a:pt x="1110" y="259"/>
                  </a:lnTo>
                  <a:lnTo>
                    <a:pt x="1110" y="260"/>
                  </a:lnTo>
                  <a:lnTo>
                    <a:pt x="1109" y="260"/>
                  </a:lnTo>
                  <a:lnTo>
                    <a:pt x="1107" y="260"/>
                  </a:lnTo>
                  <a:lnTo>
                    <a:pt x="1106" y="260"/>
                  </a:lnTo>
                  <a:lnTo>
                    <a:pt x="1105" y="263"/>
                  </a:lnTo>
                  <a:lnTo>
                    <a:pt x="1105" y="268"/>
                  </a:lnTo>
                  <a:lnTo>
                    <a:pt x="1105" y="273"/>
                  </a:lnTo>
                  <a:lnTo>
                    <a:pt x="1106" y="276"/>
                  </a:lnTo>
                  <a:lnTo>
                    <a:pt x="1107" y="280"/>
                  </a:lnTo>
                  <a:lnTo>
                    <a:pt x="1107" y="281"/>
                  </a:lnTo>
                  <a:lnTo>
                    <a:pt x="1109" y="283"/>
                  </a:lnTo>
                  <a:lnTo>
                    <a:pt x="1109" y="284"/>
                  </a:lnTo>
                  <a:lnTo>
                    <a:pt x="1107" y="285"/>
                  </a:lnTo>
                  <a:lnTo>
                    <a:pt x="1107" y="286"/>
                  </a:lnTo>
                  <a:lnTo>
                    <a:pt x="1107" y="288"/>
                  </a:lnTo>
                  <a:lnTo>
                    <a:pt x="1106" y="286"/>
                  </a:lnTo>
                  <a:lnTo>
                    <a:pt x="1105" y="286"/>
                  </a:lnTo>
                  <a:lnTo>
                    <a:pt x="1102" y="289"/>
                  </a:lnTo>
                  <a:lnTo>
                    <a:pt x="1101" y="289"/>
                  </a:lnTo>
                  <a:lnTo>
                    <a:pt x="1099" y="290"/>
                  </a:lnTo>
                  <a:lnTo>
                    <a:pt x="1096" y="289"/>
                  </a:lnTo>
                  <a:lnTo>
                    <a:pt x="1094" y="289"/>
                  </a:lnTo>
                  <a:lnTo>
                    <a:pt x="1091" y="289"/>
                  </a:lnTo>
                  <a:lnTo>
                    <a:pt x="1089" y="289"/>
                  </a:lnTo>
                  <a:lnTo>
                    <a:pt x="1086" y="291"/>
                  </a:lnTo>
                  <a:lnTo>
                    <a:pt x="1082" y="293"/>
                  </a:lnTo>
                  <a:lnTo>
                    <a:pt x="1081" y="294"/>
                  </a:lnTo>
                  <a:lnTo>
                    <a:pt x="1079" y="296"/>
                  </a:lnTo>
                  <a:lnTo>
                    <a:pt x="1077" y="299"/>
                  </a:lnTo>
                  <a:lnTo>
                    <a:pt x="1075" y="300"/>
                  </a:lnTo>
                  <a:lnTo>
                    <a:pt x="1074" y="303"/>
                  </a:lnTo>
                  <a:lnTo>
                    <a:pt x="1072" y="305"/>
                  </a:lnTo>
                  <a:lnTo>
                    <a:pt x="1072" y="308"/>
                  </a:lnTo>
                  <a:lnTo>
                    <a:pt x="1072" y="309"/>
                  </a:lnTo>
                  <a:lnTo>
                    <a:pt x="1072" y="311"/>
                  </a:lnTo>
                  <a:lnTo>
                    <a:pt x="1072" y="314"/>
                  </a:lnTo>
                  <a:lnTo>
                    <a:pt x="1071" y="315"/>
                  </a:lnTo>
                  <a:lnTo>
                    <a:pt x="1071" y="318"/>
                  </a:lnTo>
                  <a:lnTo>
                    <a:pt x="1071" y="321"/>
                  </a:lnTo>
                  <a:lnTo>
                    <a:pt x="1070" y="324"/>
                  </a:lnTo>
                  <a:lnTo>
                    <a:pt x="1071" y="326"/>
                  </a:lnTo>
                  <a:lnTo>
                    <a:pt x="1071" y="328"/>
                  </a:lnTo>
                  <a:lnTo>
                    <a:pt x="1071" y="331"/>
                  </a:lnTo>
                  <a:lnTo>
                    <a:pt x="1071" y="334"/>
                  </a:lnTo>
                  <a:lnTo>
                    <a:pt x="1071" y="335"/>
                  </a:lnTo>
                  <a:lnTo>
                    <a:pt x="1070" y="336"/>
                  </a:lnTo>
                  <a:lnTo>
                    <a:pt x="1069" y="338"/>
                  </a:lnTo>
                  <a:lnTo>
                    <a:pt x="1069" y="340"/>
                  </a:lnTo>
                  <a:lnTo>
                    <a:pt x="1069" y="343"/>
                  </a:lnTo>
                  <a:lnTo>
                    <a:pt x="1067" y="345"/>
                  </a:lnTo>
                  <a:lnTo>
                    <a:pt x="1067" y="346"/>
                  </a:lnTo>
                  <a:lnTo>
                    <a:pt x="1066" y="349"/>
                  </a:lnTo>
                  <a:lnTo>
                    <a:pt x="1057" y="354"/>
                  </a:lnTo>
                  <a:lnTo>
                    <a:pt x="1051" y="359"/>
                  </a:lnTo>
                  <a:lnTo>
                    <a:pt x="1047" y="366"/>
                  </a:lnTo>
                  <a:lnTo>
                    <a:pt x="1055" y="370"/>
                  </a:lnTo>
                  <a:lnTo>
                    <a:pt x="1054" y="370"/>
                  </a:lnTo>
                  <a:lnTo>
                    <a:pt x="1045" y="366"/>
                  </a:lnTo>
                  <a:lnTo>
                    <a:pt x="1041" y="369"/>
                  </a:lnTo>
                  <a:lnTo>
                    <a:pt x="1039" y="369"/>
                  </a:lnTo>
                  <a:lnTo>
                    <a:pt x="1037" y="369"/>
                  </a:lnTo>
                  <a:lnTo>
                    <a:pt x="1037" y="368"/>
                  </a:lnTo>
                  <a:lnTo>
                    <a:pt x="1040" y="366"/>
                  </a:lnTo>
                  <a:lnTo>
                    <a:pt x="1042" y="366"/>
                  </a:lnTo>
                  <a:lnTo>
                    <a:pt x="1044" y="364"/>
                  </a:lnTo>
                  <a:lnTo>
                    <a:pt x="1046" y="361"/>
                  </a:lnTo>
                  <a:lnTo>
                    <a:pt x="1042" y="356"/>
                  </a:lnTo>
                  <a:lnTo>
                    <a:pt x="1037" y="361"/>
                  </a:lnTo>
                  <a:lnTo>
                    <a:pt x="1037" y="363"/>
                  </a:lnTo>
                  <a:lnTo>
                    <a:pt x="1035" y="363"/>
                  </a:lnTo>
                  <a:lnTo>
                    <a:pt x="1035" y="361"/>
                  </a:lnTo>
                  <a:lnTo>
                    <a:pt x="1041" y="355"/>
                  </a:lnTo>
                  <a:lnTo>
                    <a:pt x="1037" y="351"/>
                  </a:lnTo>
                  <a:lnTo>
                    <a:pt x="1035" y="351"/>
                  </a:lnTo>
                  <a:lnTo>
                    <a:pt x="1027" y="349"/>
                  </a:lnTo>
                  <a:lnTo>
                    <a:pt x="1025" y="348"/>
                  </a:lnTo>
                  <a:lnTo>
                    <a:pt x="1025" y="349"/>
                  </a:lnTo>
                  <a:lnTo>
                    <a:pt x="1025" y="354"/>
                  </a:lnTo>
                  <a:lnTo>
                    <a:pt x="1025" y="360"/>
                  </a:lnTo>
                  <a:lnTo>
                    <a:pt x="1034" y="360"/>
                  </a:lnTo>
                  <a:lnTo>
                    <a:pt x="1034" y="361"/>
                  </a:lnTo>
                  <a:lnTo>
                    <a:pt x="1025" y="361"/>
                  </a:lnTo>
                  <a:lnTo>
                    <a:pt x="1025" y="366"/>
                  </a:lnTo>
                  <a:lnTo>
                    <a:pt x="1025" y="370"/>
                  </a:lnTo>
                  <a:lnTo>
                    <a:pt x="1051" y="375"/>
                  </a:lnTo>
                  <a:lnTo>
                    <a:pt x="1051" y="378"/>
                  </a:lnTo>
                  <a:lnTo>
                    <a:pt x="1022" y="371"/>
                  </a:lnTo>
                  <a:lnTo>
                    <a:pt x="1011" y="369"/>
                  </a:lnTo>
                  <a:lnTo>
                    <a:pt x="1012" y="355"/>
                  </a:lnTo>
                  <a:lnTo>
                    <a:pt x="994" y="360"/>
                  </a:lnTo>
                  <a:lnTo>
                    <a:pt x="989" y="360"/>
                  </a:lnTo>
                  <a:lnTo>
                    <a:pt x="986" y="361"/>
                  </a:lnTo>
                  <a:lnTo>
                    <a:pt x="980" y="363"/>
                  </a:lnTo>
                  <a:lnTo>
                    <a:pt x="974" y="365"/>
                  </a:lnTo>
                  <a:lnTo>
                    <a:pt x="969" y="366"/>
                  </a:lnTo>
                  <a:lnTo>
                    <a:pt x="962" y="368"/>
                  </a:lnTo>
                  <a:lnTo>
                    <a:pt x="959" y="369"/>
                  </a:lnTo>
                  <a:lnTo>
                    <a:pt x="954" y="371"/>
                  </a:lnTo>
                  <a:lnTo>
                    <a:pt x="952" y="373"/>
                  </a:lnTo>
                  <a:lnTo>
                    <a:pt x="947" y="375"/>
                  </a:lnTo>
                  <a:lnTo>
                    <a:pt x="945" y="376"/>
                  </a:lnTo>
                  <a:lnTo>
                    <a:pt x="944" y="376"/>
                  </a:lnTo>
                  <a:lnTo>
                    <a:pt x="944" y="378"/>
                  </a:lnTo>
                  <a:lnTo>
                    <a:pt x="942" y="378"/>
                  </a:lnTo>
                  <a:lnTo>
                    <a:pt x="941" y="380"/>
                  </a:lnTo>
                  <a:lnTo>
                    <a:pt x="939" y="383"/>
                  </a:lnTo>
                  <a:lnTo>
                    <a:pt x="934" y="388"/>
                  </a:lnTo>
                  <a:lnTo>
                    <a:pt x="932" y="389"/>
                  </a:lnTo>
                  <a:lnTo>
                    <a:pt x="931" y="390"/>
                  </a:lnTo>
                  <a:lnTo>
                    <a:pt x="930" y="391"/>
                  </a:lnTo>
                  <a:lnTo>
                    <a:pt x="929" y="393"/>
                  </a:lnTo>
                  <a:lnTo>
                    <a:pt x="929" y="396"/>
                  </a:lnTo>
                  <a:lnTo>
                    <a:pt x="927" y="398"/>
                  </a:lnTo>
                  <a:lnTo>
                    <a:pt x="927" y="400"/>
                  </a:lnTo>
                  <a:lnTo>
                    <a:pt x="926" y="404"/>
                  </a:lnTo>
                  <a:lnTo>
                    <a:pt x="925" y="406"/>
                  </a:lnTo>
                  <a:lnTo>
                    <a:pt x="924" y="408"/>
                  </a:lnTo>
                  <a:lnTo>
                    <a:pt x="922" y="409"/>
                  </a:lnTo>
                  <a:lnTo>
                    <a:pt x="921" y="410"/>
                  </a:lnTo>
                  <a:lnTo>
                    <a:pt x="920" y="410"/>
                  </a:lnTo>
                  <a:lnTo>
                    <a:pt x="915" y="410"/>
                  </a:lnTo>
                  <a:lnTo>
                    <a:pt x="911" y="410"/>
                  </a:lnTo>
                  <a:lnTo>
                    <a:pt x="907" y="410"/>
                  </a:lnTo>
                  <a:lnTo>
                    <a:pt x="906" y="410"/>
                  </a:lnTo>
                  <a:lnTo>
                    <a:pt x="902" y="409"/>
                  </a:lnTo>
                  <a:lnTo>
                    <a:pt x="901" y="409"/>
                  </a:lnTo>
                  <a:lnTo>
                    <a:pt x="896" y="409"/>
                  </a:lnTo>
                  <a:lnTo>
                    <a:pt x="895" y="408"/>
                  </a:lnTo>
                  <a:lnTo>
                    <a:pt x="892" y="409"/>
                  </a:lnTo>
                  <a:lnTo>
                    <a:pt x="890" y="409"/>
                  </a:lnTo>
                  <a:lnTo>
                    <a:pt x="885" y="410"/>
                  </a:lnTo>
                  <a:lnTo>
                    <a:pt x="881" y="410"/>
                  </a:lnTo>
                  <a:lnTo>
                    <a:pt x="871" y="410"/>
                  </a:lnTo>
                  <a:lnTo>
                    <a:pt x="862" y="411"/>
                  </a:lnTo>
                  <a:lnTo>
                    <a:pt x="842" y="411"/>
                  </a:lnTo>
                  <a:lnTo>
                    <a:pt x="839" y="411"/>
                  </a:lnTo>
                  <a:lnTo>
                    <a:pt x="829" y="423"/>
                  </a:lnTo>
                  <a:lnTo>
                    <a:pt x="815" y="433"/>
                  </a:lnTo>
                  <a:lnTo>
                    <a:pt x="814" y="430"/>
                  </a:lnTo>
                  <a:lnTo>
                    <a:pt x="819" y="426"/>
                  </a:lnTo>
                  <a:lnTo>
                    <a:pt x="820" y="426"/>
                  </a:lnTo>
                  <a:lnTo>
                    <a:pt x="816" y="424"/>
                  </a:lnTo>
                  <a:lnTo>
                    <a:pt x="816" y="423"/>
                  </a:lnTo>
                  <a:lnTo>
                    <a:pt x="815" y="424"/>
                  </a:lnTo>
                  <a:lnTo>
                    <a:pt x="814" y="424"/>
                  </a:lnTo>
                  <a:lnTo>
                    <a:pt x="814" y="423"/>
                  </a:lnTo>
                  <a:lnTo>
                    <a:pt x="815" y="421"/>
                  </a:lnTo>
                  <a:lnTo>
                    <a:pt x="815" y="420"/>
                  </a:lnTo>
                  <a:lnTo>
                    <a:pt x="817" y="421"/>
                  </a:lnTo>
                  <a:lnTo>
                    <a:pt x="817" y="423"/>
                  </a:lnTo>
                  <a:lnTo>
                    <a:pt x="821" y="425"/>
                  </a:lnTo>
                  <a:lnTo>
                    <a:pt x="822" y="424"/>
                  </a:lnTo>
                  <a:lnTo>
                    <a:pt x="824" y="423"/>
                  </a:lnTo>
                  <a:lnTo>
                    <a:pt x="822" y="421"/>
                  </a:lnTo>
                  <a:lnTo>
                    <a:pt x="822" y="420"/>
                  </a:lnTo>
                  <a:lnTo>
                    <a:pt x="824" y="420"/>
                  </a:lnTo>
                  <a:lnTo>
                    <a:pt x="825" y="420"/>
                  </a:lnTo>
                  <a:lnTo>
                    <a:pt x="826" y="420"/>
                  </a:lnTo>
                  <a:lnTo>
                    <a:pt x="826" y="421"/>
                  </a:lnTo>
                  <a:lnTo>
                    <a:pt x="832" y="416"/>
                  </a:lnTo>
                  <a:lnTo>
                    <a:pt x="835" y="414"/>
                  </a:lnTo>
                  <a:lnTo>
                    <a:pt x="836" y="411"/>
                  </a:lnTo>
                  <a:lnTo>
                    <a:pt x="839" y="409"/>
                  </a:lnTo>
                  <a:lnTo>
                    <a:pt x="840" y="406"/>
                  </a:lnTo>
                  <a:lnTo>
                    <a:pt x="841" y="405"/>
                  </a:lnTo>
                  <a:lnTo>
                    <a:pt x="842" y="404"/>
                  </a:lnTo>
                  <a:lnTo>
                    <a:pt x="841" y="403"/>
                  </a:lnTo>
                  <a:lnTo>
                    <a:pt x="840" y="401"/>
                  </a:lnTo>
                  <a:lnTo>
                    <a:pt x="837" y="399"/>
                  </a:lnTo>
                  <a:lnTo>
                    <a:pt x="836" y="399"/>
                  </a:lnTo>
                  <a:lnTo>
                    <a:pt x="832" y="396"/>
                  </a:lnTo>
                  <a:lnTo>
                    <a:pt x="832" y="398"/>
                  </a:lnTo>
                  <a:lnTo>
                    <a:pt x="826" y="395"/>
                  </a:lnTo>
                  <a:lnTo>
                    <a:pt x="821" y="393"/>
                  </a:lnTo>
                  <a:lnTo>
                    <a:pt x="820" y="393"/>
                  </a:lnTo>
                  <a:lnTo>
                    <a:pt x="820" y="394"/>
                  </a:lnTo>
                  <a:lnTo>
                    <a:pt x="819" y="398"/>
                  </a:lnTo>
                  <a:lnTo>
                    <a:pt x="817" y="400"/>
                  </a:lnTo>
                  <a:lnTo>
                    <a:pt x="817" y="401"/>
                  </a:lnTo>
                  <a:lnTo>
                    <a:pt x="819" y="401"/>
                  </a:lnTo>
                  <a:lnTo>
                    <a:pt x="829" y="410"/>
                  </a:lnTo>
                  <a:lnTo>
                    <a:pt x="827" y="411"/>
                  </a:lnTo>
                  <a:lnTo>
                    <a:pt x="819" y="404"/>
                  </a:lnTo>
                  <a:lnTo>
                    <a:pt x="815" y="403"/>
                  </a:lnTo>
                  <a:lnTo>
                    <a:pt x="812" y="410"/>
                  </a:lnTo>
                  <a:lnTo>
                    <a:pt x="812" y="415"/>
                  </a:lnTo>
                  <a:lnTo>
                    <a:pt x="811" y="420"/>
                  </a:lnTo>
                  <a:lnTo>
                    <a:pt x="814" y="426"/>
                  </a:lnTo>
                  <a:lnTo>
                    <a:pt x="811" y="428"/>
                  </a:lnTo>
                  <a:lnTo>
                    <a:pt x="806" y="418"/>
                  </a:lnTo>
                  <a:lnTo>
                    <a:pt x="807" y="416"/>
                  </a:lnTo>
                  <a:lnTo>
                    <a:pt x="805" y="391"/>
                  </a:lnTo>
                  <a:lnTo>
                    <a:pt x="804" y="391"/>
                  </a:lnTo>
                  <a:lnTo>
                    <a:pt x="796" y="393"/>
                  </a:lnTo>
                  <a:lnTo>
                    <a:pt x="783" y="400"/>
                  </a:lnTo>
                  <a:lnTo>
                    <a:pt x="769" y="410"/>
                  </a:lnTo>
                  <a:lnTo>
                    <a:pt x="753" y="424"/>
                  </a:lnTo>
                  <a:lnTo>
                    <a:pt x="748" y="431"/>
                  </a:lnTo>
                  <a:lnTo>
                    <a:pt x="759" y="436"/>
                  </a:lnTo>
                  <a:lnTo>
                    <a:pt x="759" y="438"/>
                  </a:lnTo>
                  <a:lnTo>
                    <a:pt x="746" y="434"/>
                  </a:lnTo>
                  <a:lnTo>
                    <a:pt x="745" y="434"/>
                  </a:lnTo>
                  <a:lnTo>
                    <a:pt x="740" y="446"/>
                  </a:lnTo>
                  <a:lnTo>
                    <a:pt x="738" y="460"/>
                  </a:lnTo>
                  <a:lnTo>
                    <a:pt x="738" y="464"/>
                  </a:lnTo>
                  <a:lnTo>
                    <a:pt x="741" y="470"/>
                  </a:lnTo>
                  <a:lnTo>
                    <a:pt x="744" y="486"/>
                  </a:lnTo>
                  <a:lnTo>
                    <a:pt x="746" y="491"/>
                  </a:lnTo>
                  <a:lnTo>
                    <a:pt x="749" y="495"/>
                  </a:lnTo>
                  <a:lnTo>
                    <a:pt x="751" y="498"/>
                  </a:lnTo>
                  <a:lnTo>
                    <a:pt x="754" y="499"/>
                  </a:lnTo>
                  <a:lnTo>
                    <a:pt x="756" y="503"/>
                  </a:lnTo>
                  <a:lnTo>
                    <a:pt x="759" y="504"/>
                  </a:lnTo>
                  <a:lnTo>
                    <a:pt x="761" y="505"/>
                  </a:lnTo>
                  <a:lnTo>
                    <a:pt x="764" y="505"/>
                  </a:lnTo>
                  <a:lnTo>
                    <a:pt x="764" y="506"/>
                  </a:lnTo>
                  <a:lnTo>
                    <a:pt x="764" y="508"/>
                  </a:lnTo>
                  <a:lnTo>
                    <a:pt x="764" y="509"/>
                  </a:lnTo>
                  <a:lnTo>
                    <a:pt x="764" y="510"/>
                  </a:lnTo>
                  <a:lnTo>
                    <a:pt x="763" y="511"/>
                  </a:lnTo>
                  <a:lnTo>
                    <a:pt x="764" y="513"/>
                  </a:lnTo>
                  <a:lnTo>
                    <a:pt x="764" y="515"/>
                  </a:lnTo>
                  <a:lnTo>
                    <a:pt x="764" y="518"/>
                  </a:lnTo>
                  <a:lnTo>
                    <a:pt x="765" y="520"/>
                  </a:lnTo>
                  <a:lnTo>
                    <a:pt x="766" y="525"/>
                  </a:lnTo>
                  <a:lnTo>
                    <a:pt x="769" y="530"/>
                  </a:lnTo>
                  <a:lnTo>
                    <a:pt x="770" y="533"/>
                  </a:lnTo>
                  <a:lnTo>
                    <a:pt x="771" y="535"/>
                  </a:lnTo>
                  <a:lnTo>
                    <a:pt x="774" y="538"/>
                  </a:lnTo>
                  <a:lnTo>
                    <a:pt x="776" y="540"/>
                  </a:lnTo>
                  <a:lnTo>
                    <a:pt x="776" y="541"/>
                  </a:lnTo>
                  <a:lnTo>
                    <a:pt x="779" y="544"/>
                  </a:lnTo>
                  <a:lnTo>
                    <a:pt x="779" y="546"/>
                  </a:lnTo>
                  <a:lnTo>
                    <a:pt x="780" y="548"/>
                  </a:lnTo>
                  <a:lnTo>
                    <a:pt x="781" y="549"/>
                  </a:lnTo>
                  <a:lnTo>
                    <a:pt x="783" y="550"/>
                  </a:lnTo>
                  <a:lnTo>
                    <a:pt x="784" y="551"/>
                  </a:lnTo>
                  <a:lnTo>
                    <a:pt x="784" y="554"/>
                  </a:lnTo>
                  <a:lnTo>
                    <a:pt x="785" y="555"/>
                  </a:lnTo>
                  <a:lnTo>
                    <a:pt x="785" y="556"/>
                  </a:lnTo>
                  <a:lnTo>
                    <a:pt x="787" y="559"/>
                  </a:lnTo>
                  <a:lnTo>
                    <a:pt x="787" y="560"/>
                  </a:lnTo>
                  <a:lnTo>
                    <a:pt x="787" y="561"/>
                  </a:lnTo>
                  <a:lnTo>
                    <a:pt x="786" y="561"/>
                  </a:lnTo>
                  <a:lnTo>
                    <a:pt x="785" y="563"/>
                  </a:lnTo>
                  <a:lnTo>
                    <a:pt x="783" y="565"/>
                  </a:lnTo>
                  <a:lnTo>
                    <a:pt x="780" y="566"/>
                  </a:lnTo>
                  <a:lnTo>
                    <a:pt x="779" y="569"/>
                  </a:lnTo>
                  <a:lnTo>
                    <a:pt x="776" y="570"/>
                  </a:lnTo>
                  <a:lnTo>
                    <a:pt x="773" y="571"/>
                  </a:lnTo>
                  <a:lnTo>
                    <a:pt x="770" y="573"/>
                  </a:lnTo>
                  <a:lnTo>
                    <a:pt x="769" y="573"/>
                  </a:lnTo>
                  <a:lnTo>
                    <a:pt x="768" y="574"/>
                  </a:lnTo>
                  <a:lnTo>
                    <a:pt x="766" y="574"/>
                  </a:lnTo>
                  <a:lnTo>
                    <a:pt x="765" y="576"/>
                  </a:lnTo>
                  <a:lnTo>
                    <a:pt x="764" y="578"/>
                  </a:lnTo>
                  <a:lnTo>
                    <a:pt x="764" y="580"/>
                  </a:lnTo>
                  <a:lnTo>
                    <a:pt x="764" y="583"/>
                  </a:lnTo>
                  <a:lnTo>
                    <a:pt x="764" y="586"/>
                  </a:lnTo>
                  <a:lnTo>
                    <a:pt x="764" y="590"/>
                  </a:lnTo>
                  <a:lnTo>
                    <a:pt x="764" y="593"/>
                  </a:lnTo>
                  <a:lnTo>
                    <a:pt x="765" y="596"/>
                  </a:lnTo>
                  <a:lnTo>
                    <a:pt x="768" y="601"/>
                  </a:lnTo>
                  <a:lnTo>
                    <a:pt x="770" y="608"/>
                  </a:lnTo>
                  <a:lnTo>
                    <a:pt x="773" y="611"/>
                  </a:lnTo>
                  <a:lnTo>
                    <a:pt x="775" y="615"/>
                  </a:lnTo>
                  <a:lnTo>
                    <a:pt x="779" y="620"/>
                  </a:lnTo>
                  <a:lnTo>
                    <a:pt x="781" y="624"/>
                  </a:lnTo>
                  <a:lnTo>
                    <a:pt x="785" y="630"/>
                  </a:lnTo>
                  <a:lnTo>
                    <a:pt x="786" y="633"/>
                  </a:lnTo>
                  <a:lnTo>
                    <a:pt x="787" y="634"/>
                  </a:lnTo>
                  <a:lnTo>
                    <a:pt x="789" y="635"/>
                  </a:lnTo>
                  <a:lnTo>
                    <a:pt x="790" y="636"/>
                  </a:lnTo>
                  <a:lnTo>
                    <a:pt x="791" y="636"/>
                  </a:lnTo>
                  <a:lnTo>
                    <a:pt x="792" y="638"/>
                  </a:lnTo>
                  <a:lnTo>
                    <a:pt x="794" y="640"/>
                  </a:lnTo>
                  <a:lnTo>
                    <a:pt x="795" y="644"/>
                  </a:lnTo>
                  <a:lnTo>
                    <a:pt x="795" y="645"/>
                  </a:lnTo>
                  <a:lnTo>
                    <a:pt x="796" y="650"/>
                  </a:lnTo>
                  <a:lnTo>
                    <a:pt x="796" y="651"/>
                  </a:lnTo>
                  <a:lnTo>
                    <a:pt x="797" y="655"/>
                  </a:lnTo>
                  <a:lnTo>
                    <a:pt x="797" y="659"/>
                  </a:lnTo>
                  <a:lnTo>
                    <a:pt x="796" y="665"/>
                  </a:lnTo>
                  <a:lnTo>
                    <a:pt x="795" y="670"/>
                  </a:lnTo>
                  <a:lnTo>
                    <a:pt x="794" y="673"/>
                  </a:lnTo>
                  <a:lnTo>
                    <a:pt x="794" y="674"/>
                  </a:lnTo>
                  <a:lnTo>
                    <a:pt x="792" y="676"/>
                  </a:lnTo>
                  <a:lnTo>
                    <a:pt x="791" y="679"/>
                  </a:lnTo>
                  <a:lnTo>
                    <a:pt x="790" y="681"/>
                  </a:lnTo>
                  <a:lnTo>
                    <a:pt x="790" y="685"/>
                  </a:lnTo>
                  <a:lnTo>
                    <a:pt x="790" y="689"/>
                  </a:lnTo>
                  <a:lnTo>
                    <a:pt x="790" y="690"/>
                  </a:lnTo>
                  <a:lnTo>
                    <a:pt x="789" y="691"/>
                  </a:lnTo>
                  <a:lnTo>
                    <a:pt x="787" y="691"/>
                  </a:lnTo>
                  <a:lnTo>
                    <a:pt x="784" y="693"/>
                  </a:lnTo>
                  <a:lnTo>
                    <a:pt x="781" y="694"/>
                  </a:lnTo>
                  <a:lnTo>
                    <a:pt x="776" y="695"/>
                  </a:lnTo>
                  <a:lnTo>
                    <a:pt x="773" y="695"/>
                  </a:lnTo>
                  <a:lnTo>
                    <a:pt x="773" y="696"/>
                  </a:lnTo>
                  <a:lnTo>
                    <a:pt x="776" y="698"/>
                  </a:lnTo>
                  <a:lnTo>
                    <a:pt x="784" y="700"/>
                  </a:lnTo>
                  <a:lnTo>
                    <a:pt x="787" y="701"/>
                  </a:lnTo>
                  <a:lnTo>
                    <a:pt x="789" y="701"/>
                  </a:lnTo>
                  <a:lnTo>
                    <a:pt x="787" y="706"/>
                  </a:lnTo>
                  <a:lnTo>
                    <a:pt x="785" y="718"/>
                  </a:lnTo>
                  <a:lnTo>
                    <a:pt x="781" y="716"/>
                  </a:lnTo>
                  <a:lnTo>
                    <a:pt x="776" y="715"/>
                  </a:lnTo>
                  <a:lnTo>
                    <a:pt x="769" y="713"/>
                  </a:lnTo>
                  <a:lnTo>
                    <a:pt x="769" y="714"/>
                  </a:lnTo>
                  <a:lnTo>
                    <a:pt x="771" y="715"/>
                  </a:lnTo>
                  <a:lnTo>
                    <a:pt x="773" y="716"/>
                  </a:lnTo>
                  <a:lnTo>
                    <a:pt x="771" y="718"/>
                  </a:lnTo>
                  <a:lnTo>
                    <a:pt x="769" y="716"/>
                  </a:lnTo>
                  <a:lnTo>
                    <a:pt x="769" y="718"/>
                  </a:lnTo>
                  <a:lnTo>
                    <a:pt x="770" y="719"/>
                  </a:lnTo>
                  <a:lnTo>
                    <a:pt x="770" y="720"/>
                  </a:lnTo>
                  <a:lnTo>
                    <a:pt x="771" y="721"/>
                  </a:lnTo>
                  <a:lnTo>
                    <a:pt x="771" y="724"/>
                  </a:lnTo>
                  <a:lnTo>
                    <a:pt x="773" y="730"/>
                  </a:lnTo>
                  <a:lnTo>
                    <a:pt x="774" y="735"/>
                  </a:lnTo>
                  <a:lnTo>
                    <a:pt x="775" y="736"/>
                  </a:lnTo>
                  <a:lnTo>
                    <a:pt x="776" y="740"/>
                  </a:lnTo>
                  <a:lnTo>
                    <a:pt x="779" y="744"/>
                  </a:lnTo>
                  <a:lnTo>
                    <a:pt x="781" y="748"/>
                  </a:lnTo>
                  <a:lnTo>
                    <a:pt x="787" y="755"/>
                  </a:lnTo>
                  <a:lnTo>
                    <a:pt x="792" y="763"/>
                  </a:lnTo>
                  <a:lnTo>
                    <a:pt x="794" y="763"/>
                  </a:lnTo>
                  <a:lnTo>
                    <a:pt x="794" y="765"/>
                  </a:lnTo>
                  <a:lnTo>
                    <a:pt x="794" y="770"/>
                  </a:lnTo>
                  <a:lnTo>
                    <a:pt x="795" y="773"/>
                  </a:lnTo>
                  <a:lnTo>
                    <a:pt x="795" y="774"/>
                  </a:lnTo>
                  <a:lnTo>
                    <a:pt x="797" y="776"/>
                  </a:lnTo>
                  <a:lnTo>
                    <a:pt x="800" y="779"/>
                  </a:lnTo>
                  <a:lnTo>
                    <a:pt x="802" y="781"/>
                  </a:lnTo>
                  <a:lnTo>
                    <a:pt x="801" y="781"/>
                  </a:lnTo>
                  <a:lnTo>
                    <a:pt x="797" y="779"/>
                  </a:lnTo>
                  <a:lnTo>
                    <a:pt x="796" y="779"/>
                  </a:lnTo>
                  <a:lnTo>
                    <a:pt x="795" y="784"/>
                  </a:lnTo>
                  <a:lnTo>
                    <a:pt x="796" y="785"/>
                  </a:lnTo>
                  <a:lnTo>
                    <a:pt x="796" y="786"/>
                  </a:lnTo>
                  <a:lnTo>
                    <a:pt x="796" y="788"/>
                  </a:lnTo>
                  <a:lnTo>
                    <a:pt x="795" y="788"/>
                  </a:lnTo>
                  <a:lnTo>
                    <a:pt x="796" y="789"/>
                  </a:lnTo>
                  <a:lnTo>
                    <a:pt x="796" y="790"/>
                  </a:lnTo>
                  <a:lnTo>
                    <a:pt x="800" y="793"/>
                  </a:lnTo>
                  <a:lnTo>
                    <a:pt x="801" y="794"/>
                  </a:lnTo>
                  <a:lnTo>
                    <a:pt x="802" y="796"/>
                  </a:lnTo>
                  <a:lnTo>
                    <a:pt x="807" y="800"/>
                  </a:lnTo>
                  <a:lnTo>
                    <a:pt x="810" y="803"/>
                  </a:lnTo>
                  <a:lnTo>
                    <a:pt x="811" y="806"/>
                  </a:lnTo>
                  <a:lnTo>
                    <a:pt x="815" y="814"/>
                  </a:lnTo>
                  <a:lnTo>
                    <a:pt x="815" y="815"/>
                  </a:lnTo>
                  <a:lnTo>
                    <a:pt x="814" y="816"/>
                  </a:lnTo>
                  <a:lnTo>
                    <a:pt x="812" y="819"/>
                  </a:lnTo>
                  <a:lnTo>
                    <a:pt x="810" y="824"/>
                  </a:lnTo>
                  <a:lnTo>
                    <a:pt x="809" y="826"/>
                  </a:lnTo>
                  <a:lnTo>
                    <a:pt x="809" y="829"/>
                  </a:lnTo>
                  <a:lnTo>
                    <a:pt x="807" y="833"/>
                  </a:lnTo>
                  <a:lnTo>
                    <a:pt x="807" y="836"/>
                  </a:lnTo>
                  <a:lnTo>
                    <a:pt x="809" y="838"/>
                  </a:lnTo>
                  <a:lnTo>
                    <a:pt x="809" y="839"/>
                  </a:lnTo>
                  <a:lnTo>
                    <a:pt x="810" y="840"/>
                  </a:lnTo>
                  <a:lnTo>
                    <a:pt x="811" y="843"/>
                  </a:lnTo>
                  <a:lnTo>
                    <a:pt x="812" y="845"/>
                  </a:lnTo>
                  <a:lnTo>
                    <a:pt x="815" y="849"/>
                  </a:lnTo>
                  <a:lnTo>
                    <a:pt x="816" y="855"/>
                  </a:lnTo>
                  <a:lnTo>
                    <a:pt x="816" y="859"/>
                  </a:lnTo>
                  <a:lnTo>
                    <a:pt x="816" y="863"/>
                  </a:lnTo>
                  <a:lnTo>
                    <a:pt x="816" y="866"/>
                  </a:lnTo>
                  <a:lnTo>
                    <a:pt x="815" y="871"/>
                  </a:lnTo>
                  <a:lnTo>
                    <a:pt x="811" y="875"/>
                  </a:lnTo>
                  <a:lnTo>
                    <a:pt x="810" y="878"/>
                  </a:lnTo>
                  <a:lnTo>
                    <a:pt x="807" y="880"/>
                  </a:lnTo>
                  <a:lnTo>
                    <a:pt x="802" y="885"/>
                  </a:lnTo>
                  <a:lnTo>
                    <a:pt x="801" y="886"/>
                  </a:lnTo>
                  <a:lnTo>
                    <a:pt x="800" y="889"/>
                  </a:lnTo>
                  <a:lnTo>
                    <a:pt x="800" y="891"/>
                  </a:lnTo>
                  <a:lnTo>
                    <a:pt x="800" y="894"/>
                  </a:lnTo>
                  <a:lnTo>
                    <a:pt x="799" y="896"/>
                  </a:lnTo>
                  <a:lnTo>
                    <a:pt x="799" y="900"/>
                  </a:lnTo>
                  <a:lnTo>
                    <a:pt x="797" y="903"/>
                  </a:lnTo>
                  <a:lnTo>
                    <a:pt x="796" y="908"/>
                  </a:lnTo>
                  <a:lnTo>
                    <a:pt x="794" y="914"/>
                  </a:lnTo>
                  <a:lnTo>
                    <a:pt x="792" y="919"/>
                  </a:lnTo>
                  <a:lnTo>
                    <a:pt x="787" y="928"/>
                  </a:lnTo>
                  <a:lnTo>
                    <a:pt x="784" y="935"/>
                  </a:lnTo>
                  <a:lnTo>
                    <a:pt x="783" y="938"/>
                  </a:lnTo>
                  <a:lnTo>
                    <a:pt x="780" y="943"/>
                  </a:lnTo>
                  <a:lnTo>
                    <a:pt x="776" y="948"/>
                  </a:lnTo>
                  <a:lnTo>
                    <a:pt x="774" y="950"/>
                  </a:lnTo>
                  <a:lnTo>
                    <a:pt x="771" y="953"/>
                  </a:lnTo>
                  <a:lnTo>
                    <a:pt x="770" y="955"/>
                  </a:lnTo>
                  <a:lnTo>
                    <a:pt x="769" y="958"/>
                  </a:lnTo>
                  <a:lnTo>
                    <a:pt x="768" y="959"/>
                  </a:lnTo>
                  <a:lnTo>
                    <a:pt x="768" y="960"/>
                  </a:lnTo>
                  <a:lnTo>
                    <a:pt x="768" y="963"/>
                  </a:lnTo>
                  <a:lnTo>
                    <a:pt x="769" y="966"/>
                  </a:lnTo>
                  <a:lnTo>
                    <a:pt x="769" y="968"/>
                  </a:lnTo>
                  <a:lnTo>
                    <a:pt x="769" y="970"/>
                  </a:lnTo>
                  <a:lnTo>
                    <a:pt x="769" y="973"/>
                  </a:lnTo>
                  <a:lnTo>
                    <a:pt x="768" y="975"/>
                  </a:lnTo>
                  <a:lnTo>
                    <a:pt x="766" y="978"/>
                  </a:lnTo>
                  <a:lnTo>
                    <a:pt x="764" y="979"/>
                  </a:lnTo>
                  <a:lnTo>
                    <a:pt x="761" y="981"/>
                  </a:lnTo>
                  <a:lnTo>
                    <a:pt x="759" y="981"/>
                  </a:lnTo>
                  <a:lnTo>
                    <a:pt x="756" y="981"/>
                  </a:lnTo>
                  <a:lnTo>
                    <a:pt x="753" y="980"/>
                  </a:lnTo>
                  <a:lnTo>
                    <a:pt x="751" y="980"/>
                  </a:lnTo>
                  <a:lnTo>
                    <a:pt x="746" y="980"/>
                  </a:lnTo>
                  <a:lnTo>
                    <a:pt x="745" y="980"/>
                  </a:lnTo>
                  <a:lnTo>
                    <a:pt x="744" y="980"/>
                  </a:lnTo>
                  <a:lnTo>
                    <a:pt x="740" y="981"/>
                  </a:lnTo>
                  <a:lnTo>
                    <a:pt x="740" y="982"/>
                  </a:lnTo>
                  <a:lnTo>
                    <a:pt x="740" y="984"/>
                  </a:lnTo>
                  <a:lnTo>
                    <a:pt x="740" y="985"/>
                  </a:lnTo>
                  <a:lnTo>
                    <a:pt x="740" y="986"/>
                  </a:lnTo>
                  <a:lnTo>
                    <a:pt x="738" y="985"/>
                  </a:lnTo>
                  <a:lnTo>
                    <a:pt x="736" y="984"/>
                  </a:lnTo>
                  <a:lnTo>
                    <a:pt x="735" y="982"/>
                  </a:lnTo>
                  <a:lnTo>
                    <a:pt x="734" y="982"/>
                  </a:lnTo>
                  <a:lnTo>
                    <a:pt x="733" y="984"/>
                  </a:lnTo>
                  <a:lnTo>
                    <a:pt x="731" y="987"/>
                  </a:lnTo>
                  <a:lnTo>
                    <a:pt x="730" y="990"/>
                  </a:lnTo>
                  <a:lnTo>
                    <a:pt x="728" y="992"/>
                  </a:lnTo>
                  <a:lnTo>
                    <a:pt x="725" y="994"/>
                  </a:lnTo>
                  <a:lnTo>
                    <a:pt x="724" y="994"/>
                  </a:lnTo>
                  <a:lnTo>
                    <a:pt x="723" y="995"/>
                  </a:lnTo>
                  <a:lnTo>
                    <a:pt x="723" y="996"/>
                  </a:lnTo>
                  <a:lnTo>
                    <a:pt x="723" y="997"/>
                  </a:lnTo>
                  <a:lnTo>
                    <a:pt x="721" y="997"/>
                  </a:lnTo>
                  <a:lnTo>
                    <a:pt x="720" y="995"/>
                  </a:lnTo>
                  <a:lnTo>
                    <a:pt x="721" y="994"/>
                  </a:lnTo>
                  <a:lnTo>
                    <a:pt x="724" y="991"/>
                  </a:lnTo>
                  <a:lnTo>
                    <a:pt x="728" y="990"/>
                  </a:lnTo>
                  <a:lnTo>
                    <a:pt x="729" y="987"/>
                  </a:lnTo>
                  <a:lnTo>
                    <a:pt x="730" y="985"/>
                  </a:lnTo>
                  <a:lnTo>
                    <a:pt x="731" y="984"/>
                  </a:lnTo>
                  <a:lnTo>
                    <a:pt x="730" y="984"/>
                  </a:lnTo>
                  <a:lnTo>
                    <a:pt x="728" y="985"/>
                  </a:lnTo>
                  <a:lnTo>
                    <a:pt x="726" y="985"/>
                  </a:lnTo>
                  <a:lnTo>
                    <a:pt x="726" y="984"/>
                  </a:lnTo>
                  <a:lnTo>
                    <a:pt x="729" y="982"/>
                  </a:lnTo>
                  <a:lnTo>
                    <a:pt x="729" y="981"/>
                  </a:lnTo>
                  <a:lnTo>
                    <a:pt x="729" y="980"/>
                  </a:lnTo>
                  <a:lnTo>
                    <a:pt x="726" y="979"/>
                  </a:lnTo>
                  <a:lnTo>
                    <a:pt x="724" y="976"/>
                  </a:lnTo>
                  <a:lnTo>
                    <a:pt x="721" y="975"/>
                  </a:lnTo>
                  <a:lnTo>
                    <a:pt x="720" y="975"/>
                  </a:lnTo>
                  <a:lnTo>
                    <a:pt x="719" y="976"/>
                  </a:lnTo>
                  <a:lnTo>
                    <a:pt x="716" y="976"/>
                  </a:lnTo>
                  <a:lnTo>
                    <a:pt x="715" y="976"/>
                  </a:lnTo>
                  <a:lnTo>
                    <a:pt x="713" y="978"/>
                  </a:lnTo>
                  <a:lnTo>
                    <a:pt x="710" y="978"/>
                  </a:lnTo>
                  <a:lnTo>
                    <a:pt x="706" y="979"/>
                  </a:lnTo>
                  <a:lnTo>
                    <a:pt x="705" y="978"/>
                  </a:lnTo>
                  <a:lnTo>
                    <a:pt x="703" y="978"/>
                  </a:lnTo>
                  <a:lnTo>
                    <a:pt x="701" y="978"/>
                  </a:lnTo>
                  <a:lnTo>
                    <a:pt x="700" y="976"/>
                  </a:lnTo>
                  <a:lnTo>
                    <a:pt x="699" y="975"/>
                  </a:lnTo>
                  <a:lnTo>
                    <a:pt x="698" y="975"/>
                  </a:lnTo>
                  <a:lnTo>
                    <a:pt x="696" y="975"/>
                  </a:lnTo>
                  <a:lnTo>
                    <a:pt x="696" y="976"/>
                  </a:lnTo>
                  <a:lnTo>
                    <a:pt x="696" y="979"/>
                  </a:lnTo>
                  <a:lnTo>
                    <a:pt x="695" y="979"/>
                  </a:lnTo>
                  <a:lnTo>
                    <a:pt x="693" y="981"/>
                  </a:lnTo>
                  <a:lnTo>
                    <a:pt x="691" y="982"/>
                  </a:lnTo>
                  <a:lnTo>
                    <a:pt x="690" y="984"/>
                  </a:lnTo>
                  <a:lnTo>
                    <a:pt x="688" y="985"/>
                  </a:lnTo>
                  <a:lnTo>
                    <a:pt x="686" y="987"/>
                  </a:lnTo>
                  <a:lnTo>
                    <a:pt x="685" y="987"/>
                  </a:lnTo>
                  <a:lnTo>
                    <a:pt x="685" y="989"/>
                  </a:lnTo>
                  <a:lnTo>
                    <a:pt x="684" y="990"/>
                  </a:lnTo>
                  <a:lnTo>
                    <a:pt x="684" y="991"/>
                  </a:lnTo>
                  <a:lnTo>
                    <a:pt x="683" y="992"/>
                  </a:lnTo>
                  <a:lnTo>
                    <a:pt x="683" y="994"/>
                  </a:lnTo>
                  <a:lnTo>
                    <a:pt x="681" y="994"/>
                  </a:lnTo>
                  <a:lnTo>
                    <a:pt x="680" y="995"/>
                  </a:lnTo>
                  <a:lnTo>
                    <a:pt x="680" y="996"/>
                  </a:lnTo>
                  <a:lnTo>
                    <a:pt x="678" y="997"/>
                  </a:lnTo>
                  <a:lnTo>
                    <a:pt x="676" y="999"/>
                  </a:lnTo>
                  <a:lnTo>
                    <a:pt x="671" y="1004"/>
                  </a:lnTo>
                  <a:lnTo>
                    <a:pt x="666" y="1009"/>
                  </a:lnTo>
                  <a:lnTo>
                    <a:pt x="668" y="1010"/>
                  </a:lnTo>
                  <a:lnTo>
                    <a:pt x="666" y="1011"/>
                  </a:lnTo>
                  <a:lnTo>
                    <a:pt x="665" y="1011"/>
                  </a:lnTo>
                  <a:lnTo>
                    <a:pt x="664" y="1011"/>
                  </a:lnTo>
                  <a:lnTo>
                    <a:pt x="661" y="1012"/>
                  </a:lnTo>
                  <a:lnTo>
                    <a:pt x="660" y="1014"/>
                  </a:lnTo>
                  <a:lnTo>
                    <a:pt x="659" y="1014"/>
                  </a:lnTo>
                  <a:lnTo>
                    <a:pt x="659" y="1015"/>
                  </a:lnTo>
                  <a:lnTo>
                    <a:pt x="659" y="1016"/>
                  </a:lnTo>
                  <a:lnTo>
                    <a:pt x="660" y="1016"/>
                  </a:lnTo>
                  <a:lnTo>
                    <a:pt x="663" y="1016"/>
                  </a:lnTo>
                  <a:lnTo>
                    <a:pt x="664" y="1017"/>
                  </a:lnTo>
                  <a:lnTo>
                    <a:pt x="666" y="1019"/>
                  </a:lnTo>
                  <a:lnTo>
                    <a:pt x="666" y="1020"/>
                  </a:lnTo>
                  <a:lnTo>
                    <a:pt x="668" y="1020"/>
                  </a:lnTo>
                  <a:lnTo>
                    <a:pt x="668" y="1021"/>
                  </a:lnTo>
                  <a:lnTo>
                    <a:pt x="668" y="1024"/>
                  </a:lnTo>
                  <a:lnTo>
                    <a:pt x="666" y="1025"/>
                  </a:lnTo>
                  <a:lnTo>
                    <a:pt x="666" y="1026"/>
                  </a:lnTo>
                  <a:lnTo>
                    <a:pt x="666" y="1029"/>
                  </a:lnTo>
                  <a:lnTo>
                    <a:pt x="669" y="1035"/>
                  </a:lnTo>
                  <a:lnTo>
                    <a:pt x="671" y="1040"/>
                  </a:lnTo>
                  <a:lnTo>
                    <a:pt x="674" y="1044"/>
                  </a:lnTo>
                  <a:lnTo>
                    <a:pt x="676" y="1049"/>
                  </a:lnTo>
                  <a:lnTo>
                    <a:pt x="679" y="1052"/>
                  </a:lnTo>
                  <a:lnTo>
                    <a:pt x="681" y="1057"/>
                  </a:lnTo>
                  <a:lnTo>
                    <a:pt x="684" y="1060"/>
                  </a:lnTo>
                  <a:lnTo>
                    <a:pt x="684" y="1064"/>
                  </a:lnTo>
                  <a:lnTo>
                    <a:pt x="685" y="1067"/>
                  </a:lnTo>
                  <a:lnTo>
                    <a:pt x="686" y="1074"/>
                  </a:lnTo>
                  <a:lnTo>
                    <a:pt x="686" y="1077"/>
                  </a:lnTo>
                  <a:lnTo>
                    <a:pt x="688" y="1080"/>
                  </a:lnTo>
                  <a:lnTo>
                    <a:pt x="688" y="1082"/>
                  </a:lnTo>
                  <a:lnTo>
                    <a:pt x="689" y="1085"/>
                  </a:lnTo>
                  <a:lnTo>
                    <a:pt x="690" y="1087"/>
                  </a:lnTo>
                  <a:lnTo>
                    <a:pt x="695" y="1095"/>
                  </a:lnTo>
                  <a:lnTo>
                    <a:pt x="699" y="1100"/>
                  </a:lnTo>
                  <a:lnTo>
                    <a:pt x="704" y="1106"/>
                  </a:lnTo>
                  <a:lnTo>
                    <a:pt x="706" y="1109"/>
                  </a:lnTo>
                  <a:lnTo>
                    <a:pt x="711" y="1114"/>
                  </a:lnTo>
                  <a:lnTo>
                    <a:pt x="715" y="1117"/>
                  </a:lnTo>
                  <a:lnTo>
                    <a:pt x="716" y="1120"/>
                  </a:lnTo>
                  <a:lnTo>
                    <a:pt x="716" y="1121"/>
                  </a:lnTo>
                  <a:lnTo>
                    <a:pt x="718" y="1122"/>
                  </a:lnTo>
                  <a:lnTo>
                    <a:pt x="718" y="1125"/>
                  </a:lnTo>
                  <a:lnTo>
                    <a:pt x="718" y="1131"/>
                  </a:lnTo>
                  <a:lnTo>
                    <a:pt x="718" y="1134"/>
                  </a:lnTo>
                  <a:lnTo>
                    <a:pt x="718" y="1136"/>
                  </a:lnTo>
                  <a:lnTo>
                    <a:pt x="718" y="1140"/>
                  </a:lnTo>
                  <a:lnTo>
                    <a:pt x="718" y="1144"/>
                  </a:lnTo>
                  <a:lnTo>
                    <a:pt x="716" y="1149"/>
                  </a:lnTo>
                  <a:lnTo>
                    <a:pt x="715" y="1152"/>
                  </a:lnTo>
                  <a:lnTo>
                    <a:pt x="713" y="1157"/>
                  </a:lnTo>
                  <a:lnTo>
                    <a:pt x="711" y="1157"/>
                  </a:lnTo>
                  <a:lnTo>
                    <a:pt x="710" y="1164"/>
                  </a:lnTo>
                  <a:lnTo>
                    <a:pt x="704" y="1167"/>
                  </a:lnTo>
                  <a:lnTo>
                    <a:pt x="701" y="1170"/>
                  </a:lnTo>
                  <a:lnTo>
                    <a:pt x="703" y="1180"/>
                  </a:lnTo>
                  <a:lnTo>
                    <a:pt x="681" y="1202"/>
                  </a:lnTo>
                  <a:lnTo>
                    <a:pt x="681" y="1210"/>
                  </a:lnTo>
                  <a:lnTo>
                    <a:pt x="673" y="1207"/>
                  </a:lnTo>
                  <a:lnTo>
                    <a:pt x="698" y="1179"/>
                  </a:lnTo>
                  <a:lnTo>
                    <a:pt x="699" y="1177"/>
                  </a:lnTo>
                  <a:lnTo>
                    <a:pt x="695" y="1170"/>
                  </a:lnTo>
                  <a:lnTo>
                    <a:pt x="674" y="1171"/>
                  </a:lnTo>
                  <a:lnTo>
                    <a:pt x="674" y="1185"/>
                  </a:lnTo>
                  <a:lnTo>
                    <a:pt x="670" y="1185"/>
                  </a:lnTo>
                  <a:lnTo>
                    <a:pt x="670" y="1171"/>
                  </a:lnTo>
                  <a:lnTo>
                    <a:pt x="655" y="1179"/>
                  </a:lnTo>
                  <a:lnTo>
                    <a:pt x="655" y="1195"/>
                  </a:lnTo>
                  <a:lnTo>
                    <a:pt x="668" y="1196"/>
                  </a:lnTo>
                  <a:lnTo>
                    <a:pt x="668" y="1199"/>
                  </a:lnTo>
                  <a:lnTo>
                    <a:pt x="655" y="1197"/>
                  </a:lnTo>
                  <a:lnTo>
                    <a:pt x="655" y="1216"/>
                  </a:lnTo>
                  <a:lnTo>
                    <a:pt x="658" y="1217"/>
                  </a:lnTo>
                  <a:lnTo>
                    <a:pt x="658" y="1212"/>
                  </a:lnTo>
                  <a:lnTo>
                    <a:pt x="660" y="1212"/>
                  </a:lnTo>
                  <a:lnTo>
                    <a:pt x="661" y="1217"/>
                  </a:lnTo>
                  <a:lnTo>
                    <a:pt x="673" y="1217"/>
                  </a:lnTo>
                  <a:lnTo>
                    <a:pt x="673" y="1221"/>
                  </a:lnTo>
                  <a:lnTo>
                    <a:pt x="666" y="1221"/>
                  </a:lnTo>
                  <a:lnTo>
                    <a:pt x="665" y="1227"/>
                  </a:lnTo>
                  <a:lnTo>
                    <a:pt x="666" y="1235"/>
                  </a:lnTo>
                  <a:lnTo>
                    <a:pt x="668" y="1241"/>
                  </a:lnTo>
                  <a:lnTo>
                    <a:pt x="670" y="1247"/>
                  </a:lnTo>
                  <a:lnTo>
                    <a:pt x="674" y="1252"/>
                  </a:lnTo>
                  <a:lnTo>
                    <a:pt x="659" y="1265"/>
                  </a:lnTo>
                  <a:lnTo>
                    <a:pt x="659" y="1267"/>
                  </a:lnTo>
                  <a:lnTo>
                    <a:pt x="659" y="1269"/>
                  </a:lnTo>
                  <a:lnTo>
                    <a:pt x="661" y="1269"/>
                  </a:lnTo>
                  <a:lnTo>
                    <a:pt x="663" y="1277"/>
                  </a:lnTo>
                  <a:lnTo>
                    <a:pt x="663" y="1279"/>
                  </a:lnTo>
                  <a:lnTo>
                    <a:pt x="664" y="1279"/>
                  </a:lnTo>
                  <a:lnTo>
                    <a:pt x="666" y="1280"/>
                  </a:lnTo>
                  <a:lnTo>
                    <a:pt x="674" y="1284"/>
                  </a:lnTo>
                  <a:lnTo>
                    <a:pt x="680" y="1286"/>
                  </a:lnTo>
                  <a:lnTo>
                    <a:pt x="683" y="1287"/>
                  </a:lnTo>
                  <a:lnTo>
                    <a:pt x="685" y="1289"/>
                  </a:lnTo>
                  <a:lnTo>
                    <a:pt x="685" y="1290"/>
                  </a:lnTo>
                  <a:lnTo>
                    <a:pt x="686" y="1290"/>
                  </a:lnTo>
                  <a:lnTo>
                    <a:pt x="688" y="1289"/>
                  </a:lnTo>
                  <a:lnTo>
                    <a:pt x="689" y="1289"/>
                  </a:lnTo>
                  <a:lnTo>
                    <a:pt x="689" y="1290"/>
                  </a:lnTo>
                  <a:lnTo>
                    <a:pt x="689" y="1292"/>
                  </a:lnTo>
                  <a:lnTo>
                    <a:pt x="690" y="1292"/>
                  </a:lnTo>
                  <a:lnTo>
                    <a:pt x="693" y="1292"/>
                  </a:lnTo>
                  <a:lnTo>
                    <a:pt x="694" y="1291"/>
                  </a:lnTo>
                  <a:lnTo>
                    <a:pt x="694" y="1292"/>
                  </a:lnTo>
                  <a:lnTo>
                    <a:pt x="696" y="1294"/>
                  </a:lnTo>
                  <a:lnTo>
                    <a:pt x="696" y="1295"/>
                  </a:lnTo>
                  <a:lnTo>
                    <a:pt x="698" y="1295"/>
                  </a:lnTo>
                  <a:lnTo>
                    <a:pt x="700" y="1295"/>
                  </a:lnTo>
                  <a:lnTo>
                    <a:pt x="701" y="1294"/>
                  </a:lnTo>
                  <a:lnTo>
                    <a:pt x="701" y="1295"/>
                  </a:lnTo>
                  <a:lnTo>
                    <a:pt x="701" y="1296"/>
                  </a:lnTo>
                  <a:lnTo>
                    <a:pt x="700" y="1296"/>
                  </a:lnTo>
                  <a:lnTo>
                    <a:pt x="699" y="1297"/>
                  </a:lnTo>
                  <a:lnTo>
                    <a:pt x="696" y="1297"/>
                  </a:lnTo>
                  <a:lnTo>
                    <a:pt x="695" y="1299"/>
                  </a:lnTo>
                  <a:lnTo>
                    <a:pt x="694" y="1300"/>
                  </a:lnTo>
                  <a:lnTo>
                    <a:pt x="694" y="1304"/>
                  </a:lnTo>
                  <a:lnTo>
                    <a:pt x="694" y="1306"/>
                  </a:lnTo>
                  <a:lnTo>
                    <a:pt x="694" y="1310"/>
                  </a:lnTo>
                  <a:lnTo>
                    <a:pt x="693" y="1312"/>
                  </a:lnTo>
                  <a:lnTo>
                    <a:pt x="691" y="1315"/>
                  </a:lnTo>
                  <a:lnTo>
                    <a:pt x="689" y="1316"/>
                  </a:lnTo>
                  <a:lnTo>
                    <a:pt x="688" y="1317"/>
                  </a:lnTo>
                  <a:lnTo>
                    <a:pt x="685" y="1317"/>
                  </a:lnTo>
                  <a:lnTo>
                    <a:pt x="684" y="1319"/>
                  </a:lnTo>
                  <a:lnTo>
                    <a:pt x="681" y="1320"/>
                  </a:lnTo>
                  <a:lnTo>
                    <a:pt x="680" y="1321"/>
                  </a:lnTo>
                  <a:lnTo>
                    <a:pt x="680" y="1322"/>
                  </a:lnTo>
                  <a:lnTo>
                    <a:pt x="679" y="1325"/>
                  </a:lnTo>
                  <a:lnTo>
                    <a:pt x="679" y="1327"/>
                  </a:lnTo>
                  <a:lnTo>
                    <a:pt x="679" y="1334"/>
                  </a:lnTo>
                  <a:lnTo>
                    <a:pt x="679" y="1337"/>
                  </a:lnTo>
                  <a:lnTo>
                    <a:pt x="679" y="1341"/>
                  </a:lnTo>
                  <a:lnTo>
                    <a:pt x="680" y="1344"/>
                  </a:lnTo>
                  <a:lnTo>
                    <a:pt x="680" y="1346"/>
                  </a:lnTo>
                  <a:lnTo>
                    <a:pt x="681" y="1347"/>
                  </a:lnTo>
                  <a:lnTo>
                    <a:pt x="680" y="1349"/>
                  </a:lnTo>
                  <a:lnTo>
                    <a:pt x="680" y="1350"/>
                  </a:lnTo>
                  <a:lnTo>
                    <a:pt x="679" y="1350"/>
                  </a:lnTo>
                  <a:lnTo>
                    <a:pt x="676" y="1351"/>
                  </a:lnTo>
                  <a:lnTo>
                    <a:pt x="675" y="1351"/>
                  </a:lnTo>
                  <a:lnTo>
                    <a:pt x="674" y="1351"/>
                  </a:lnTo>
                  <a:lnTo>
                    <a:pt x="673" y="1352"/>
                  </a:lnTo>
                  <a:lnTo>
                    <a:pt x="671" y="1354"/>
                  </a:lnTo>
                  <a:lnTo>
                    <a:pt x="671" y="1356"/>
                  </a:lnTo>
                  <a:lnTo>
                    <a:pt x="671" y="1359"/>
                  </a:lnTo>
                  <a:lnTo>
                    <a:pt x="673" y="1360"/>
                  </a:lnTo>
                  <a:lnTo>
                    <a:pt x="680" y="1372"/>
                  </a:lnTo>
                  <a:lnTo>
                    <a:pt x="684" y="1377"/>
                  </a:lnTo>
                  <a:lnTo>
                    <a:pt x="694" y="1370"/>
                  </a:lnTo>
                  <a:lnTo>
                    <a:pt x="699" y="1367"/>
                  </a:lnTo>
                  <a:lnTo>
                    <a:pt x="710" y="1372"/>
                  </a:lnTo>
                  <a:lnTo>
                    <a:pt x="710" y="1376"/>
                  </a:lnTo>
                  <a:lnTo>
                    <a:pt x="701" y="1371"/>
                  </a:lnTo>
                  <a:lnTo>
                    <a:pt x="684" y="1380"/>
                  </a:lnTo>
                  <a:lnTo>
                    <a:pt x="686" y="1385"/>
                  </a:lnTo>
                  <a:lnTo>
                    <a:pt x="694" y="1392"/>
                  </a:lnTo>
                  <a:lnTo>
                    <a:pt x="709" y="1384"/>
                  </a:lnTo>
                  <a:lnTo>
                    <a:pt x="710" y="1381"/>
                  </a:lnTo>
                  <a:lnTo>
                    <a:pt x="710" y="1380"/>
                  </a:lnTo>
                  <a:lnTo>
                    <a:pt x="713" y="1380"/>
                  </a:lnTo>
                  <a:lnTo>
                    <a:pt x="713" y="1382"/>
                  </a:lnTo>
                  <a:lnTo>
                    <a:pt x="699" y="1394"/>
                  </a:lnTo>
                  <a:lnTo>
                    <a:pt x="699" y="1395"/>
                  </a:lnTo>
                  <a:lnTo>
                    <a:pt x="704" y="1399"/>
                  </a:lnTo>
                  <a:lnTo>
                    <a:pt x="718" y="1397"/>
                  </a:lnTo>
                  <a:lnTo>
                    <a:pt x="721" y="1396"/>
                  </a:lnTo>
                  <a:lnTo>
                    <a:pt x="724" y="1399"/>
                  </a:lnTo>
                  <a:lnTo>
                    <a:pt x="726" y="1397"/>
                  </a:lnTo>
                  <a:lnTo>
                    <a:pt x="726" y="1399"/>
                  </a:lnTo>
                  <a:lnTo>
                    <a:pt x="729" y="1399"/>
                  </a:lnTo>
                  <a:lnTo>
                    <a:pt x="730" y="1399"/>
                  </a:lnTo>
                  <a:lnTo>
                    <a:pt x="730" y="1400"/>
                  </a:lnTo>
                  <a:lnTo>
                    <a:pt x="731" y="1400"/>
                  </a:lnTo>
                  <a:lnTo>
                    <a:pt x="734" y="1401"/>
                  </a:lnTo>
                  <a:lnTo>
                    <a:pt x="735" y="1402"/>
                  </a:lnTo>
                  <a:lnTo>
                    <a:pt x="736" y="1405"/>
                  </a:lnTo>
                  <a:lnTo>
                    <a:pt x="740" y="1407"/>
                  </a:lnTo>
                  <a:lnTo>
                    <a:pt x="743" y="1409"/>
                  </a:lnTo>
                  <a:lnTo>
                    <a:pt x="743" y="1411"/>
                  </a:lnTo>
                  <a:lnTo>
                    <a:pt x="743" y="1412"/>
                  </a:lnTo>
                  <a:lnTo>
                    <a:pt x="743" y="1416"/>
                  </a:lnTo>
                  <a:lnTo>
                    <a:pt x="740" y="1419"/>
                  </a:lnTo>
                  <a:lnTo>
                    <a:pt x="738" y="1421"/>
                  </a:lnTo>
                  <a:lnTo>
                    <a:pt x="736" y="1422"/>
                  </a:lnTo>
                  <a:lnTo>
                    <a:pt x="735" y="1424"/>
                  </a:lnTo>
                  <a:lnTo>
                    <a:pt x="734" y="1425"/>
                  </a:lnTo>
                  <a:lnTo>
                    <a:pt x="733" y="1426"/>
                  </a:lnTo>
                  <a:lnTo>
                    <a:pt x="731" y="1427"/>
                  </a:lnTo>
                  <a:lnTo>
                    <a:pt x="730" y="1429"/>
                  </a:lnTo>
                  <a:lnTo>
                    <a:pt x="729" y="1430"/>
                  </a:lnTo>
                  <a:lnTo>
                    <a:pt x="726" y="1434"/>
                  </a:lnTo>
                  <a:lnTo>
                    <a:pt x="726" y="1435"/>
                  </a:lnTo>
                  <a:lnTo>
                    <a:pt x="725" y="1439"/>
                  </a:lnTo>
                  <a:lnTo>
                    <a:pt x="724" y="1441"/>
                  </a:lnTo>
                  <a:lnTo>
                    <a:pt x="721" y="1445"/>
                  </a:lnTo>
                  <a:lnTo>
                    <a:pt x="716" y="1451"/>
                  </a:lnTo>
                  <a:lnTo>
                    <a:pt x="711" y="1455"/>
                  </a:lnTo>
                  <a:lnTo>
                    <a:pt x="709" y="1457"/>
                  </a:lnTo>
                  <a:lnTo>
                    <a:pt x="706" y="1457"/>
                  </a:lnTo>
                  <a:lnTo>
                    <a:pt x="705" y="1459"/>
                  </a:lnTo>
                  <a:lnTo>
                    <a:pt x="703" y="1461"/>
                  </a:lnTo>
                  <a:lnTo>
                    <a:pt x="700" y="1462"/>
                  </a:lnTo>
                  <a:lnTo>
                    <a:pt x="690" y="1461"/>
                  </a:lnTo>
                  <a:lnTo>
                    <a:pt x="681" y="1461"/>
                  </a:lnTo>
                  <a:lnTo>
                    <a:pt x="679" y="1461"/>
                  </a:lnTo>
                  <a:lnTo>
                    <a:pt x="676" y="1460"/>
                  </a:lnTo>
                  <a:lnTo>
                    <a:pt x="675" y="1460"/>
                  </a:lnTo>
                  <a:lnTo>
                    <a:pt x="670" y="1457"/>
                  </a:lnTo>
                  <a:lnTo>
                    <a:pt x="668" y="1457"/>
                  </a:lnTo>
                  <a:lnTo>
                    <a:pt x="665" y="1457"/>
                  </a:lnTo>
                  <a:lnTo>
                    <a:pt x="663" y="1457"/>
                  </a:lnTo>
                  <a:lnTo>
                    <a:pt x="663" y="1459"/>
                  </a:lnTo>
                  <a:lnTo>
                    <a:pt x="663" y="1461"/>
                  </a:lnTo>
                  <a:lnTo>
                    <a:pt x="661" y="1461"/>
                  </a:lnTo>
                  <a:lnTo>
                    <a:pt x="660" y="1462"/>
                  </a:lnTo>
                  <a:lnTo>
                    <a:pt x="658" y="1461"/>
                  </a:lnTo>
                  <a:lnTo>
                    <a:pt x="656" y="1462"/>
                  </a:lnTo>
                  <a:lnTo>
                    <a:pt x="656" y="1464"/>
                  </a:lnTo>
                  <a:lnTo>
                    <a:pt x="655" y="1465"/>
                  </a:lnTo>
                  <a:lnTo>
                    <a:pt x="655" y="1466"/>
                  </a:lnTo>
                  <a:lnTo>
                    <a:pt x="654" y="1466"/>
                  </a:lnTo>
                  <a:lnTo>
                    <a:pt x="653" y="1466"/>
                  </a:lnTo>
                  <a:lnTo>
                    <a:pt x="651" y="1462"/>
                  </a:lnTo>
                  <a:lnTo>
                    <a:pt x="651" y="1461"/>
                  </a:lnTo>
                  <a:lnTo>
                    <a:pt x="650" y="1461"/>
                  </a:lnTo>
                  <a:lnTo>
                    <a:pt x="649" y="1462"/>
                  </a:lnTo>
                  <a:lnTo>
                    <a:pt x="649" y="1465"/>
                  </a:lnTo>
                  <a:lnTo>
                    <a:pt x="649" y="1466"/>
                  </a:lnTo>
                  <a:lnTo>
                    <a:pt x="646" y="1467"/>
                  </a:lnTo>
                  <a:lnTo>
                    <a:pt x="644" y="1467"/>
                  </a:lnTo>
                  <a:lnTo>
                    <a:pt x="643" y="1466"/>
                  </a:lnTo>
                  <a:lnTo>
                    <a:pt x="641" y="1465"/>
                  </a:lnTo>
                  <a:lnTo>
                    <a:pt x="640" y="1462"/>
                  </a:lnTo>
                  <a:lnTo>
                    <a:pt x="639" y="1461"/>
                  </a:lnTo>
                  <a:lnTo>
                    <a:pt x="639" y="1460"/>
                  </a:lnTo>
                  <a:lnTo>
                    <a:pt x="636" y="1461"/>
                  </a:lnTo>
                  <a:lnTo>
                    <a:pt x="635" y="1460"/>
                  </a:lnTo>
                  <a:lnTo>
                    <a:pt x="635" y="1459"/>
                  </a:lnTo>
                  <a:lnTo>
                    <a:pt x="635" y="1457"/>
                  </a:lnTo>
                  <a:lnTo>
                    <a:pt x="636" y="1456"/>
                  </a:lnTo>
                  <a:lnTo>
                    <a:pt x="634" y="1455"/>
                  </a:lnTo>
                  <a:lnTo>
                    <a:pt x="631" y="1454"/>
                  </a:lnTo>
                  <a:lnTo>
                    <a:pt x="629" y="1452"/>
                  </a:lnTo>
                  <a:lnTo>
                    <a:pt x="621" y="1449"/>
                  </a:lnTo>
                  <a:lnTo>
                    <a:pt x="616" y="1446"/>
                  </a:lnTo>
                  <a:lnTo>
                    <a:pt x="611" y="1445"/>
                  </a:lnTo>
                  <a:lnTo>
                    <a:pt x="608" y="1444"/>
                  </a:lnTo>
                  <a:lnTo>
                    <a:pt x="604" y="1442"/>
                  </a:lnTo>
                  <a:lnTo>
                    <a:pt x="600" y="1441"/>
                  </a:lnTo>
                  <a:lnTo>
                    <a:pt x="598" y="1441"/>
                  </a:lnTo>
                  <a:lnTo>
                    <a:pt x="590" y="1440"/>
                  </a:lnTo>
                  <a:lnTo>
                    <a:pt x="585" y="1439"/>
                  </a:lnTo>
                  <a:lnTo>
                    <a:pt x="578" y="1436"/>
                  </a:lnTo>
                  <a:lnTo>
                    <a:pt x="573" y="1434"/>
                  </a:lnTo>
                  <a:lnTo>
                    <a:pt x="569" y="1431"/>
                  </a:lnTo>
                  <a:lnTo>
                    <a:pt x="565" y="1427"/>
                  </a:lnTo>
                  <a:lnTo>
                    <a:pt x="564" y="1427"/>
                  </a:lnTo>
                  <a:lnTo>
                    <a:pt x="559" y="1425"/>
                  </a:lnTo>
                  <a:lnTo>
                    <a:pt x="554" y="1424"/>
                  </a:lnTo>
                  <a:lnTo>
                    <a:pt x="550" y="1424"/>
                  </a:lnTo>
                  <a:lnTo>
                    <a:pt x="546" y="1424"/>
                  </a:lnTo>
                  <a:lnTo>
                    <a:pt x="543" y="1425"/>
                  </a:lnTo>
                  <a:lnTo>
                    <a:pt x="538" y="1424"/>
                  </a:lnTo>
                  <a:lnTo>
                    <a:pt x="534" y="1426"/>
                  </a:lnTo>
                  <a:lnTo>
                    <a:pt x="529" y="1426"/>
                  </a:lnTo>
                  <a:lnTo>
                    <a:pt x="525" y="1425"/>
                  </a:lnTo>
                  <a:lnTo>
                    <a:pt x="518" y="1421"/>
                  </a:lnTo>
                  <a:lnTo>
                    <a:pt x="498" y="1410"/>
                  </a:lnTo>
                  <a:lnTo>
                    <a:pt x="499" y="1412"/>
                  </a:lnTo>
                  <a:lnTo>
                    <a:pt x="501" y="1414"/>
                  </a:lnTo>
                  <a:lnTo>
                    <a:pt x="503" y="1416"/>
                  </a:lnTo>
                  <a:lnTo>
                    <a:pt x="508" y="1419"/>
                  </a:lnTo>
                  <a:lnTo>
                    <a:pt x="509" y="1417"/>
                  </a:lnTo>
                  <a:lnTo>
                    <a:pt x="510" y="1419"/>
                  </a:lnTo>
                  <a:lnTo>
                    <a:pt x="510" y="1420"/>
                  </a:lnTo>
                  <a:lnTo>
                    <a:pt x="510" y="1421"/>
                  </a:lnTo>
                  <a:lnTo>
                    <a:pt x="508" y="1427"/>
                  </a:lnTo>
                  <a:lnTo>
                    <a:pt x="505" y="1432"/>
                  </a:lnTo>
                  <a:lnTo>
                    <a:pt x="503" y="1436"/>
                  </a:lnTo>
                  <a:lnTo>
                    <a:pt x="491" y="1439"/>
                  </a:lnTo>
                  <a:lnTo>
                    <a:pt x="490" y="1439"/>
                  </a:lnTo>
                  <a:lnTo>
                    <a:pt x="486" y="1442"/>
                  </a:lnTo>
                  <a:lnTo>
                    <a:pt x="485" y="1442"/>
                  </a:lnTo>
                  <a:lnTo>
                    <a:pt x="483" y="1441"/>
                  </a:lnTo>
                  <a:lnTo>
                    <a:pt x="484" y="1439"/>
                  </a:lnTo>
                  <a:lnTo>
                    <a:pt x="488" y="1436"/>
                  </a:lnTo>
                  <a:lnTo>
                    <a:pt x="486" y="1436"/>
                  </a:lnTo>
                  <a:lnTo>
                    <a:pt x="479" y="1430"/>
                  </a:lnTo>
                  <a:lnTo>
                    <a:pt x="466" y="1429"/>
                  </a:lnTo>
                  <a:lnTo>
                    <a:pt x="465" y="1430"/>
                  </a:lnTo>
                  <a:lnTo>
                    <a:pt x="465" y="1431"/>
                  </a:lnTo>
                  <a:lnTo>
                    <a:pt x="464" y="1432"/>
                  </a:lnTo>
                  <a:lnTo>
                    <a:pt x="463" y="1432"/>
                  </a:lnTo>
                  <a:lnTo>
                    <a:pt x="461" y="1432"/>
                  </a:lnTo>
                  <a:lnTo>
                    <a:pt x="461" y="1431"/>
                  </a:lnTo>
                  <a:lnTo>
                    <a:pt x="460" y="1431"/>
                  </a:lnTo>
                  <a:lnTo>
                    <a:pt x="460" y="1430"/>
                  </a:lnTo>
                  <a:lnTo>
                    <a:pt x="460" y="1429"/>
                  </a:lnTo>
                  <a:lnTo>
                    <a:pt x="461" y="1427"/>
                  </a:lnTo>
                  <a:lnTo>
                    <a:pt x="463" y="1427"/>
                  </a:lnTo>
                  <a:lnTo>
                    <a:pt x="465" y="1426"/>
                  </a:lnTo>
                  <a:lnTo>
                    <a:pt x="470" y="1426"/>
                  </a:lnTo>
                  <a:lnTo>
                    <a:pt x="479" y="1429"/>
                  </a:lnTo>
                  <a:lnTo>
                    <a:pt x="480" y="1430"/>
                  </a:lnTo>
                  <a:lnTo>
                    <a:pt x="488" y="1434"/>
                  </a:lnTo>
                  <a:lnTo>
                    <a:pt x="489" y="1435"/>
                  </a:lnTo>
                  <a:lnTo>
                    <a:pt x="496" y="1434"/>
                  </a:lnTo>
                  <a:lnTo>
                    <a:pt x="498" y="1434"/>
                  </a:lnTo>
                  <a:lnTo>
                    <a:pt x="500" y="1432"/>
                  </a:lnTo>
                  <a:lnTo>
                    <a:pt x="501" y="1427"/>
                  </a:lnTo>
                  <a:lnTo>
                    <a:pt x="505" y="1420"/>
                  </a:lnTo>
                  <a:lnTo>
                    <a:pt x="504" y="1420"/>
                  </a:lnTo>
                  <a:lnTo>
                    <a:pt x="499" y="1417"/>
                  </a:lnTo>
                  <a:lnTo>
                    <a:pt x="498" y="1417"/>
                  </a:lnTo>
                  <a:lnTo>
                    <a:pt x="491" y="1415"/>
                  </a:lnTo>
                  <a:lnTo>
                    <a:pt x="488" y="1414"/>
                  </a:lnTo>
                  <a:lnTo>
                    <a:pt x="486" y="1416"/>
                  </a:lnTo>
                  <a:lnTo>
                    <a:pt x="485" y="1421"/>
                  </a:lnTo>
                  <a:lnTo>
                    <a:pt x="488" y="1422"/>
                  </a:lnTo>
                  <a:lnTo>
                    <a:pt x="488" y="1425"/>
                  </a:lnTo>
                  <a:lnTo>
                    <a:pt x="481" y="1424"/>
                  </a:lnTo>
                  <a:lnTo>
                    <a:pt x="483" y="1421"/>
                  </a:lnTo>
                  <a:lnTo>
                    <a:pt x="484" y="1421"/>
                  </a:lnTo>
                  <a:lnTo>
                    <a:pt x="484" y="1419"/>
                  </a:lnTo>
                  <a:lnTo>
                    <a:pt x="476" y="1410"/>
                  </a:lnTo>
                  <a:lnTo>
                    <a:pt x="471" y="1404"/>
                  </a:lnTo>
                  <a:lnTo>
                    <a:pt x="459" y="1400"/>
                  </a:lnTo>
                  <a:lnTo>
                    <a:pt x="451" y="1400"/>
                  </a:lnTo>
                  <a:lnTo>
                    <a:pt x="448" y="1397"/>
                  </a:lnTo>
                  <a:lnTo>
                    <a:pt x="441" y="1397"/>
                  </a:lnTo>
                  <a:lnTo>
                    <a:pt x="439" y="1397"/>
                  </a:lnTo>
                  <a:lnTo>
                    <a:pt x="436" y="1396"/>
                  </a:lnTo>
                  <a:lnTo>
                    <a:pt x="431" y="1397"/>
                  </a:lnTo>
                  <a:lnTo>
                    <a:pt x="428" y="1397"/>
                  </a:lnTo>
                  <a:lnTo>
                    <a:pt x="424" y="1397"/>
                  </a:lnTo>
                  <a:lnTo>
                    <a:pt x="421" y="1399"/>
                  </a:lnTo>
                  <a:lnTo>
                    <a:pt x="416" y="1402"/>
                  </a:lnTo>
                  <a:lnTo>
                    <a:pt x="413" y="1404"/>
                  </a:lnTo>
                  <a:lnTo>
                    <a:pt x="410" y="1404"/>
                  </a:lnTo>
                  <a:lnTo>
                    <a:pt x="405" y="1406"/>
                  </a:lnTo>
                  <a:lnTo>
                    <a:pt x="401" y="1406"/>
                  </a:lnTo>
                  <a:lnTo>
                    <a:pt x="399" y="1407"/>
                  </a:lnTo>
                  <a:lnTo>
                    <a:pt x="395" y="1409"/>
                  </a:lnTo>
                  <a:lnTo>
                    <a:pt x="394" y="1409"/>
                  </a:lnTo>
                  <a:lnTo>
                    <a:pt x="391" y="1409"/>
                  </a:lnTo>
                  <a:lnTo>
                    <a:pt x="389" y="1410"/>
                  </a:lnTo>
                  <a:lnTo>
                    <a:pt x="384" y="1412"/>
                  </a:lnTo>
                  <a:lnTo>
                    <a:pt x="380" y="1416"/>
                  </a:lnTo>
                  <a:lnTo>
                    <a:pt x="375" y="1420"/>
                  </a:lnTo>
                  <a:lnTo>
                    <a:pt x="366" y="1429"/>
                  </a:lnTo>
                  <a:lnTo>
                    <a:pt x="364" y="1431"/>
                  </a:lnTo>
                  <a:lnTo>
                    <a:pt x="360" y="1434"/>
                  </a:lnTo>
                  <a:lnTo>
                    <a:pt x="360" y="1437"/>
                  </a:lnTo>
                  <a:lnTo>
                    <a:pt x="360" y="1445"/>
                  </a:lnTo>
                  <a:lnTo>
                    <a:pt x="360" y="1452"/>
                  </a:lnTo>
                  <a:lnTo>
                    <a:pt x="359" y="1456"/>
                  </a:lnTo>
                  <a:lnTo>
                    <a:pt x="354" y="1464"/>
                  </a:lnTo>
                  <a:lnTo>
                    <a:pt x="353" y="1466"/>
                  </a:lnTo>
                  <a:lnTo>
                    <a:pt x="353" y="1469"/>
                  </a:lnTo>
                  <a:lnTo>
                    <a:pt x="353" y="1472"/>
                  </a:lnTo>
                  <a:lnTo>
                    <a:pt x="353" y="1474"/>
                  </a:lnTo>
                  <a:lnTo>
                    <a:pt x="351" y="1475"/>
                  </a:lnTo>
                  <a:lnTo>
                    <a:pt x="348" y="1475"/>
                  </a:lnTo>
                  <a:lnTo>
                    <a:pt x="344" y="1476"/>
                  </a:lnTo>
                  <a:lnTo>
                    <a:pt x="341" y="1477"/>
                  </a:lnTo>
                  <a:lnTo>
                    <a:pt x="340" y="1479"/>
                  </a:lnTo>
                  <a:lnTo>
                    <a:pt x="338" y="1480"/>
                  </a:lnTo>
                  <a:lnTo>
                    <a:pt x="335" y="1481"/>
                  </a:lnTo>
                  <a:lnTo>
                    <a:pt x="333" y="1482"/>
                  </a:lnTo>
                  <a:lnTo>
                    <a:pt x="329" y="1485"/>
                  </a:lnTo>
                  <a:lnTo>
                    <a:pt x="328" y="1485"/>
                  </a:lnTo>
                  <a:lnTo>
                    <a:pt x="324" y="1485"/>
                  </a:lnTo>
                  <a:lnTo>
                    <a:pt x="321" y="1484"/>
                  </a:lnTo>
                  <a:lnTo>
                    <a:pt x="318" y="1482"/>
                  </a:lnTo>
                  <a:lnTo>
                    <a:pt x="314" y="1481"/>
                  </a:lnTo>
                  <a:lnTo>
                    <a:pt x="311" y="1481"/>
                  </a:lnTo>
                  <a:lnTo>
                    <a:pt x="309" y="1480"/>
                  </a:lnTo>
                  <a:lnTo>
                    <a:pt x="306" y="1480"/>
                  </a:lnTo>
                  <a:lnTo>
                    <a:pt x="303" y="1479"/>
                  </a:lnTo>
                  <a:lnTo>
                    <a:pt x="300" y="1477"/>
                  </a:lnTo>
                  <a:lnTo>
                    <a:pt x="296" y="1477"/>
                  </a:lnTo>
                  <a:lnTo>
                    <a:pt x="286" y="1476"/>
                  </a:lnTo>
                  <a:lnTo>
                    <a:pt x="281" y="1476"/>
                  </a:lnTo>
                  <a:lnTo>
                    <a:pt x="274" y="1472"/>
                  </a:lnTo>
                  <a:lnTo>
                    <a:pt x="263" y="1470"/>
                  </a:lnTo>
                  <a:lnTo>
                    <a:pt x="253" y="1465"/>
                  </a:lnTo>
                  <a:lnTo>
                    <a:pt x="233" y="1472"/>
                  </a:lnTo>
                  <a:lnTo>
                    <a:pt x="230" y="1474"/>
                  </a:lnTo>
                  <a:lnTo>
                    <a:pt x="205" y="1479"/>
                  </a:lnTo>
                  <a:lnTo>
                    <a:pt x="200" y="1484"/>
                  </a:lnTo>
                  <a:lnTo>
                    <a:pt x="199" y="1486"/>
                  </a:lnTo>
                  <a:lnTo>
                    <a:pt x="195" y="1482"/>
                  </a:lnTo>
                  <a:lnTo>
                    <a:pt x="200" y="1476"/>
                  </a:lnTo>
                  <a:lnTo>
                    <a:pt x="201" y="1476"/>
                  </a:lnTo>
                  <a:lnTo>
                    <a:pt x="206" y="1475"/>
                  </a:lnTo>
                  <a:lnTo>
                    <a:pt x="215" y="1474"/>
                  </a:lnTo>
                  <a:lnTo>
                    <a:pt x="229" y="1471"/>
                  </a:lnTo>
                  <a:lnTo>
                    <a:pt x="233" y="1457"/>
                  </a:lnTo>
                  <a:lnTo>
                    <a:pt x="221" y="1457"/>
                  </a:lnTo>
                  <a:lnTo>
                    <a:pt x="219" y="1457"/>
                  </a:lnTo>
                  <a:lnTo>
                    <a:pt x="218" y="1456"/>
                  </a:lnTo>
                  <a:lnTo>
                    <a:pt x="215" y="1457"/>
                  </a:lnTo>
                  <a:lnTo>
                    <a:pt x="211" y="1457"/>
                  </a:lnTo>
                  <a:lnTo>
                    <a:pt x="209" y="1456"/>
                  </a:lnTo>
                  <a:lnTo>
                    <a:pt x="204" y="1456"/>
                  </a:lnTo>
                  <a:lnTo>
                    <a:pt x="200" y="1456"/>
                  </a:lnTo>
                  <a:lnTo>
                    <a:pt x="196" y="1457"/>
                  </a:lnTo>
                  <a:lnTo>
                    <a:pt x="195" y="1457"/>
                  </a:lnTo>
                  <a:lnTo>
                    <a:pt x="193" y="1459"/>
                  </a:lnTo>
                  <a:lnTo>
                    <a:pt x="191" y="1459"/>
                  </a:lnTo>
                  <a:lnTo>
                    <a:pt x="188" y="1460"/>
                  </a:lnTo>
                  <a:lnTo>
                    <a:pt x="185" y="1461"/>
                  </a:lnTo>
                  <a:lnTo>
                    <a:pt x="184" y="1462"/>
                  </a:lnTo>
                  <a:lnTo>
                    <a:pt x="181" y="1462"/>
                  </a:lnTo>
                  <a:lnTo>
                    <a:pt x="180" y="1464"/>
                  </a:lnTo>
                  <a:lnTo>
                    <a:pt x="178" y="1466"/>
                  </a:lnTo>
                  <a:lnTo>
                    <a:pt x="175" y="1470"/>
                  </a:lnTo>
                  <a:lnTo>
                    <a:pt x="174" y="1472"/>
                  </a:lnTo>
                  <a:lnTo>
                    <a:pt x="173" y="1476"/>
                  </a:lnTo>
                  <a:lnTo>
                    <a:pt x="173" y="1479"/>
                  </a:lnTo>
                  <a:lnTo>
                    <a:pt x="173" y="1480"/>
                  </a:lnTo>
                  <a:lnTo>
                    <a:pt x="173" y="1481"/>
                  </a:lnTo>
                  <a:lnTo>
                    <a:pt x="188" y="1479"/>
                  </a:lnTo>
                  <a:lnTo>
                    <a:pt x="188" y="1480"/>
                  </a:lnTo>
                  <a:lnTo>
                    <a:pt x="190" y="1480"/>
                  </a:lnTo>
                  <a:lnTo>
                    <a:pt x="191" y="1481"/>
                  </a:lnTo>
                  <a:lnTo>
                    <a:pt x="186" y="1482"/>
                  </a:lnTo>
                  <a:lnTo>
                    <a:pt x="195" y="1494"/>
                  </a:lnTo>
                  <a:lnTo>
                    <a:pt x="200" y="1495"/>
                  </a:lnTo>
                  <a:lnTo>
                    <a:pt x="200" y="1497"/>
                  </a:lnTo>
                  <a:lnTo>
                    <a:pt x="193" y="1497"/>
                  </a:lnTo>
                  <a:lnTo>
                    <a:pt x="181" y="1485"/>
                  </a:lnTo>
                  <a:lnTo>
                    <a:pt x="179" y="1487"/>
                  </a:lnTo>
                  <a:lnTo>
                    <a:pt x="173" y="1499"/>
                  </a:lnTo>
                  <a:lnTo>
                    <a:pt x="168" y="1502"/>
                  </a:lnTo>
                  <a:lnTo>
                    <a:pt x="160" y="1504"/>
                  </a:lnTo>
                  <a:lnTo>
                    <a:pt x="158" y="1507"/>
                  </a:lnTo>
                  <a:lnTo>
                    <a:pt x="156" y="1509"/>
                  </a:lnTo>
                  <a:lnTo>
                    <a:pt x="154" y="1511"/>
                  </a:lnTo>
                  <a:lnTo>
                    <a:pt x="153" y="1512"/>
                  </a:lnTo>
                  <a:lnTo>
                    <a:pt x="151" y="1514"/>
                  </a:lnTo>
                  <a:lnTo>
                    <a:pt x="150" y="1514"/>
                  </a:lnTo>
                  <a:lnTo>
                    <a:pt x="149" y="1515"/>
                  </a:lnTo>
                  <a:lnTo>
                    <a:pt x="148" y="1519"/>
                  </a:lnTo>
                  <a:lnTo>
                    <a:pt x="146" y="1521"/>
                  </a:lnTo>
                  <a:lnTo>
                    <a:pt x="145" y="1522"/>
                  </a:lnTo>
                  <a:lnTo>
                    <a:pt x="143" y="1525"/>
                  </a:lnTo>
                  <a:lnTo>
                    <a:pt x="138" y="1529"/>
                  </a:lnTo>
                  <a:lnTo>
                    <a:pt x="136" y="1530"/>
                  </a:lnTo>
                  <a:lnTo>
                    <a:pt x="133" y="1531"/>
                  </a:lnTo>
                  <a:lnTo>
                    <a:pt x="130" y="1530"/>
                  </a:lnTo>
                  <a:lnTo>
                    <a:pt x="123" y="1529"/>
                  </a:lnTo>
                  <a:lnTo>
                    <a:pt x="118" y="1527"/>
                  </a:lnTo>
                  <a:lnTo>
                    <a:pt x="114" y="1527"/>
                  </a:lnTo>
                  <a:lnTo>
                    <a:pt x="108" y="1526"/>
                  </a:lnTo>
                  <a:lnTo>
                    <a:pt x="105" y="1526"/>
                  </a:lnTo>
                  <a:lnTo>
                    <a:pt x="103" y="1526"/>
                  </a:lnTo>
                  <a:lnTo>
                    <a:pt x="99" y="1526"/>
                  </a:lnTo>
                  <a:lnTo>
                    <a:pt x="96" y="1527"/>
                  </a:lnTo>
                  <a:lnTo>
                    <a:pt x="94" y="1530"/>
                  </a:lnTo>
                  <a:lnTo>
                    <a:pt x="89" y="1534"/>
                  </a:lnTo>
                  <a:lnTo>
                    <a:pt x="86" y="1536"/>
                  </a:lnTo>
                  <a:lnTo>
                    <a:pt x="85" y="1536"/>
                  </a:lnTo>
                  <a:lnTo>
                    <a:pt x="79" y="1537"/>
                  </a:lnTo>
                  <a:lnTo>
                    <a:pt x="76" y="1539"/>
                  </a:lnTo>
                  <a:lnTo>
                    <a:pt x="74" y="1539"/>
                  </a:lnTo>
                  <a:lnTo>
                    <a:pt x="71" y="1539"/>
                  </a:lnTo>
                  <a:lnTo>
                    <a:pt x="69" y="1539"/>
                  </a:lnTo>
                  <a:lnTo>
                    <a:pt x="65" y="1536"/>
                  </a:lnTo>
                  <a:lnTo>
                    <a:pt x="61" y="1535"/>
                  </a:lnTo>
                  <a:lnTo>
                    <a:pt x="60" y="1535"/>
                  </a:lnTo>
                  <a:lnTo>
                    <a:pt x="58" y="1535"/>
                  </a:lnTo>
                  <a:lnTo>
                    <a:pt x="56" y="1534"/>
                  </a:lnTo>
                  <a:lnTo>
                    <a:pt x="54" y="1532"/>
                  </a:lnTo>
                  <a:lnTo>
                    <a:pt x="51" y="1530"/>
                  </a:lnTo>
                  <a:lnTo>
                    <a:pt x="49" y="1527"/>
                  </a:lnTo>
                  <a:lnTo>
                    <a:pt x="48" y="1527"/>
                  </a:lnTo>
                  <a:lnTo>
                    <a:pt x="46" y="1527"/>
                  </a:lnTo>
                  <a:lnTo>
                    <a:pt x="44" y="1526"/>
                  </a:lnTo>
                  <a:lnTo>
                    <a:pt x="40" y="1524"/>
                  </a:lnTo>
                  <a:lnTo>
                    <a:pt x="39" y="1524"/>
                  </a:lnTo>
                  <a:lnTo>
                    <a:pt x="34" y="1522"/>
                  </a:lnTo>
                  <a:lnTo>
                    <a:pt x="28" y="1521"/>
                  </a:lnTo>
                  <a:lnTo>
                    <a:pt x="24" y="1521"/>
                  </a:lnTo>
                  <a:lnTo>
                    <a:pt x="21" y="1521"/>
                  </a:lnTo>
                  <a:lnTo>
                    <a:pt x="18" y="1520"/>
                  </a:lnTo>
                  <a:lnTo>
                    <a:pt x="14" y="1519"/>
                  </a:lnTo>
                  <a:lnTo>
                    <a:pt x="11" y="1519"/>
                  </a:lnTo>
                  <a:lnTo>
                    <a:pt x="10" y="1517"/>
                  </a:lnTo>
                  <a:lnTo>
                    <a:pt x="10" y="1516"/>
                  </a:lnTo>
                  <a:lnTo>
                    <a:pt x="10" y="1514"/>
                  </a:lnTo>
                  <a:lnTo>
                    <a:pt x="9" y="1512"/>
                  </a:lnTo>
                  <a:lnTo>
                    <a:pt x="8" y="1511"/>
                  </a:lnTo>
                  <a:lnTo>
                    <a:pt x="6" y="1510"/>
                  </a:lnTo>
                  <a:lnTo>
                    <a:pt x="5" y="1507"/>
                  </a:lnTo>
                  <a:lnTo>
                    <a:pt x="4" y="1507"/>
                  </a:lnTo>
                  <a:lnTo>
                    <a:pt x="3" y="1507"/>
                  </a:lnTo>
                  <a:lnTo>
                    <a:pt x="1" y="1507"/>
                  </a:lnTo>
                  <a:lnTo>
                    <a:pt x="0" y="1506"/>
                  </a:lnTo>
                  <a:lnTo>
                    <a:pt x="1" y="1506"/>
                  </a:lnTo>
                  <a:lnTo>
                    <a:pt x="3" y="1505"/>
                  </a:lnTo>
                  <a:lnTo>
                    <a:pt x="3" y="1504"/>
                  </a:lnTo>
                  <a:lnTo>
                    <a:pt x="3" y="1502"/>
                  </a:lnTo>
                  <a:lnTo>
                    <a:pt x="3" y="1500"/>
                  </a:lnTo>
                  <a:lnTo>
                    <a:pt x="3" y="1494"/>
                  </a:lnTo>
                  <a:lnTo>
                    <a:pt x="5" y="1490"/>
                  </a:lnTo>
                  <a:lnTo>
                    <a:pt x="6" y="1487"/>
                  </a:lnTo>
                  <a:lnTo>
                    <a:pt x="8" y="1486"/>
                  </a:lnTo>
                  <a:lnTo>
                    <a:pt x="9" y="1484"/>
                  </a:lnTo>
                  <a:lnTo>
                    <a:pt x="9" y="1482"/>
                  </a:lnTo>
                  <a:lnTo>
                    <a:pt x="9" y="1481"/>
                  </a:lnTo>
                  <a:lnTo>
                    <a:pt x="9" y="1480"/>
                  </a:lnTo>
                  <a:lnTo>
                    <a:pt x="9" y="1477"/>
                  </a:lnTo>
                  <a:lnTo>
                    <a:pt x="10" y="1475"/>
                  </a:lnTo>
                  <a:lnTo>
                    <a:pt x="11" y="1472"/>
                  </a:lnTo>
                  <a:lnTo>
                    <a:pt x="14" y="1469"/>
                  </a:lnTo>
                  <a:lnTo>
                    <a:pt x="16" y="1465"/>
                  </a:lnTo>
                  <a:lnTo>
                    <a:pt x="19" y="1462"/>
                  </a:lnTo>
                  <a:lnTo>
                    <a:pt x="21" y="1460"/>
                  </a:lnTo>
                  <a:lnTo>
                    <a:pt x="21" y="1457"/>
                  </a:lnTo>
                  <a:lnTo>
                    <a:pt x="21" y="1456"/>
                  </a:lnTo>
                  <a:lnTo>
                    <a:pt x="21" y="1455"/>
                  </a:lnTo>
                  <a:lnTo>
                    <a:pt x="21" y="1454"/>
                  </a:lnTo>
                  <a:lnTo>
                    <a:pt x="23" y="1454"/>
                  </a:lnTo>
                  <a:lnTo>
                    <a:pt x="24" y="1454"/>
                  </a:lnTo>
                  <a:lnTo>
                    <a:pt x="24" y="1452"/>
                  </a:lnTo>
                  <a:lnTo>
                    <a:pt x="26" y="1450"/>
                  </a:lnTo>
                  <a:lnTo>
                    <a:pt x="29" y="1447"/>
                  </a:lnTo>
                  <a:lnTo>
                    <a:pt x="31" y="1445"/>
                  </a:lnTo>
                  <a:lnTo>
                    <a:pt x="35" y="1441"/>
                  </a:lnTo>
                  <a:lnTo>
                    <a:pt x="36" y="1441"/>
                  </a:lnTo>
                  <a:lnTo>
                    <a:pt x="40" y="1440"/>
                  </a:lnTo>
                  <a:lnTo>
                    <a:pt x="41" y="1440"/>
                  </a:lnTo>
                  <a:lnTo>
                    <a:pt x="45" y="1437"/>
                  </a:lnTo>
                  <a:lnTo>
                    <a:pt x="49" y="1436"/>
                  </a:lnTo>
                  <a:lnTo>
                    <a:pt x="51" y="1435"/>
                  </a:lnTo>
                  <a:lnTo>
                    <a:pt x="54" y="1435"/>
                  </a:lnTo>
                  <a:lnTo>
                    <a:pt x="56" y="1436"/>
                  </a:lnTo>
                  <a:lnTo>
                    <a:pt x="58" y="1436"/>
                  </a:lnTo>
                  <a:lnTo>
                    <a:pt x="60" y="1436"/>
                  </a:lnTo>
                  <a:lnTo>
                    <a:pt x="63" y="1436"/>
                  </a:lnTo>
                  <a:lnTo>
                    <a:pt x="64" y="1432"/>
                  </a:lnTo>
                  <a:lnTo>
                    <a:pt x="66" y="1431"/>
                  </a:lnTo>
                  <a:lnTo>
                    <a:pt x="69" y="1430"/>
                  </a:lnTo>
                  <a:lnTo>
                    <a:pt x="71" y="1430"/>
                  </a:lnTo>
                  <a:lnTo>
                    <a:pt x="73" y="1427"/>
                  </a:lnTo>
                  <a:lnTo>
                    <a:pt x="74" y="1426"/>
                  </a:lnTo>
                  <a:lnTo>
                    <a:pt x="75" y="1426"/>
                  </a:lnTo>
                  <a:lnTo>
                    <a:pt x="78" y="1425"/>
                  </a:lnTo>
                  <a:lnTo>
                    <a:pt x="79" y="1425"/>
                  </a:lnTo>
                  <a:lnTo>
                    <a:pt x="80" y="1425"/>
                  </a:lnTo>
                  <a:lnTo>
                    <a:pt x="81" y="1424"/>
                  </a:lnTo>
                  <a:lnTo>
                    <a:pt x="84" y="1422"/>
                  </a:lnTo>
                  <a:lnTo>
                    <a:pt x="85" y="1422"/>
                  </a:lnTo>
                  <a:lnTo>
                    <a:pt x="86" y="1422"/>
                  </a:lnTo>
                  <a:lnTo>
                    <a:pt x="88" y="1421"/>
                  </a:lnTo>
                  <a:lnTo>
                    <a:pt x="89" y="1421"/>
                  </a:lnTo>
                  <a:lnTo>
                    <a:pt x="91" y="1419"/>
                  </a:lnTo>
                  <a:lnTo>
                    <a:pt x="93" y="1417"/>
                  </a:lnTo>
                  <a:lnTo>
                    <a:pt x="94" y="1416"/>
                  </a:lnTo>
                  <a:lnTo>
                    <a:pt x="96" y="1416"/>
                  </a:lnTo>
                  <a:lnTo>
                    <a:pt x="98" y="1416"/>
                  </a:lnTo>
                  <a:lnTo>
                    <a:pt x="100" y="1415"/>
                  </a:lnTo>
                  <a:lnTo>
                    <a:pt x="103" y="1415"/>
                  </a:lnTo>
                  <a:lnTo>
                    <a:pt x="105" y="1414"/>
                  </a:lnTo>
                  <a:lnTo>
                    <a:pt x="108" y="1410"/>
                  </a:lnTo>
                  <a:lnTo>
                    <a:pt x="110" y="1409"/>
                  </a:lnTo>
                  <a:lnTo>
                    <a:pt x="113" y="1407"/>
                  </a:lnTo>
                  <a:lnTo>
                    <a:pt x="114" y="1406"/>
                  </a:lnTo>
                  <a:lnTo>
                    <a:pt x="116" y="1405"/>
                  </a:lnTo>
                  <a:lnTo>
                    <a:pt x="120" y="1402"/>
                  </a:lnTo>
                  <a:lnTo>
                    <a:pt x="121" y="1402"/>
                  </a:lnTo>
                  <a:lnTo>
                    <a:pt x="125" y="1401"/>
                  </a:lnTo>
                  <a:lnTo>
                    <a:pt x="128" y="1400"/>
                  </a:lnTo>
                  <a:lnTo>
                    <a:pt x="129" y="1400"/>
                  </a:lnTo>
                  <a:lnTo>
                    <a:pt x="130" y="1399"/>
                  </a:lnTo>
                  <a:lnTo>
                    <a:pt x="131" y="1397"/>
                  </a:lnTo>
                  <a:lnTo>
                    <a:pt x="134" y="1396"/>
                  </a:lnTo>
                  <a:lnTo>
                    <a:pt x="136" y="1396"/>
                  </a:lnTo>
                  <a:lnTo>
                    <a:pt x="140" y="1394"/>
                  </a:lnTo>
                  <a:lnTo>
                    <a:pt x="141" y="1394"/>
                  </a:lnTo>
                  <a:lnTo>
                    <a:pt x="144" y="1392"/>
                  </a:lnTo>
                  <a:lnTo>
                    <a:pt x="145" y="1392"/>
                  </a:lnTo>
                  <a:lnTo>
                    <a:pt x="148" y="1391"/>
                  </a:lnTo>
                  <a:lnTo>
                    <a:pt x="149" y="1390"/>
                  </a:lnTo>
                  <a:lnTo>
                    <a:pt x="153" y="1387"/>
                  </a:lnTo>
                  <a:lnTo>
                    <a:pt x="156" y="1385"/>
                  </a:lnTo>
                  <a:lnTo>
                    <a:pt x="158" y="1384"/>
                  </a:lnTo>
                  <a:lnTo>
                    <a:pt x="161" y="1377"/>
                  </a:lnTo>
                  <a:lnTo>
                    <a:pt x="164" y="1375"/>
                  </a:lnTo>
                  <a:lnTo>
                    <a:pt x="165" y="1372"/>
                  </a:lnTo>
                  <a:lnTo>
                    <a:pt x="166" y="1370"/>
                  </a:lnTo>
                  <a:lnTo>
                    <a:pt x="166" y="1369"/>
                  </a:lnTo>
                  <a:lnTo>
                    <a:pt x="169" y="1366"/>
                  </a:lnTo>
                  <a:lnTo>
                    <a:pt x="169" y="1364"/>
                  </a:lnTo>
                  <a:lnTo>
                    <a:pt x="170" y="1361"/>
                  </a:lnTo>
                  <a:lnTo>
                    <a:pt x="173" y="1357"/>
                  </a:lnTo>
                  <a:lnTo>
                    <a:pt x="174" y="1354"/>
                  </a:lnTo>
                  <a:lnTo>
                    <a:pt x="175" y="1352"/>
                  </a:lnTo>
                  <a:lnTo>
                    <a:pt x="176" y="1351"/>
                  </a:lnTo>
                  <a:lnTo>
                    <a:pt x="179" y="1349"/>
                  </a:lnTo>
                  <a:lnTo>
                    <a:pt x="181" y="1346"/>
                  </a:lnTo>
                  <a:lnTo>
                    <a:pt x="183" y="1342"/>
                  </a:lnTo>
                  <a:lnTo>
                    <a:pt x="184" y="1340"/>
                  </a:lnTo>
                  <a:lnTo>
                    <a:pt x="185" y="1336"/>
                  </a:lnTo>
                  <a:lnTo>
                    <a:pt x="188" y="1331"/>
                  </a:lnTo>
                  <a:lnTo>
                    <a:pt x="189" y="1327"/>
                  </a:lnTo>
                  <a:lnTo>
                    <a:pt x="189" y="1326"/>
                  </a:lnTo>
                  <a:lnTo>
                    <a:pt x="190" y="1325"/>
                  </a:lnTo>
                  <a:lnTo>
                    <a:pt x="193" y="1321"/>
                  </a:lnTo>
                  <a:lnTo>
                    <a:pt x="195" y="1319"/>
                  </a:lnTo>
                  <a:lnTo>
                    <a:pt x="196" y="1316"/>
                  </a:lnTo>
                  <a:lnTo>
                    <a:pt x="198" y="1315"/>
                  </a:lnTo>
                  <a:lnTo>
                    <a:pt x="199" y="1312"/>
                  </a:lnTo>
                  <a:lnTo>
                    <a:pt x="199" y="1311"/>
                  </a:lnTo>
                  <a:lnTo>
                    <a:pt x="200" y="1309"/>
                  </a:lnTo>
                  <a:lnTo>
                    <a:pt x="199" y="1307"/>
                  </a:lnTo>
                  <a:lnTo>
                    <a:pt x="199" y="1306"/>
                  </a:lnTo>
                  <a:lnTo>
                    <a:pt x="198" y="1306"/>
                  </a:lnTo>
                  <a:lnTo>
                    <a:pt x="196" y="1305"/>
                  </a:lnTo>
                  <a:lnTo>
                    <a:pt x="198" y="1301"/>
                  </a:lnTo>
                  <a:lnTo>
                    <a:pt x="199" y="1299"/>
                  </a:lnTo>
                  <a:lnTo>
                    <a:pt x="200" y="1299"/>
                  </a:lnTo>
                  <a:lnTo>
                    <a:pt x="201" y="1299"/>
                  </a:lnTo>
                  <a:lnTo>
                    <a:pt x="203" y="1297"/>
                  </a:lnTo>
                  <a:lnTo>
                    <a:pt x="203" y="1296"/>
                  </a:lnTo>
                  <a:lnTo>
                    <a:pt x="201" y="1296"/>
                  </a:lnTo>
                  <a:lnTo>
                    <a:pt x="201" y="1294"/>
                  </a:lnTo>
                  <a:lnTo>
                    <a:pt x="203" y="1294"/>
                  </a:lnTo>
                  <a:lnTo>
                    <a:pt x="204" y="1295"/>
                  </a:lnTo>
                  <a:lnTo>
                    <a:pt x="205" y="1294"/>
                  </a:lnTo>
                  <a:lnTo>
                    <a:pt x="205" y="1292"/>
                  </a:lnTo>
                  <a:lnTo>
                    <a:pt x="204" y="1292"/>
                  </a:lnTo>
                  <a:lnTo>
                    <a:pt x="204" y="1291"/>
                  </a:lnTo>
                  <a:lnTo>
                    <a:pt x="203" y="1290"/>
                  </a:lnTo>
                  <a:lnTo>
                    <a:pt x="203" y="1289"/>
                  </a:lnTo>
                  <a:lnTo>
                    <a:pt x="204" y="1287"/>
                  </a:lnTo>
                  <a:lnTo>
                    <a:pt x="205" y="1287"/>
                  </a:lnTo>
                  <a:lnTo>
                    <a:pt x="205" y="1289"/>
                  </a:lnTo>
                  <a:lnTo>
                    <a:pt x="206" y="1287"/>
                  </a:lnTo>
                  <a:lnTo>
                    <a:pt x="206" y="1286"/>
                  </a:lnTo>
                  <a:lnTo>
                    <a:pt x="206" y="1282"/>
                  </a:lnTo>
                  <a:lnTo>
                    <a:pt x="206" y="1281"/>
                  </a:lnTo>
                  <a:lnTo>
                    <a:pt x="208" y="1281"/>
                  </a:lnTo>
                  <a:lnTo>
                    <a:pt x="209" y="1281"/>
                  </a:lnTo>
                  <a:lnTo>
                    <a:pt x="209" y="1282"/>
                  </a:lnTo>
                  <a:lnTo>
                    <a:pt x="209" y="1284"/>
                  </a:lnTo>
                  <a:lnTo>
                    <a:pt x="208" y="1287"/>
                  </a:lnTo>
                  <a:lnTo>
                    <a:pt x="208" y="1289"/>
                  </a:lnTo>
                  <a:lnTo>
                    <a:pt x="209" y="1290"/>
                  </a:lnTo>
                  <a:lnTo>
                    <a:pt x="210" y="1290"/>
                  </a:lnTo>
                  <a:lnTo>
                    <a:pt x="213" y="1289"/>
                  </a:lnTo>
                  <a:lnTo>
                    <a:pt x="214" y="1289"/>
                  </a:lnTo>
                  <a:lnTo>
                    <a:pt x="215" y="1289"/>
                  </a:lnTo>
                  <a:lnTo>
                    <a:pt x="216" y="1289"/>
                  </a:lnTo>
                  <a:lnTo>
                    <a:pt x="218" y="1289"/>
                  </a:lnTo>
                  <a:lnTo>
                    <a:pt x="219" y="1287"/>
                  </a:lnTo>
                  <a:lnTo>
                    <a:pt x="220" y="1286"/>
                  </a:lnTo>
                  <a:lnTo>
                    <a:pt x="220" y="1285"/>
                  </a:lnTo>
                  <a:lnTo>
                    <a:pt x="223" y="1285"/>
                  </a:lnTo>
                  <a:lnTo>
                    <a:pt x="224" y="1285"/>
                  </a:lnTo>
                  <a:lnTo>
                    <a:pt x="225" y="1285"/>
                  </a:lnTo>
                  <a:lnTo>
                    <a:pt x="228" y="1285"/>
                  </a:lnTo>
                  <a:lnTo>
                    <a:pt x="230" y="1285"/>
                  </a:lnTo>
                  <a:lnTo>
                    <a:pt x="231" y="1284"/>
                  </a:lnTo>
                  <a:lnTo>
                    <a:pt x="231" y="1282"/>
                  </a:lnTo>
                  <a:lnTo>
                    <a:pt x="233" y="1281"/>
                  </a:lnTo>
                  <a:lnTo>
                    <a:pt x="236" y="1282"/>
                  </a:lnTo>
                  <a:lnTo>
                    <a:pt x="241" y="1286"/>
                  </a:lnTo>
                  <a:lnTo>
                    <a:pt x="245" y="1289"/>
                  </a:lnTo>
                  <a:lnTo>
                    <a:pt x="248" y="1292"/>
                  </a:lnTo>
                  <a:lnTo>
                    <a:pt x="249" y="1295"/>
                  </a:lnTo>
                  <a:lnTo>
                    <a:pt x="250" y="1296"/>
                  </a:lnTo>
                  <a:lnTo>
                    <a:pt x="253" y="1299"/>
                  </a:lnTo>
                  <a:lnTo>
                    <a:pt x="259" y="1302"/>
                  </a:lnTo>
                  <a:lnTo>
                    <a:pt x="263" y="1304"/>
                  </a:lnTo>
                  <a:lnTo>
                    <a:pt x="264" y="1306"/>
                  </a:lnTo>
                  <a:lnTo>
                    <a:pt x="265" y="1309"/>
                  </a:lnTo>
                  <a:lnTo>
                    <a:pt x="264" y="1310"/>
                  </a:lnTo>
                  <a:lnTo>
                    <a:pt x="264" y="1311"/>
                  </a:lnTo>
                  <a:lnTo>
                    <a:pt x="263" y="1311"/>
                  </a:lnTo>
                  <a:lnTo>
                    <a:pt x="261" y="1311"/>
                  </a:lnTo>
                  <a:lnTo>
                    <a:pt x="260" y="1312"/>
                  </a:lnTo>
                  <a:lnTo>
                    <a:pt x="260" y="1314"/>
                  </a:lnTo>
                  <a:lnTo>
                    <a:pt x="260" y="1315"/>
                  </a:lnTo>
                  <a:lnTo>
                    <a:pt x="261" y="1316"/>
                  </a:lnTo>
                  <a:lnTo>
                    <a:pt x="263" y="1316"/>
                  </a:lnTo>
                  <a:lnTo>
                    <a:pt x="264" y="1317"/>
                  </a:lnTo>
                  <a:lnTo>
                    <a:pt x="265" y="1317"/>
                  </a:lnTo>
                  <a:lnTo>
                    <a:pt x="266" y="1319"/>
                  </a:lnTo>
                  <a:lnTo>
                    <a:pt x="268" y="1320"/>
                  </a:lnTo>
                  <a:lnTo>
                    <a:pt x="268" y="1319"/>
                  </a:lnTo>
                  <a:lnTo>
                    <a:pt x="269" y="1319"/>
                  </a:lnTo>
                  <a:lnTo>
                    <a:pt x="270" y="1320"/>
                  </a:lnTo>
                  <a:lnTo>
                    <a:pt x="270" y="1321"/>
                  </a:lnTo>
                  <a:lnTo>
                    <a:pt x="270" y="1322"/>
                  </a:lnTo>
                  <a:lnTo>
                    <a:pt x="271" y="1322"/>
                  </a:lnTo>
                  <a:lnTo>
                    <a:pt x="273" y="1324"/>
                  </a:lnTo>
                  <a:lnTo>
                    <a:pt x="274" y="1326"/>
                  </a:lnTo>
                  <a:lnTo>
                    <a:pt x="275" y="1327"/>
                  </a:lnTo>
                  <a:lnTo>
                    <a:pt x="276" y="1329"/>
                  </a:lnTo>
                  <a:lnTo>
                    <a:pt x="278" y="1329"/>
                  </a:lnTo>
                  <a:lnTo>
                    <a:pt x="280" y="1329"/>
                  </a:lnTo>
                  <a:lnTo>
                    <a:pt x="281" y="1329"/>
                  </a:lnTo>
                  <a:lnTo>
                    <a:pt x="283" y="1329"/>
                  </a:lnTo>
                  <a:lnTo>
                    <a:pt x="284" y="1329"/>
                  </a:lnTo>
                  <a:lnTo>
                    <a:pt x="285" y="1329"/>
                  </a:lnTo>
                  <a:lnTo>
                    <a:pt x="286" y="1330"/>
                  </a:lnTo>
                  <a:lnTo>
                    <a:pt x="286" y="1331"/>
                  </a:lnTo>
                  <a:lnTo>
                    <a:pt x="288" y="1331"/>
                  </a:lnTo>
                  <a:lnTo>
                    <a:pt x="290" y="1332"/>
                  </a:lnTo>
                  <a:lnTo>
                    <a:pt x="291" y="1332"/>
                  </a:lnTo>
                  <a:lnTo>
                    <a:pt x="293" y="1335"/>
                  </a:lnTo>
                  <a:lnTo>
                    <a:pt x="294" y="1337"/>
                  </a:lnTo>
                  <a:lnTo>
                    <a:pt x="294" y="1339"/>
                  </a:lnTo>
                  <a:lnTo>
                    <a:pt x="296" y="1341"/>
                  </a:lnTo>
                  <a:lnTo>
                    <a:pt x="299" y="1342"/>
                  </a:lnTo>
                  <a:lnTo>
                    <a:pt x="299" y="1345"/>
                  </a:lnTo>
                  <a:lnTo>
                    <a:pt x="300" y="1346"/>
                  </a:lnTo>
                  <a:lnTo>
                    <a:pt x="301" y="1349"/>
                  </a:lnTo>
                  <a:lnTo>
                    <a:pt x="303" y="1349"/>
                  </a:lnTo>
                  <a:lnTo>
                    <a:pt x="305" y="1349"/>
                  </a:lnTo>
                  <a:lnTo>
                    <a:pt x="308" y="1349"/>
                  </a:lnTo>
                  <a:lnTo>
                    <a:pt x="309" y="1350"/>
                  </a:lnTo>
                  <a:lnTo>
                    <a:pt x="309" y="1351"/>
                  </a:lnTo>
                  <a:lnTo>
                    <a:pt x="310" y="1352"/>
                  </a:lnTo>
                  <a:lnTo>
                    <a:pt x="309" y="1355"/>
                  </a:lnTo>
                  <a:lnTo>
                    <a:pt x="308" y="1356"/>
                  </a:lnTo>
                  <a:lnTo>
                    <a:pt x="305" y="1357"/>
                  </a:lnTo>
                  <a:lnTo>
                    <a:pt x="305" y="1359"/>
                  </a:lnTo>
                  <a:lnTo>
                    <a:pt x="305" y="1360"/>
                  </a:lnTo>
                  <a:lnTo>
                    <a:pt x="306" y="1362"/>
                  </a:lnTo>
                  <a:lnTo>
                    <a:pt x="309" y="1364"/>
                  </a:lnTo>
                  <a:lnTo>
                    <a:pt x="310" y="1365"/>
                  </a:lnTo>
                  <a:lnTo>
                    <a:pt x="314" y="1366"/>
                  </a:lnTo>
                  <a:lnTo>
                    <a:pt x="318" y="1367"/>
                  </a:lnTo>
                  <a:lnTo>
                    <a:pt x="319" y="1367"/>
                  </a:lnTo>
                  <a:lnTo>
                    <a:pt x="321" y="1367"/>
                  </a:lnTo>
                  <a:lnTo>
                    <a:pt x="326" y="1367"/>
                  </a:lnTo>
                  <a:lnTo>
                    <a:pt x="328" y="1367"/>
                  </a:lnTo>
                  <a:lnTo>
                    <a:pt x="331" y="1369"/>
                  </a:lnTo>
                  <a:lnTo>
                    <a:pt x="333" y="1369"/>
                  </a:lnTo>
                  <a:lnTo>
                    <a:pt x="336" y="1369"/>
                  </a:lnTo>
                  <a:lnTo>
                    <a:pt x="340" y="1369"/>
                  </a:lnTo>
                  <a:lnTo>
                    <a:pt x="341" y="1369"/>
                  </a:lnTo>
                  <a:lnTo>
                    <a:pt x="344" y="1367"/>
                  </a:lnTo>
                  <a:lnTo>
                    <a:pt x="345" y="1367"/>
                  </a:lnTo>
                  <a:lnTo>
                    <a:pt x="346" y="1369"/>
                  </a:lnTo>
                  <a:lnTo>
                    <a:pt x="349" y="1369"/>
                  </a:lnTo>
                  <a:lnTo>
                    <a:pt x="350" y="1367"/>
                  </a:lnTo>
                  <a:lnTo>
                    <a:pt x="351" y="1367"/>
                  </a:lnTo>
                  <a:lnTo>
                    <a:pt x="353" y="1367"/>
                  </a:lnTo>
                  <a:lnTo>
                    <a:pt x="355" y="1369"/>
                  </a:lnTo>
                  <a:lnTo>
                    <a:pt x="359" y="1370"/>
                  </a:lnTo>
                  <a:lnTo>
                    <a:pt x="360" y="1371"/>
                  </a:lnTo>
                  <a:lnTo>
                    <a:pt x="363" y="1370"/>
                  </a:lnTo>
                  <a:lnTo>
                    <a:pt x="365" y="1369"/>
                  </a:lnTo>
                  <a:lnTo>
                    <a:pt x="371" y="1366"/>
                  </a:lnTo>
                  <a:lnTo>
                    <a:pt x="375" y="1366"/>
                  </a:lnTo>
                  <a:lnTo>
                    <a:pt x="378" y="1365"/>
                  </a:lnTo>
                  <a:lnTo>
                    <a:pt x="380" y="1362"/>
                  </a:lnTo>
                  <a:lnTo>
                    <a:pt x="383" y="1361"/>
                  </a:lnTo>
                  <a:lnTo>
                    <a:pt x="384" y="1360"/>
                  </a:lnTo>
                  <a:lnTo>
                    <a:pt x="388" y="1357"/>
                  </a:lnTo>
                  <a:lnTo>
                    <a:pt x="390" y="1355"/>
                  </a:lnTo>
                  <a:lnTo>
                    <a:pt x="391" y="1354"/>
                  </a:lnTo>
                  <a:lnTo>
                    <a:pt x="391" y="1352"/>
                  </a:lnTo>
                  <a:lnTo>
                    <a:pt x="394" y="1351"/>
                  </a:lnTo>
                  <a:lnTo>
                    <a:pt x="396" y="1351"/>
                  </a:lnTo>
                  <a:lnTo>
                    <a:pt x="399" y="1350"/>
                  </a:lnTo>
                  <a:lnTo>
                    <a:pt x="401" y="1349"/>
                  </a:lnTo>
                  <a:lnTo>
                    <a:pt x="404" y="1346"/>
                  </a:lnTo>
                  <a:lnTo>
                    <a:pt x="405" y="1345"/>
                  </a:lnTo>
                  <a:lnTo>
                    <a:pt x="406" y="1344"/>
                  </a:lnTo>
                  <a:lnTo>
                    <a:pt x="406" y="1342"/>
                  </a:lnTo>
                  <a:lnTo>
                    <a:pt x="408" y="1341"/>
                  </a:lnTo>
                  <a:lnTo>
                    <a:pt x="409" y="1341"/>
                  </a:lnTo>
                  <a:lnTo>
                    <a:pt x="410" y="1341"/>
                  </a:lnTo>
                  <a:lnTo>
                    <a:pt x="411" y="1341"/>
                  </a:lnTo>
                  <a:lnTo>
                    <a:pt x="411" y="1340"/>
                  </a:lnTo>
                  <a:lnTo>
                    <a:pt x="410" y="1339"/>
                  </a:lnTo>
                  <a:lnTo>
                    <a:pt x="411" y="1339"/>
                  </a:lnTo>
                  <a:lnTo>
                    <a:pt x="413" y="1339"/>
                  </a:lnTo>
                  <a:lnTo>
                    <a:pt x="414" y="1339"/>
                  </a:lnTo>
                  <a:lnTo>
                    <a:pt x="416" y="1336"/>
                  </a:lnTo>
                  <a:lnTo>
                    <a:pt x="419" y="1334"/>
                  </a:lnTo>
                  <a:lnTo>
                    <a:pt x="420" y="1334"/>
                  </a:lnTo>
                  <a:lnTo>
                    <a:pt x="421" y="1335"/>
                  </a:lnTo>
                  <a:lnTo>
                    <a:pt x="424" y="1335"/>
                  </a:lnTo>
                  <a:lnTo>
                    <a:pt x="425" y="1337"/>
                  </a:lnTo>
                  <a:lnTo>
                    <a:pt x="426" y="1339"/>
                  </a:lnTo>
                  <a:lnTo>
                    <a:pt x="428" y="1339"/>
                  </a:lnTo>
                  <a:lnTo>
                    <a:pt x="430" y="1337"/>
                  </a:lnTo>
                  <a:lnTo>
                    <a:pt x="431" y="1337"/>
                  </a:lnTo>
                  <a:lnTo>
                    <a:pt x="433" y="1336"/>
                  </a:lnTo>
                  <a:lnTo>
                    <a:pt x="435" y="1335"/>
                  </a:lnTo>
                  <a:lnTo>
                    <a:pt x="438" y="1332"/>
                  </a:lnTo>
                  <a:lnTo>
                    <a:pt x="439" y="1331"/>
                  </a:lnTo>
                  <a:lnTo>
                    <a:pt x="439" y="1330"/>
                  </a:lnTo>
                  <a:lnTo>
                    <a:pt x="439" y="1329"/>
                  </a:lnTo>
                  <a:lnTo>
                    <a:pt x="438" y="1329"/>
                  </a:lnTo>
                  <a:lnTo>
                    <a:pt x="436" y="1329"/>
                  </a:lnTo>
                  <a:lnTo>
                    <a:pt x="435" y="1329"/>
                  </a:lnTo>
                  <a:lnTo>
                    <a:pt x="435" y="1327"/>
                  </a:lnTo>
                  <a:lnTo>
                    <a:pt x="435" y="1326"/>
                  </a:lnTo>
                  <a:lnTo>
                    <a:pt x="436" y="1325"/>
                  </a:lnTo>
                  <a:lnTo>
                    <a:pt x="438" y="1325"/>
                  </a:lnTo>
                  <a:lnTo>
                    <a:pt x="438" y="1324"/>
                  </a:lnTo>
                  <a:lnTo>
                    <a:pt x="436" y="1324"/>
                  </a:lnTo>
                  <a:lnTo>
                    <a:pt x="435" y="1324"/>
                  </a:lnTo>
                  <a:lnTo>
                    <a:pt x="435" y="1322"/>
                  </a:lnTo>
                  <a:lnTo>
                    <a:pt x="435" y="1321"/>
                  </a:lnTo>
                  <a:lnTo>
                    <a:pt x="436" y="1321"/>
                  </a:lnTo>
                  <a:lnTo>
                    <a:pt x="436" y="1320"/>
                  </a:lnTo>
                  <a:lnTo>
                    <a:pt x="435" y="1319"/>
                  </a:lnTo>
                  <a:lnTo>
                    <a:pt x="435" y="1316"/>
                  </a:lnTo>
                  <a:lnTo>
                    <a:pt x="436" y="1314"/>
                  </a:lnTo>
                  <a:lnTo>
                    <a:pt x="436" y="1312"/>
                  </a:lnTo>
                  <a:lnTo>
                    <a:pt x="436" y="1311"/>
                  </a:lnTo>
                  <a:lnTo>
                    <a:pt x="438" y="1310"/>
                  </a:lnTo>
                  <a:lnTo>
                    <a:pt x="439" y="1310"/>
                  </a:lnTo>
                  <a:lnTo>
                    <a:pt x="440" y="1310"/>
                  </a:lnTo>
                  <a:lnTo>
                    <a:pt x="441" y="1309"/>
                  </a:lnTo>
                  <a:lnTo>
                    <a:pt x="444" y="1309"/>
                  </a:lnTo>
                  <a:lnTo>
                    <a:pt x="445" y="1307"/>
                  </a:lnTo>
                  <a:lnTo>
                    <a:pt x="446" y="1306"/>
                  </a:lnTo>
                  <a:lnTo>
                    <a:pt x="449" y="1304"/>
                  </a:lnTo>
                  <a:lnTo>
                    <a:pt x="451" y="1300"/>
                  </a:lnTo>
                  <a:lnTo>
                    <a:pt x="453" y="1300"/>
                  </a:lnTo>
                  <a:lnTo>
                    <a:pt x="454" y="1299"/>
                  </a:lnTo>
                  <a:lnTo>
                    <a:pt x="456" y="1296"/>
                  </a:lnTo>
                  <a:lnTo>
                    <a:pt x="459" y="1295"/>
                  </a:lnTo>
                  <a:lnTo>
                    <a:pt x="463" y="1292"/>
                  </a:lnTo>
                  <a:lnTo>
                    <a:pt x="464" y="1290"/>
                  </a:lnTo>
                  <a:lnTo>
                    <a:pt x="464" y="1282"/>
                  </a:lnTo>
                  <a:lnTo>
                    <a:pt x="466" y="1274"/>
                  </a:lnTo>
                  <a:lnTo>
                    <a:pt x="468" y="1270"/>
                  </a:lnTo>
                  <a:lnTo>
                    <a:pt x="470" y="1271"/>
                  </a:lnTo>
                  <a:lnTo>
                    <a:pt x="471" y="1275"/>
                  </a:lnTo>
                  <a:lnTo>
                    <a:pt x="471" y="1284"/>
                  </a:lnTo>
                  <a:lnTo>
                    <a:pt x="471" y="1286"/>
                  </a:lnTo>
                  <a:lnTo>
                    <a:pt x="471" y="1289"/>
                  </a:lnTo>
                  <a:lnTo>
                    <a:pt x="470" y="1289"/>
                  </a:lnTo>
                  <a:lnTo>
                    <a:pt x="468" y="1292"/>
                  </a:lnTo>
                  <a:lnTo>
                    <a:pt x="465" y="1296"/>
                  </a:lnTo>
                  <a:lnTo>
                    <a:pt x="463" y="1301"/>
                  </a:lnTo>
                  <a:lnTo>
                    <a:pt x="464" y="1301"/>
                  </a:lnTo>
                  <a:lnTo>
                    <a:pt x="468" y="1302"/>
                  </a:lnTo>
                  <a:lnTo>
                    <a:pt x="469" y="1300"/>
                  </a:lnTo>
                  <a:lnTo>
                    <a:pt x="470" y="1300"/>
                  </a:lnTo>
                  <a:lnTo>
                    <a:pt x="473" y="1301"/>
                  </a:lnTo>
                  <a:lnTo>
                    <a:pt x="474" y="1301"/>
                  </a:lnTo>
                  <a:lnTo>
                    <a:pt x="476" y="1300"/>
                  </a:lnTo>
                  <a:lnTo>
                    <a:pt x="484" y="1295"/>
                  </a:lnTo>
                  <a:lnTo>
                    <a:pt x="481" y="1292"/>
                  </a:lnTo>
                  <a:lnTo>
                    <a:pt x="480" y="1291"/>
                  </a:lnTo>
                  <a:lnTo>
                    <a:pt x="481" y="1289"/>
                  </a:lnTo>
                  <a:lnTo>
                    <a:pt x="485" y="1290"/>
                  </a:lnTo>
                  <a:lnTo>
                    <a:pt x="488" y="1289"/>
                  </a:lnTo>
                  <a:lnTo>
                    <a:pt x="488" y="1287"/>
                  </a:lnTo>
                  <a:lnTo>
                    <a:pt x="489" y="1286"/>
                  </a:lnTo>
                  <a:lnTo>
                    <a:pt x="489" y="1285"/>
                  </a:lnTo>
                  <a:lnTo>
                    <a:pt x="490" y="1281"/>
                  </a:lnTo>
                  <a:lnTo>
                    <a:pt x="490" y="1279"/>
                  </a:lnTo>
                  <a:lnTo>
                    <a:pt x="491" y="1275"/>
                  </a:lnTo>
                  <a:lnTo>
                    <a:pt x="491" y="1274"/>
                  </a:lnTo>
                  <a:lnTo>
                    <a:pt x="490" y="1272"/>
                  </a:lnTo>
                  <a:lnTo>
                    <a:pt x="483" y="1271"/>
                  </a:lnTo>
                  <a:lnTo>
                    <a:pt x="481" y="1272"/>
                  </a:lnTo>
                  <a:lnTo>
                    <a:pt x="481" y="1274"/>
                  </a:lnTo>
                  <a:lnTo>
                    <a:pt x="480" y="1280"/>
                  </a:lnTo>
                  <a:lnTo>
                    <a:pt x="479" y="1285"/>
                  </a:lnTo>
                  <a:lnTo>
                    <a:pt x="478" y="1286"/>
                  </a:lnTo>
                  <a:lnTo>
                    <a:pt x="479" y="1287"/>
                  </a:lnTo>
                  <a:lnTo>
                    <a:pt x="479" y="1290"/>
                  </a:lnTo>
                  <a:lnTo>
                    <a:pt x="475" y="1289"/>
                  </a:lnTo>
                  <a:lnTo>
                    <a:pt x="475" y="1287"/>
                  </a:lnTo>
                  <a:lnTo>
                    <a:pt x="478" y="1279"/>
                  </a:lnTo>
                  <a:lnTo>
                    <a:pt x="476" y="1279"/>
                  </a:lnTo>
                  <a:lnTo>
                    <a:pt x="475" y="1279"/>
                  </a:lnTo>
                  <a:lnTo>
                    <a:pt x="476" y="1276"/>
                  </a:lnTo>
                  <a:lnTo>
                    <a:pt x="478" y="1276"/>
                  </a:lnTo>
                  <a:lnTo>
                    <a:pt x="479" y="1269"/>
                  </a:lnTo>
                  <a:lnTo>
                    <a:pt x="478" y="1265"/>
                  </a:lnTo>
                  <a:lnTo>
                    <a:pt x="469" y="1257"/>
                  </a:lnTo>
                  <a:lnTo>
                    <a:pt x="468" y="1256"/>
                  </a:lnTo>
                  <a:lnTo>
                    <a:pt x="470" y="1254"/>
                  </a:lnTo>
                  <a:lnTo>
                    <a:pt x="480" y="1261"/>
                  </a:lnTo>
                  <a:lnTo>
                    <a:pt x="484" y="1266"/>
                  </a:lnTo>
                  <a:lnTo>
                    <a:pt x="491" y="1269"/>
                  </a:lnTo>
                  <a:lnTo>
                    <a:pt x="494" y="1265"/>
                  </a:lnTo>
                  <a:lnTo>
                    <a:pt x="495" y="1262"/>
                  </a:lnTo>
                  <a:lnTo>
                    <a:pt x="495" y="1261"/>
                  </a:lnTo>
                  <a:lnTo>
                    <a:pt x="496" y="1259"/>
                  </a:lnTo>
                  <a:lnTo>
                    <a:pt x="499" y="1256"/>
                  </a:lnTo>
                  <a:lnTo>
                    <a:pt x="501" y="1255"/>
                  </a:lnTo>
                  <a:lnTo>
                    <a:pt x="505" y="1251"/>
                  </a:lnTo>
                  <a:lnTo>
                    <a:pt x="509" y="1249"/>
                  </a:lnTo>
                  <a:lnTo>
                    <a:pt x="513" y="1245"/>
                  </a:lnTo>
                  <a:lnTo>
                    <a:pt x="516" y="1240"/>
                  </a:lnTo>
                  <a:lnTo>
                    <a:pt x="523" y="1234"/>
                  </a:lnTo>
                  <a:lnTo>
                    <a:pt x="524" y="1231"/>
                  </a:lnTo>
                  <a:lnTo>
                    <a:pt x="525" y="1229"/>
                  </a:lnTo>
                  <a:lnTo>
                    <a:pt x="526" y="1226"/>
                  </a:lnTo>
                  <a:lnTo>
                    <a:pt x="528" y="1224"/>
                  </a:lnTo>
                  <a:lnTo>
                    <a:pt x="529" y="1222"/>
                  </a:lnTo>
                  <a:lnTo>
                    <a:pt x="528" y="1221"/>
                  </a:lnTo>
                  <a:lnTo>
                    <a:pt x="529" y="1220"/>
                  </a:lnTo>
                  <a:lnTo>
                    <a:pt x="529" y="1217"/>
                  </a:lnTo>
                  <a:lnTo>
                    <a:pt x="529" y="1216"/>
                  </a:lnTo>
                  <a:lnTo>
                    <a:pt x="529" y="1215"/>
                  </a:lnTo>
                  <a:lnTo>
                    <a:pt x="528" y="1214"/>
                  </a:lnTo>
                  <a:lnTo>
                    <a:pt x="526" y="1214"/>
                  </a:lnTo>
                  <a:lnTo>
                    <a:pt x="525" y="1214"/>
                  </a:lnTo>
                  <a:lnTo>
                    <a:pt x="524" y="1214"/>
                  </a:lnTo>
                  <a:lnTo>
                    <a:pt x="524" y="1211"/>
                  </a:lnTo>
                  <a:lnTo>
                    <a:pt x="525" y="1211"/>
                  </a:lnTo>
                  <a:lnTo>
                    <a:pt x="526" y="1211"/>
                  </a:lnTo>
                  <a:lnTo>
                    <a:pt x="526" y="1210"/>
                  </a:lnTo>
                  <a:lnTo>
                    <a:pt x="526" y="1209"/>
                  </a:lnTo>
                  <a:lnTo>
                    <a:pt x="525" y="1207"/>
                  </a:lnTo>
                  <a:lnTo>
                    <a:pt x="524" y="1206"/>
                  </a:lnTo>
                  <a:lnTo>
                    <a:pt x="523" y="1205"/>
                  </a:lnTo>
                  <a:lnTo>
                    <a:pt x="523" y="1202"/>
                  </a:lnTo>
                  <a:lnTo>
                    <a:pt x="521" y="1202"/>
                  </a:lnTo>
                  <a:lnTo>
                    <a:pt x="521" y="1200"/>
                  </a:lnTo>
                  <a:lnTo>
                    <a:pt x="521" y="1199"/>
                  </a:lnTo>
                  <a:lnTo>
                    <a:pt x="521" y="1197"/>
                  </a:lnTo>
                  <a:lnTo>
                    <a:pt x="523" y="1197"/>
                  </a:lnTo>
                  <a:lnTo>
                    <a:pt x="523" y="1196"/>
                  </a:lnTo>
                  <a:lnTo>
                    <a:pt x="524" y="1194"/>
                  </a:lnTo>
                  <a:lnTo>
                    <a:pt x="524" y="1191"/>
                  </a:lnTo>
                  <a:lnTo>
                    <a:pt x="524" y="1187"/>
                  </a:lnTo>
                  <a:lnTo>
                    <a:pt x="525" y="1180"/>
                  </a:lnTo>
                  <a:lnTo>
                    <a:pt x="526" y="1177"/>
                  </a:lnTo>
                  <a:lnTo>
                    <a:pt x="526" y="1174"/>
                  </a:lnTo>
                  <a:lnTo>
                    <a:pt x="528" y="1170"/>
                  </a:lnTo>
                  <a:lnTo>
                    <a:pt x="529" y="1169"/>
                  </a:lnTo>
                  <a:lnTo>
                    <a:pt x="530" y="1166"/>
                  </a:lnTo>
                  <a:lnTo>
                    <a:pt x="530" y="1164"/>
                  </a:lnTo>
                  <a:lnTo>
                    <a:pt x="530" y="1161"/>
                  </a:lnTo>
                  <a:lnTo>
                    <a:pt x="530" y="1160"/>
                  </a:lnTo>
                  <a:lnTo>
                    <a:pt x="529" y="1159"/>
                  </a:lnTo>
                  <a:lnTo>
                    <a:pt x="529" y="1156"/>
                  </a:lnTo>
                  <a:lnTo>
                    <a:pt x="528" y="1155"/>
                  </a:lnTo>
                  <a:lnTo>
                    <a:pt x="528" y="1154"/>
                  </a:lnTo>
                  <a:lnTo>
                    <a:pt x="528" y="1152"/>
                  </a:lnTo>
                  <a:lnTo>
                    <a:pt x="529" y="1150"/>
                  </a:lnTo>
                  <a:lnTo>
                    <a:pt x="530" y="1147"/>
                  </a:lnTo>
                  <a:lnTo>
                    <a:pt x="531" y="1146"/>
                  </a:lnTo>
                  <a:lnTo>
                    <a:pt x="531" y="1145"/>
                  </a:lnTo>
                  <a:lnTo>
                    <a:pt x="533" y="1144"/>
                  </a:lnTo>
                  <a:lnTo>
                    <a:pt x="536" y="1144"/>
                  </a:lnTo>
                  <a:lnTo>
                    <a:pt x="538" y="1141"/>
                  </a:lnTo>
                  <a:lnTo>
                    <a:pt x="539" y="1140"/>
                  </a:lnTo>
                  <a:lnTo>
                    <a:pt x="539" y="1137"/>
                  </a:lnTo>
                  <a:lnTo>
                    <a:pt x="539" y="1135"/>
                  </a:lnTo>
                  <a:lnTo>
                    <a:pt x="539" y="1130"/>
                  </a:lnTo>
                  <a:lnTo>
                    <a:pt x="540" y="1130"/>
                  </a:lnTo>
                  <a:lnTo>
                    <a:pt x="541" y="1129"/>
                  </a:lnTo>
                  <a:lnTo>
                    <a:pt x="541" y="1127"/>
                  </a:lnTo>
                  <a:lnTo>
                    <a:pt x="541" y="1124"/>
                  </a:lnTo>
                  <a:lnTo>
                    <a:pt x="540" y="1122"/>
                  </a:lnTo>
                  <a:lnTo>
                    <a:pt x="531" y="1121"/>
                  </a:lnTo>
                  <a:lnTo>
                    <a:pt x="533" y="1119"/>
                  </a:lnTo>
                  <a:lnTo>
                    <a:pt x="531" y="1116"/>
                  </a:lnTo>
                  <a:lnTo>
                    <a:pt x="528" y="1114"/>
                  </a:lnTo>
                  <a:lnTo>
                    <a:pt x="525" y="1112"/>
                  </a:lnTo>
                  <a:lnTo>
                    <a:pt x="526" y="1109"/>
                  </a:lnTo>
                  <a:lnTo>
                    <a:pt x="535" y="1112"/>
                  </a:lnTo>
                  <a:lnTo>
                    <a:pt x="546" y="1114"/>
                  </a:lnTo>
                  <a:lnTo>
                    <a:pt x="546" y="1109"/>
                  </a:lnTo>
                  <a:lnTo>
                    <a:pt x="545" y="1102"/>
                  </a:lnTo>
                  <a:lnTo>
                    <a:pt x="545" y="1097"/>
                  </a:lnTo>
                  <a:lnTo>
                    <a:pt x="545" y="1091"/>
                  </a:lnTo>
                  <a:lnTo>
                    <a:pt x="543" y="1086"/>
                  </a:lnTo>
                  <a:lnTo>
                    <a:pt x="540" y="1082"/>
                  </a:lnTo>
                  <a:lnTo>
                    <a:pt x="539" y="1082"/>
                  </a:lnTo>
                  <a:lnTo>
                    <a:pt x="539" y="1081"/>
                  </a:lnTo>
                  <a:lnTo>
                    <a:pt x="538" y="1081"/>
                  </a:lnTo>
                  <a:lnTo>
                    <a:pt x="534" y="1079"/>
                  </a:lnTo>
                  <a:lnTo>
                    <a:pt x="534" y="1076"/>
                  </a:lnTo>
                  <a:lnTo>
                    <a:pt x="534" y="1074"/>
                  </a:lnTo>
                  <a:lnTo>
                    <a:pt x="534" y="1072"/>
                  </a:lnTo>
                  <a:lnTo>
                    <a:pt x="531" y="1070"/>
                  </a:lnTo>
                  <a:lnTo>
                    <a:pt x="531" y="1069"/>
                  </a:lnTo>
                  <a:lnTo>
                    <a:pt x="530" y="1066"/>
                  </a:lnTo>
                  <a:lnTo>
                    <a:pt x="528" y="1065"/>
                  </a:lnTo>
                  <a:lnTo>
                    <a:pt x="526" y="1064"/>
                  </a:lnTo>
                  <a:lnTo>
                    <a:pt x="526" y="1062"/>
                  </a:lnTo>
                  <a:lnTo>
                    <a:pt x="525" y="1061"/>
                  </a:lnTo>
                  <a:lnTo>
                    <a:pt x="524" y="1061"/>
                  </a:lnTo>
                  <a:lnTo>
                    <a:pt x="523" y="1060"/>
                  </a:lnTo>
                  <a:lnTo>
                    <a:pt x="523" y="1057"/>
                  </a:lnTo>
                  <a:lnTo>
                    <a:pt x="523" y="1056"/>
                  </a:lnTo>
                  <a:lnTo>
                    <a:pt x="521" y="1055"/>
                  </a:lnTo>
                  <a:lnTo>
                    <a:pt x="519" y="1052"/>
                  </a:lnTo>
                  <a:lnTo>
                    <a:pt x="516" y="1051"/>
                  </a:lnTo>
                  <a:lnTo>
                    <a:pt x="515" y="1049"/>
                  </a:lnTo>
                  <a:lnTo>
                    <a:pt x="514" y="1047"/>
                  </a:lnTo>
                  <a:lnTo>
                    <a:pt x="513" y="1045"/>
                  </a:lnTo>
                  <a:lnTo>
                    <a:pt x="510" y="1042"/>
                  </a:lnTo>
                  <a:lnTo>
                    <a:pt x="509" y="1041"/>
                  </a:lnTo>
                  <a:lnTo>
                    <a:pt x="506" y="1041"/>
                  </a:lnTo>
                  <a:lnTo>
                    <a:pt x="505" y="1041"/>
                  </a:lnTo>
                  <a:lnTo>
                    <a:pt x="504" y="1041"/>
                  </a:lnTo>
                  <a:lnTo>
                    <a:pt x="503" y="1040"/>
                  </a:lnTo>
                  <a:lnTo>
                    <a:pt x="500" y="1037"/>
                  </a:lnTo>
                  <a:lnTo>
                    <a:pt x="495" y="1032"/>
                  </a:lnTo>
                  <a:lnTo>
                    <a:pt x="494" y="1030"/>
                  </a:lnTo>
                  <a:lnTo>
                    <a:pt x="493" y="1027"/>
                  </a:lnTo>
                  <a:lnTo>
                    <a:pt x="490" y="1024"/>
                  </a:lnTo>
                  <a:lnTo>
                    <a:pt x="486" y="1020"/>
                  </a:lnTo>
                  <a:lnTo>
                    <a:pt x="484" y="1019"/>
                  </a:lnTo>
                  <a:lnTo>
                    <a:pt x="483" y="1016"/>
                  </a:lnTo>
                  <a:lnTo>
                    <a:pt x="480" y="1016"/>
                  </a:lnTo>
                  <a:lnTo>
                    <a:pt x="476" y="1016"/>
                  </a:lnTo>
                  <a:lnTo>
                    <a:pt x="474" y="1016"/>
                  </a:lnTo>
                  <a:lnTo>
                    <a:pt x="471" y="1015"/>
                  </a:lnTo>
                  <a:lnTo>
                    <a:pt x="470" y="1014"/>
                  </a:lnTo>
                  <a:lnTo>
                    <a:pt x="468" y="1014"/>
                  </a:lnTo>
                  <a:lnTo>
                    <a:pt x="466" y="1012"/>
                  </a:lnTo>
                  <a:lnTo>
                    <a:pt x="463" y="1007"/>
                  </a:lnTo>
                  <a:lnTo>
                    <a:pt x="459" y="1004"/>
                  </a:lnTo>
                  <a:lnTo>
                    <a:pt x="458" y="1002"/>
                  </a:lnTo>
                  <a:lnTo>
                    <a:pt x="456" y="1002"/>
                  </a:lnTo>
                  <a:lnTo>
                    <a:pt x="455" y="1002"/>
                  </a:lnTo>
                  <a:lnTo>
                    <a:pt x="453" y="1004"/>
                  </a:lnTo>
                  <a:lnTo>
                    <a:pt x="450" y="1002"/>
                  </a:lnTo>
                  <a:lnTo>
                    <a:pt x="446" y="1001"/>
                  </a:lnTo>
                  <a:lnTo>
                    <a:pt x="445" y="1001"/>
                  </a:lnTo>
                  <a:lnTo>
                    <a:pt x="443" y="1000"/>
                  </a:lnTo>
                  <a:lnTo>
                    <a:pt x="441" y="1000"/>
                  </a:lnTo>
                  <a:lnTo>
                    <a:pt x="440" y="999"/>
                  </a:lnTo>
                  <a:lnTo>
                    <a:pt x="438" y="999"/>
                  </a:lnTo>
                  <a:lnTo>
                    <a:pt x="438" y="997"/>
                  </a:lnTo>
                  <a:lnTo>
                    <a:pt x="436" y="997"/>
                  </a:lnTo>
                  <a:lnTo>
                    <a:pt x="435" y="996"/>
                  </a:lnTo>
                  <a:lnTo>
                    <a:pt x="434" y="996"/>
                  </a:lnTo>
                  <a:lnTo>
                    <a:pt x="431" y="996"/>
                  </a:lnTo>
                  <a:lnTo>
                    <a:pt x="430" y="997"/>
                  </a:lnTo>
                  <a:lnTo>
                    <a:pt x="426" y="997"/>
                  </a:lnTo>
                  <a:lnTo>
                    <a:pt x="424" y="997"/>
                  </a:lnTo>
                  <a:lnTo>
                    <a:pt x="419" y="997"/>
                  </a:lnTo>
                  <a:lnTo>
                    <a:pt x="416" y="996"/>
                  </a:lnTo>
                  <a:lnTo>
                    <a:pt x="414" y="996"/>
                  </a:lnTo>
                  <a:lnTo>
                    <a:pt x="411" y="995"/>
                  </a:lnTo>
                  <a:lnTo>
                    <a:pt x="409" y="994"/>
                  </a:lnTo>
                  <a:lnTo>
                    <a:pt x="406" y="994"/>
                  </a:lnTo>
                  <a:lnTo>
                    <a:pt x="405" y="994"/>
                  </a:lnTo>
                  <a:lnTo>
                    <a:pt x="403" y="992"/>
                  </a:lnTo>
                  <a:lnTo>
                    <a:pt x="401" y="991"/>
                  </a:lnTo>
                  <a:lnTo>
                    <a:pt x="400" y="991"/>
                  </a:lnTo>
                  <a:lnTo>
                    <a:pt x="394" y="990"/>
                  </a:lnTo>
                  <a:lnTo>
                    <a:pt x="391" y="989"/>
                  </a:lnTo>
                  <a:lnTo>
                    <a:pt x="389" y="987"/>
                  </a:lnTo>
                  <a:lnTo>
                    <a:pt x="386" y="987"/>
                  </a:lnTo>
                  <a:lnTo>
                    <a:pt x="384" y="986"/>
                  </a:lnTo>
                  <a:lnTo>
                    <a:pt x="383" y="986"/>
                  </a:lnTo>
                  <a:lnTo>
                    <a:pt x="379" y="985"/>
                  </a:lnTo>
                  <a:lnTo>
                    <a:pt x="378" y="985"/>
                  </a:lnTo>
                  <a:lnTo>
                    <a:pt x="378" y="984"/>
                  </a:lnTo>
                  <a:lnTo>
                    <a:pt x="376" y="982"/>
                  </a:lnTo>
                  <a:lnTo>
                    <a:pt x="375" y="982"/>
                  </a:lnTo>
                  <a:lnTo>
                    <a:pt x="374" y="981"/>
                  </a:lnTo>
                  <a:lnTo>
                    <a:pt x="371" y="981"/>
                  </a:lnTo>
                  <a:lnTo>
                    <a:pt x="370" y="981"/>
                  </a:lnTo>
                  <a:lnTo>
                    <a:pt x="366" y="979"/>
                  </a:lnTo>
                  <a:lnTo>
                    <a:pt x="364" y="979"/>
                  </a:lnTo>
                  <a:lnTo>
                    <a:pt x="363" y="980"/>
                  </a:lnTo>
                  <a:lnTo>
                    <a:pt x="360" y="980"/>
                  </a:lnTo>
                  <a:lnTo>
                    <a:pt x="359" y="982"/>
                  </a:lnTo>
                  <a:lnTo>
                    <a:pt x="358" y="985"/>
                  </a:lnTo>
                  <a:lnTo>
                    <a:pt x="356" y="985"/>
                  </a:lnTo>
                  <a:lnTo>
                    <a:pt x="354" y="986"/>
                  </a:lnTo>
                  <a:lnTo>
                    <a:pt x="351" y="986"/>
                  </a:lnTo>
                  <a:lnTo>
                    <a:pt x="350" y="987"/>
                  </a:lnTo>
                  <a:lnTo>
                    <a:pt x="346" y="987"/>
                  </a:lnTo>
                  <a:lnTo>
                    <a:pt x="345" y="986"/>
                  </a:lnTo>
                  <a:lnTo>
                    <a:pt x="339" y="986"/>
                  </a:lnTo>
                  <a:lnTo>
                    <a:pt x="336" y="985"/>
                  </a:lnTo>
                  <a:lnTo>
                    <a:pt x="331" y="985"/>
                  </a:lnTo>
                  <a:lnTo>
                    <a:pt x="330" y="985"/>
                  </a:lnTo>
                  <a:lnTo>
                    <a:pt x="330" y="984"/>
                  </a:lnTo>
                  <a:lnTo>
                    <a:pt x="330" y="982"/>
                  </a:lnTo>
                  <a:lnTo>
                    <a:pt x="329" y="982"/>
                  </a:lnTo>
                  <a:lnTo>
                    <a:pt x="326" y="982"/>
                  </a:lnTo>
                  <a:lnTo>
                    <a:pt x="326" y="981"/>
                  </a:lnTo>
                  <a:lnTo>
                    <a:pt x="326" y="980"/>
                  </a:lnTo>
                  <a:lnTo>
                    <a:pt x="328" y="980"/>
                  </a:lnTo>
                  <a:lnTo>
                    <a:pt x="329" y="979"/>
                  </a:lnTo>
                  <a:lnTo>
                    <a:pt x="331" y="976"/>
                  </a:lnTo>
                  <a:lnTo>
                    <a:pt x="333" y="976"/>
                  </a:lnTo>
                  <a:lnTo>
                    <a:pt x="333" y="975"/>
                  </a:lnTo>
                  <a:lnTo>
                    <a:pt x="331" y="974"/>
                  </a:lnTo>
                  <a:lnTo>
                    <a:pt x="331" y="973"/>
                  </a:lnTo>
                  <a:lnTo>
                    <a:pt x="331" y="971"/>
                  </a:lnTo>
                  <a:lnTo>
                    <a:pt x="331" y="970"/>
                  </a:lnTo>
                  <a:lnTo>
                    <a:pt x="331" y="969"/>
                  </a:lnTo>
                  <a:lnTo>
                    <a:pt x="331" y="968"/>
                  </a:lnTo>
                  <a:lnTo>
                    <a:pt x="331" y="966"/>
                  </a:lnTo>
                  <a:lnTo>
                    <a:pt x="334" y="966"/>
                  </a:lnTo>
                  <a:lnTo>
                    <a:pt x="335" y="966"/>
                  </a:lnTo>
                  <a:lnTo>
                    <a:pt x="336" y="965"/>
                  </a:lnTo>
                  <a:lnTo>
                    <a:pt x="338" y="964"/>
                  </a:lnTo>
                  <a:lnTo>
                    <a:pt x="338" y="963"/>
                  </a:lnTo>
                  <a:lnTo>
                    <a:pt x="338" y="961"/>
                  </a:lnTo>
                  <a:lnTo>
                    <a:pt x="338" y="960"/>
                  </a:lnTo>
                  <a:lnTo>
                    <a:pt x="338" y="959"/>
                  </a:lnTo>
                  <a:lnTo>
                    <a:pt x="339" y="959"/>
                  </a:lnTo>
                  <a:lnTo>
                    <a:pt x="340" y="960"/>
                  </a:lnTo>
                  <a:lnTo>
                    <a:pt x="343" y="960"/>
                  </a:lnTo>
                  <a:lnTo>
                    <a:pt x="344" y="961"/>
                  </a:lnTo>
                  <a:lnTo>
                    <a:pt x="345" y="963"/>
                  </a:lnTo>
                  <a:lnTo>
                    <a:pt x="346" y="963"/>
                  </a:lnTo>
                  <a:lnTo>
                    <a:pt x="348" y="963"/>
                  </a:lnTo>
                  <a:lnTo>
                    <a:pt x="349" y="963"/>
                  </a:lnTo>
                  <a:lnTo>
                    <a:pt x="354" y="961"/>
                  </a:lnTo>
                  <a:lnTo>
                    <a:pt x="356" y="960"/>
                  </a:lnTo>
                  <a:lnTo>
                    <a:pt x="359" y="959"/>
                  </a:lnTo>
                  <a:lnTo>
                    <a:pt x="360" y="958"/>
                  </a:lnTo>
                  <a:lnTo>
                    <a:pt x="360" y="956"/>
                  </a:lnTo>
                  <a:lnTo>
                    <a:pt x="361" y="956"/>
                  </a:lnTo>
                  <a:lnTo>
                    <a:pt x="363" y="955"/>
                  </a:lnTo>
                  <a:lnTo>
                    <a:pt x="365" y="955"/>
                  </a:lnTo>
                  <a:lnTo>
                    <a:pt x="365" y="956"/>
                  </a:lnTo>
                  <a:lnTo>
                    <a:pt x="368" y="956"/>
                  </a:lnTo>
                  <a:lnTo>
                    <a:pt x="369" y="955"/>
                  </a:lnTo>
                  <a:lnTo>
                    <a:pt x="370" y="955"/>
                  </a:lnTo>
                  <a:lnTo>
                    <a:pt x="374" y="955"/>
                  </a:lnTo>
                  <a:lnTo>
                    <a:pt x="376" y="956"/>
                  </a:lnTo>
                  <a:lnTo>
                    <a:pt x="379" y="958"/>
                  </a:lnTo>
                  <a:lnTo>
                    <a:pt x="381" y="958"/>
                  </a:lnTo>
                  <a:lnTo>
                    <a:pt x="383" y="959"/>
                  </a:lnTo>
                  <a:lnTo>
                    <a:pt x="384" y="959"/>
                  </a:lnTo>
                  <a:lnTo>
                    <a:pt x="385" y="960"/>
                  </a:lnTo>
                  <a:lnTo>
                    <a:pt x="386" y="960"/>
                  </a:lnTo>
                  <a:lnTo>
                    <a:pt x="388" y="959"/>
                  </a:lnTo>
                  <a:lnTo>
                    <a:pt x="390" y="958"/>
                  </a:lnTo>
                  <a:lnTo>
                    <a:pt x="393" y="955"/>
                  </a:lnTo>
                  <a:lnTo>
                    <a:pt x="393" y="953"/>
                  </a:lnTo>
                  <a:lnTo>
                    <a:pt x="394" y="950"/>
                  </a:lnTo>
                  <a:lnTo>
                    <a:pt x="395" y="949"/>
                  </a:lnTo>
                  <a:lnTo>
                    <a:pt x="395" y="946"/>
                  </a:lnTo>
                  <a:lnTo>
                    <a:pt x="395" y="940"/>
                  </a:lnTo>
                  <a:lnTo>
                    <a:pt x="394" y="938"/>
                  </a:lnTo>
                  <a:lnTo>
                    <a:pt x="394" y="935"/>
                  </a:lnTo>
                  <a:lnTo>
                    <a:pt x="393" y="934"/>
                  </a:lnTo>
                  <a:lnTo>
                    <a:pt x="390" y="933"/>
                  </a:lnTo>
                  <a:lnTo>
                    <a:pt x="389" y="933"/>
                  </a:lnTo>
                  <a:lnTo>
                    <a:pt x="386" y="934"/>
                  </a:lnTo>
                  <a:lnTo>
                    <a:pt x="385" y="933"/>
                  </a:lnTo>
                  <a:lnTo>
                    <a:pt x="383" y="931"/>
                  </a:lnTo>
                  <a:lnTo>
                    <a:pt x="380" y="929"/>
                  </a:lnTo>
                  <a:lnTo>
                    <a:pt x="379" y="929"/>
                  </a:lnTo>
                  <a:lnTo>
                    <a:pt x="378" y="930"/>
                  </a:lnTo>
                  <a:lnTo>
                    <a:pt x="376" y="930"/>
                  </a:lnTo>
                  <a:lnTo>
                    <a:pt x="374" y="929"/>
                  </a:lnTo>
                  <a:lnTo>
                    <a:pt x="373" y="928"/>
                  </a:lnTo>
                  <a:lnTo>
                    <a:pt x="373" y="925"/>
                  </a:lnTo>
                  <a:lnTo>
                    <a:pt x="373" y="924"/>
                  </a:lnTo>
                  <a:lnTo>
                    <a:pt x="371" y="923"/>
                  </a:lnTo>
                  <a:lnTo>
                    <a:pt x="371" y="921"/>
                  </a:lnTo>
                  <a:lnTo>
                    <a:pt x="369" y="921"/>
                  </a:lnTo>
                  <a:lnTo>
                    <a:pt x="368" y="920"/>
                  </a:lnTo>
                  <a:lnTo>
                    <a:pt x="365" y="921"/>
                  </a:lnTo>
                  <a:lnTo>
                    <a:pt x="363" y="923"/>
                  </a:lnTo>
                  <a:lnTo>
                    <a:pt x="359" y="920"/>
                  </a:lnTo>
                  <a:lnTo>
                    <a:pt x="356" y="919"/>
                  </a:lnTo>
                  <a:lnTo>
                    <a:pt x="356" y="918"/>
                  </a:lnTo>
                  <a:lnTo>
                    <a:pt x="355" y="915"/>
                  </a:lnTo>
                  <a:lnTo>
                    <a:pt x="355" y="913"/>
                  </a:lnTo>
                  <a:lnTo>
                    <a:pt x="355" y="911"/>
                  </a:lnTo>
                  <a:lnTo>
                    <a:pt x="356" y="909"/>
                  </a:lnTo>
                  <a:lnTo>
                    <a:pt x="359" y="905"/>
                  </a:lnTo>
                  <a:lnTo>
                    <a:pt x="360" y="905"/>
                  </a:lnTo>
                  <a:lnTo>
                    <a:pt x="360" y="904"/>
                  </a:lnTo>
                  <a:lnTo>
                    <a:pt x="360" y="901"/>
                  </a:lnTo>
                  <a:lnTo>
                    <a:pt x="360" y="900"/>
                  </a:lnTo>
                  <a:lnTo>
                    <a:pt x="359" y="899"/>
                  </a:lnTo>
                  <a:lnTo>
                    <a:pt x="359" y="898"/>
                  </a:lnTo>
                  <a:lnTo>
                    <a:pt x="360" y="898"/>
                  </a:lnTo>
                  <a:lnTo>
                    <a:pt x="361" y="896"/>
                  </a:lnTo>
                  <a:lnTo>
                    <a:pt x="363" y="896"/>
                  </a:lnTo>
                  <a:lnTo>
                    <a:pt x="364" y="896"/>
                  </a:lnTo>
                  <a:lnTo>
                    <a:pt x="364" y="898"/>
                  </a:lnTo>
                  <a:lnTo>
                    <a:pt x="365" y="899"/>
                  </a:lnTo>
                  <a:lnTo>
                    <a:pt x="366" y="899"/>
                  </a:lnTo>
                  <a:lnTo>
                    <a:pt x="368" y="899"/>
                  </a:lnTo>
                  <a:lnTo>
                    <a:pt x="369" y="898"/>
                  </a:lnTo>
                  <a:lnTo>
                    <a:pt x="369" y="896"/>
                  </a:lnTo>
                  <a:lnTo>
                    <a:pt x="369" y="894"/>
                  </a:lnTo>
                  <a:lnTo>
                    <a:pt x="368" y="891"/>
                  </a:lnTo>
                  <a:lnTo>
                    <a:pt x="369" y="890"/>
                  </a:lnTo>
                  <a:lnTo>
                    <a:pt x="370" y="888"/>
                  </a:lnTo>
                  <a:lnTo>
                    <a:pt x="373" y="888"/>
                  </a:lnTo>
                  <a:lnTo>
                    <a:pt x="374" y="886"/>
                  </a:lnTo>
                  <a:lnTo>
                    <a:pt x="375" y="885"/>
                  </a:lnTo>
                  <a:lnTo>
                    <a:pt x="376" y="883"/>
                  </a:lnTo>
                  <a:lnTo>
                    <a:pt x="378" y="881"/>
                  </a:lnTo>
                  <a:lnTo>
                    <a:pt x="378" y="878"/>
                  </a:lnTo>
                  <a:lnTo>
                    <a:pt x="380" y="876"/>
                  </a:lnTo>
                  <a:lnTo>
                    <a:pt x="381" y="875"/>
                  </a:lnTo>
                  <a:lnTo>
                    <a:pt x="383" y="874"/>
                  </a:lnTo>
                  <a:lnTo>
                    <a:pt x="383" y="873"/>
                  </a:lnTo>
                  <a:lnTo>
                    <a:pt x="383" y="871"/>
                  </a:lnTo>
                  <a:lnTo>
                    <a:pt x="381" y="870"/>
                  </a:lnTo>
                  <a:lnTo>
                    <a:pt x="381" y="869"/>
                  </a:lnTo>
                  <a:lnTo>
                    <a:pt x="381" y="868"/>
                  </a:lnTo>
                  <a:lnTo>
                    <a:pt x="381" y="865"/>
                  </a:lnTo>
                  <a:lnTo>
                    <a:pt x="383" y="863"/>
                  </a:lnTo>
                  <a:lnTo>
                    <a:pt x="384" y="860"/>
                  </a:lnTo>
                  <a:lnTo>
                    <a:pt x="386" y="859"/>
                  </a:lnTo>
                  <a:lnTo>
                    <a:pt x="389" y="858"/>
                  </a:lnTo>
                  <a:lnTo>
                    <a:pt x="390" y="858"/>
                  </a:lnTo>
                  <a:lnTo>
                    <a:pt x="393" y="859"/>
                  </a:lnTo>
                  <a:lnTo>
                    <a:pt x="394" y="860"/>
                  </a:lnTo>
                  <a:lnTo>
                    <a:pt x="394" y="864"/>
                  </a:lnTo>
                  <a:lnTo>
                    <a:pt x="394" y="866"/>
                  </a:lnTo>
                  <a:lnTo>
                    <a:pt x="395" y="868"/>
                  </a:lnTo>
                  <a:lnTo>
                    <a:pt x="395" y="869"/>
                  </a:lnTo>
                  <a:lnTo>
                    <a:pt x="395" y="873"/>
                  </a:lnTo>
                  <a:lnTo>
                    <a:pt x="395" y="874"/>
                  </a:lnTo>
                  <a:lnTo>
                    <a:pt x="394" y="876"/>
                  </a:lnTo>
                  <a:lnTo>
                    <a:pt x="394" y="878"/>
                  </a:lnTo>
                  <a:lnTo>
                    <a:pt x="395" y="880"/>
                  </a:lnTo>
                  <a:lnTo>
                    <a:pt x="396" y="881"/>
                  </a:lnTo>
                  <a:lnTo>
                    <a:pt x="399" y="884"/>
                  </a:lnTo>
                  <a:lnTo>
                    <a:pt x="403" y="884"/>
                  </a:lnTo>
                  <a:lnTo>
                    <a:pt x="406" y="885"/>
                  </a:lnTo>
                  <a:lnTo>
                    <a:pt x="409" y="884"/>
                  </a:lnTo>
                  <a:lnTo>
                    <a:pt x="411" y="884"/>
                  </a:lnTo>
                  <a:lnTo>
                    <a:pt x="413" y="883"/>
                  </a:lnTo>
                  <a:lnTo>
                    <a:pt x="414" y="879"/>
                  </a:lnTo>
                  <a:lnTo>
                    <a:pt x="415" y="879"/>
                  </a:lnTo>
                  <a:lnTo>
                    <a:pt x="416" y="878"/>
                  </a:lnTo>
                  <a:lnTo>
                    <a:pt x="419" y="879"/>
                  </a:lnTo>
                  <a:lnTo>
                    <a:pt x="420" y="878"/>
                  </a:lnTo>
                  <a:lnTo>
                    <a:pt x="424" y="876"/>
                  </a:lnTo>
                  <a:lnTo>
                    <a:pt x="426" y="876"/>
                  </a:lnTo>
                  <a:lnTo>
                    <a:pt x="429" y="875"/>
                  </a:lnTo>
                  <a:lnTo>
                    <a:pt x="431" y="874"/>
                  </a:lnTo>
                  <a:lnTo>
                    <a:pt x="433" y="874"/>
                  </a:lnTo>
                  <a:lnTo>
                    <a:pt x="433" y="875"/>
                  </a:lnTo>
                  <a:lnTo>
                    <a:pt x="435" y="878"/>
                  </a:lnTo>
                  <a:lnTo>
                    <a:pt x="436" y="879"/>
                  </a:lnTo>
                  <a:lnTo>
                    <a:pt x="436" y="880"/>
                  </a:lnTo>
                  <a:lnTo>
                    <a:pt x="436" y="881"/>
                  </a:lnTo>
                  <a:lnTo>
                    <a:pt x="435" y="883"/>
                  </a:lnTo>
                  <a:lnTo>
                    <a:pt x="434" y="884"/>
                  </a:lnTo>
                  <a:lnTo>
                    <a:pt x="434" y="885"/>
                  </a:lnTo>
                  <a:lnTo>
                    <a:pt x="434" y="886"/>
                  </a:lnTo>
                  <a:lnTo>
                    <a:pt x="435" y="886"/>
                  </a:lnTo>
                  <a:lnTo>
                    <a:pt x="438" y="888"/>
                  </a:lnTo>
                  <a:lnTo>
                    <a:pt x="439" y="886"/>
                  </a:lnTo>
                  <a:lnTo>
                    <a:pt x="440" y="886"/>
                  </a:lnTo>
                  <a:lnTo>
                    <a:pt x="441" y="885"/>
                  </a:lnTo>
                  <a:lnTo>
                    <a:pt x="441" y="884"/>
                  </a:lnTo>
                  <a:lnTo>
                    <a:pt x="443" y="883"/>
                  </a:lnTo>
                  <a:lnTo>
                    <a:pt x="444" y="883"/>
                  </a:lnTo>
                  <a:lnTo>
                    <a:pt x="445" y="883"/>
                  </a:lnTo>
                  <a:lnTo>
                    <a:pt x="445" y="881"/>
                  </a:lnTo>
                  <a:lnTo>
                    <a:pt x="445" y="879"/>
                  </a:lnTo>
                  <a:lnTo>
                    <a:pt x="448" y="878"/>
                  </a:lnTo>
                  <a:lnTo>
                    <a:pt x="449" y="878"/>
                  </a:lnTo>
                  <a:lnTo>
                    <a:pt x="451" y="878"/>
                  </a:lnTo>
                  <a:lnTo>
                    <a:pt x="453" y="879"/>
                  </a:lnTo>
                  <a:lnTo>
                    <a:pt x="455" y="883"/>
                  </a:lnTo>
                  <a:lnTo>
                    <a:pt x="455" y="884"/>
                  </a:lnTo>
                  <a:lnTo>
                    <a:pt x="455" y="886"/>
                  </a:lnTo>
                  <a:lnTo>
                    <a:pt x="453" y="890"/>
                  </a:lnTo>
                  <a:lnTo>
                    <a:pt x="451" y="893"/>
                  </a:lnTo>
                  <a:lnTo>
                    <a:pt x="450" y="894"/>
                  </a:lnTo>
                  <a:lnTo>
                    <a:pt x="450" y="895"/>
                  </a:lnTo>
                  <a:lnTo>
                    <a:pt x="450" y="896"/>
                  </a:lnTo>
                  <a:lnTo>
                    <a:pt x="450" y="899"/>
                  </a:lnTo>
                  <a:lnTo>
                    <a:pt x="451" y="901"/>
                  </a:lnTo>
                  <a:lnTo>
                    <a:pt x="450" y="904"/>
                  </a:lnTo>
                  <a:lnTo>
                    <a:pt x="450" y="905"/>
                  </a:lnTo>
                  <a:lnTo>
                    <a:pt x="448" y="908"/>
                  </a:lnTo>
                  <a:lnTo>
                    <a:pt x="446" y="909"/>
                  </a:lnTo>
                  <a:lnTo>
                    <a:pt x="445" y="911"/>
                  </a:lnTo>
                  <a:lnTo>
                    <a:pt x="445" y="913"/>
                  </a:lnTo>
                  <a:lnTo>
                    <a:pt x="445" y="915"/>
                  </a:lnTo>
                  <a:lnTo>
                    <a:pt x="445" y="916"/>
                  </a:lnTo>
                  <a:lnTo>
                    <a:pt x="444" y="918"/>
                  </a:lnTo>
                  <a:lnTo>
                    <a:pt x="444" y="920"/>
                  </a:lnTo>
                  <a:lnTo>
                    <a:pt x="445" y="923"/>
                  </a:lnTo>
                  <a:lnTo>
                    <a:pt x="446" y="924"/>
                  </a:lnTo>
                  <a:lnTo>
                    <a:pt x="449" y="925"/>
                  </a:lnTo>
                  <a:lnTo>
                    <a:pt x="450" y="925"/>
                  </a:lnTo>
                  <a:lnTo>
                    <a:pt x="451" y="926"/>
                  </a:lnTo>
                  <a:lnTo>
                    <a:pt x="453" y="928"/>
                  </a:lnTo>
                  <a:lnTo>
                    <a:pt x="451" y="929"/>
                  </a:lnTo>
                  <a:lnTo>
                    <a:pt x="449" y="931"/>
                  </a:lnTo>
                  <a:lnTo>
                    <a:pt x="448" y="934"/>
                  </a:lnTo>
                  <a:lnTo>
                    <a:pt x="448" y="935"/>
                  </a:lnTo>
                  <a:lnTo>
                    <a:pt x="448" y="936"/>
                  </a:lnTo>
                  <a:lnTo>
                    <a:pt x="448" y="938"/>
                  </a:lnTo>
                  <a:lnTo>
                    <a:pt x="446" y="939"/>
                  </a:lnTo>
                  <a:lnTo>
                    <a:pt x="445" y="939"/>
                  </a:lnTo>
                  <a:lnTo>
                    <a:pt x="444" y="939"/>
                  </a:lnTo>
                  <a:lnTo>
                    <a:pt x="444" y="940"/>
                  </a:lnTo>
                  <a:lnTo>
                    <a:pt x="444" y="941"/>
                  </a:lnTo>
                  <a:lnTo>
                    <a:pt x="444" y="944"/>
                  </a:lnTo>
                  <a:lnTo>
                    <a:pt x="448" y="948"/>
                  </a:lnTo>
                  <a:lnTo>
                    <a:pt x="448" y="949"/>
                  </a:lnTo>
                  <a:lnTo>
                    <a:pt x="449" y="953"/>
                  </a:lnTo>
                  <a:lnTo>
                    <a:pt x="449" y="954"/>
                  </a:lnTo>
                  <a:lnTo>
                    <a:pt x="451" y="956"/>
                  </a:lnTo>
                  <a:lnTo>
                    <a:pt x="455" y="959"/>
                  </a:lnTo>
                  <a:lnTo>
                    <a:pt x="459" y="961"/>
                  </a:lnTo>
                  <a:lnTo>
                    <a:pt x="461" y="963"/>
                  </a:lnTo>
                  <a:lnTo>
                    <a:pt x="465" y="964"/>
                  </a:lnTo>
                  <a:lnTo>
                    <a:pt x="468" y="965"/>
                  </a:lnTo>
                  <a:lnTo>
                    <a:pt x="471" y="965"/>
                  </a:lnTo>
                  <a:lnTo>
                    <a:pt x="474" y="965"/>
                  </a:lnTo>
                  <a:lnTo>
                    <a:pt x="476" y="965"/>
                  </a:lnTo>
                  <a:lnTo>
                    <a:pt x="478" y="965"/>
                  </a:lnTo>
                  <a:lnTo>
                    <a:pt x="480" y="964"/>
                  </a:lnTo>
                  <a:lnTo>
                    <a:pt x="480" y="963"/>
                  </a:lnTo>
                  <a:lnTo>
                    <a:pt x="481" y="961"/>
                  </a:lnTo>
                  <a:lnTo>
                    <a:pt x="481" y="959"/>
                  </a:lnTo>
                  <a:lnTo>
                    <a:pt x="484" y="958"/>
                  </a:lnTo>
                  <a:lnTo>
                    <a:pt x="484" y="956"/>
                  </a:lnTo>
                  <a:lnTo>
                    <a:pt x="484" y="955"/>
                  </a:lnTo>
                  <a:lnTo>
                    <a:pt x="484" y="954"/>
                  </a:lnTo>
                  <a:lnTo>
                    <a:pt x="484" y="953"/>
                  </a:lnTo>
                  <a:lnTo>
                    <a:pt x="485" y="953"/>
                  </a:lnTo>
                  <a:lnTo>
                    <a:pt x="486" y="951"/>
                  </a:lnTo>
                  <a:lnTo>
                    <a:pt x="488" y="950"/>
                  </a:lnTo>
                  <a:lnTo>
                    <a:pt x="486" y="950"/>
                  </a:lnTo>
                  <a:lnTo>
                    <a:pt x="486" y="949"/>
                  </a:lnTo>
                  <a:lnTo>
                    <a:pt x="486" y="945"/>
                  </a:lnTo>
                  <a:lnTo>
                    <a:pt x="488" y="944"/>
                  </a:lnTo>
                  <a:lnTo>
                    <a:pt x="490" y="943"/>
                  </a:lnTo>
                  <a:lnTo>
                    <a:pt x="495" y="940"/>
                  </a:lnTo>
                  <a:lnTo>
                    <a:pt x="498" y="940"/>
                  </a:lnTo>
                  <a:lnTo>
                    <a:pt x="499" y="941"/>
                  </a:lnTo>
                  <a:lnTo>
                    <a:pt x="500" y="943"/>
                  </a:lnTo>
                  <a:lnTo>
                    <a:pt x="500" y="945"/>
                  </a:lnTo>
                  <a:lnTo>
                    <a:pt x="501" y="946"/>
                  </a:lnTo>
                  <a:lnTo>
                    <a:pt x="500" y="949"/>
                  </a:lnTo>
                  <a:lnTo>
                    <a:pt x="501" y="950"/>
                  </a:lnTo>
                  <a:lnTo>
                    <a:pt x="501" y="953"/>
                  </a:lnTo>
                  <a:lnTo>
                    <a:pt x="503" y="954"/>
                  </a:lnTo>
                  <a:lnTo>
                    <a:pt x="504" y="954"/>
                  </a:lnTo>
                  <a:lnTo>
                    <a:pt x="505" y="954"/>
                  </a:lnTo>
                  <a:lnTo>
                    <a:pt x="508" y="954"/>
                  </a:lnTo>
                  <a:lnTo>
                    <a:pt x="513" y="953"/>
                  </a:lnTo>
                  <a:lnTo>
                    <a:pt x="514" y="951"/>
                  </a:lnTo>
                  <a:lnTo>
                    <a:pt x="519" y="949"/>
                  </a:lnTo>
                  <a:lnTo>
                    <a:pt x="521" y="946"/>
                  </a:lnTo>
                  <a:lnTo>
                    <a:pt x="524" y="945"/>
                  </a:lnTo>
                  <a:lnTo>
                    <a:pt x="525" y="945"/>
                  </a:lnTo>
                  <a:lnTo>
                    <a:pt x="526" y="945"/>
                  </a:lnTo>
                  <a:lnTo>
                    <a:pt x="531" y="943"/>
                  </a:lnTo>
                  <a:lnTo>
                    <a:pt x="536" y="940"/>
                  </a:lnTo>
                  <a:lnTo>
                    <a:pt x="540" y="938"/>
                  </a:lnTo>
                  <a:lnTo>
                    <a:pt x="541" y="936"/>
                  </a:lnTo>
                  <a:lnTo>
                    <a:pt x="543" y="935"/>
                  </a:lnTo>
                  <a:lnTo>
                    <a:pt x="544" y="934"/>
                  </a:lnTo>
                  <a:lnTo>
                    <a:pt x="543" y="931"/>
                  </a:lnTo>
                  <a:lnTo>
                    <a:pt x="544" y="928"/>
                  </a:lnTo>
                  <a:lnTo>
                    <a:pt x="545" y="918"/>
                  </a:lnTo>
                  <a:lnTo>
                    <a:pt x="545" y="916"/>
                  </a:lnTo>
                  <a:lnTo>
                    <a:pt x="545" y="914"/>
                  </a:lnTo>
                  <a:lnTo>
                    <a:pt x="545" y="913"/>
                  </a:lnTo>
                  <a:lnTo>
                    <a:pt x="543" y="913"/>
                  </a:lnTo>
                  <a:lnTo>
                    <a:pt x="538" y="911"/>
                  </a:lnTo>
                  <a:lnTo>
                    <a:pt x="535" y="911"/>
                  </a:lnTo>
                  <a:lnTo>
                    <a:pt x="534" y="914"/>
                  </a:lnTo>
                  <a:lnTo>
                    <a:pt x="534" y="915"/>
                  </a:lnTo>
                  <a:lnTo>
                    <a:pt x="534" y="916"/>
                  </a:lnTo>
                  <a:lnTo>
                    <a:pt x="534" y="918"/>
                  </a:lnTo>
                  <a:lnTo>
                    <a:pt x="534" y="916"/>
                  </a:lnTo>
                  <a:lnTo>
                    <a:pt x="534" y="914"/>
                  </a:lnTo>
                  <a:lnTo>
                    <a:pt x="534" y="911"/>
                  </a:lnTo>
                  <a:lnTo>
                    <a:pt x="531" y="911"/>
                  </a:lnTo>
                  <a:lnTo>
                    <a:pt x="531" y="909"/>
                  </a:lnTo>
                  <a:lnTo>
                    <a:pt x="531" y="908"/>
                  </a:lnTo>
                  <a:lnTo>
                    <a:pt x="533" y="908"/>
                  </a:lnTo>
                  <a:lnTo>
                    <a:pt x="533" y="909"/>
                  </a:lnTo>
                  <a:lnTo>
                    <a:pt x="533" y="910"/>
                  </a:lnTo>
                  <a:lnTo>
                    <a:pt x="539" y="910"/>
                  </a:lnTo>
                  <a:lnTo>
                    <a:pt x="544" y="910"/>
                  </a:lnTo>
                  <a:lnTo>
                    <a:pt x="543" y="908"/>
                  </a:lnTo>
                  <a:lnTo>
                    <a:pt x="541" y="900"/>
                  </a:lnTo>
                  <a:lnTo>
                    <a:pt x="538" y="903"/>
                  </a:lnTo>
                  <a:lnTo>
                    <a:pt x="536" y="900"/>
                  </a:lnTo>
                  <a:lnTo>
                    <a:pt x="540" y="899"/>
                  </a:lnTo>
                  <a:lnTo>
                    <a:pt x="539" y="896"/>
                  </a:lnTo>
                  <a:lnTo>
                    <a:pt x="536" y="894"/>
                  </a:lnTo>
                  <a:lnTo>
                    <a:pt x="530" y="901"/>
                  </a:lnTo>
                  <a:lnTo>
                    <a:pt x="531" y="904"/>
                  </a:lnTo>
                  <a:lnTo>
                    <a:pt x="530" y="904"/>
                  </a:lnTo>
                  <a:lnTo>
                    <a:pt x="524" y="898"/>
                  </a:lnTo>
                  <a:lnTo>
                    <a:pt x="524" y="896"/>
                  </a:lnTo>
                  <a:lnTo>
                    <a:pt x="525" y="896"/>
                  </a:lnTo>
                  <a:lnTo>
                    <a:pt x="529" y="900"/>
                  </a:lnTo>
                  <a:lnTo>
                    <a:pt x="530" y="900"/>
                  </a:lnTo>
                  <a:lnTo>
                    <a:pt x="535" y="894"/>
                  </a:lnTo>
                  <a:lnTo>
                    <a:pt x="530" y="890"/>
                  </a:lnTo>
                  <a:lnTo>
                    <a:pt x="529" y="893"/>
                  </a:lnTo>
                  <a:lnTo>
                    <a:pt x="526" y="895"/>
                  </a:lnTo>
                  <a:lnTo>
                    <a:pt x="526" y="894"/>
                  </a:lnTo>
                  <a:lnTo>
                    <a:pt x="530" y="889"/>
                  </a:lnTo>
                  <a:lnTo>
                    <a:pt x="524" y="883"/>
                  </a:lnTo>
                  <a:lnTo>
                    <a:pt x="520" y="891"/>
                  </a:lnTo>
                  <a:lnTo>
                    <a:pt x="521" y="891"/>
                  </a:lnTo>
                  <a:lnTo>
                    <a:pt x="520" y="893"/>
                  </a:lnTo>
                  <a:lnTo>
                    <a:pt x="521" y="894"/>
                  </a:lnTo>
                  <a:lnTo>
                    <a:pt x="516" y="898"/>
                  </a:lnTo>
                  <a:lnTo>
                    <a:pt x="515" y="896"/>
                  </a:lnTo>
                  <a:lnTo>
                    <a:pt x="515" y="895"/>
                  </a:lnTo>
                  <a:lnTo>
                    <a:pt x="516" y="894"/>
                  </a:lnTo>
                  <a:lnTo>
                    <a:pt x="518" y="893"/>
                  </a:lnTo>
                  <a:lnTo>
                    <a:pt x="520" y="883"/>
                  </a:lnTo>
                  <a:lnTo>
                    <a:pt x="521" y="881"/>
                  </a:lnTo>
                  <a:lnTo>
                    <a:pt x="523" y="880"/>
                  </a:lnTo>
                  <a:lnTo>
                    <a:pt x="523" y="879"/>
                  </a:lnTo>
                  <a:lnTo>
                    <a:pt x="523" y="876"/>
                  </a:lnTo>
                  <a:lnTo>
                    <a:pt x="523" y="874"/>
                  </a:lnTo>
                  <a:lnTo>
                    <a:pt x="521" y="871"/>
                  </a:lnTo>
                  <a:lnTo>
                    <a:pt x="518" y="875"/>
                  </a:lnTo>
                  <a:lnTo>
                    <a:pt x="516" y="876"/>
                  </a:lnTo>
                  <a:lnTo>
                    <a:pt x="515" y="878"/>
                  </a:lnTo>
                  <a:lnTo>
                    <a:pt x="514" y="878"/>
                  </a:lnTo>
                  <a:lnTo>
                    <a:pt x="513" y="878"/>
                  </a:lnTo>
                  <a:lnTo>
                    <a:pt x="513" y="876"/>
                  </a:lnTo>
                  <a:lnTo>
                    <a:pt x="511" y="875"/>
                  </a:lnTo>
                  <a:lnTo>
                    <a:pt x="511" y="874"/>
                  </a:lnTo>
                  <a:lnTo>
                    <a:pt x="513" y="871"/>
                  </a:lnTo>
                  <a:lnTo>
                    <a:pt x="514" y="870"/>
                  </a:lnTo>
                  <a:lnTo>
                    <a:pt x="516" y="869"/>
                  </a:lnTo>
                  <a:lnTo>
                    <a:pt x="518" y="868"/>
                  </a:lnTo>
                  <a:lnTo>
                    <a:pt x="518" y="866"/>
                  </a:lnTo>
                  <a:lnTo>
                    <a:pt x="518" y="864"/>
                  </a:lnTo>
                  <a:lnTo>
                    <a:pt x="518" y="863"/>
                  </a:lnTo>
                  <a:lnTo>
                    <a:pt x="518" y="861"/>
                  </a:lnTo>
                  <a:lnTo>
                    <a:pt x="516" y="861"/>
                  </a:lnTo>
                  <a:lnTo>
                    <a:pt x="515" y="861"/>
                  </a:lnTo>
                  <a:lnTo>
                    <a:pt x="515" y="863"/>
                  </a:lnTo>
                  <a:lnTo>
                    <a:pt x="514" y="863"/>
                  </a:lnTo>
                  <a:lnTo>
                    <a:pt x="513" y="861"/>
                  </a:lnTo>
                  <a:lnTo>
                    <a:pt x="513" y="860"/>
                  </a:lnTo>
                  <a:lnTo>
                    <a:pt x="513" y="859"/>
                  </a:lnTo>
                  <a:lnTo>
                    <a:pt x="514" y="858"/>
                  </a:lnTo>
                  <a:lnTo>
                    <a:pt x="514" y="856"/>
                  </a:lnTo>
                  <a:lnTo>
                    <a:pt x="513" y="855"/>
                  </a:lnTo>
                  <a:lnTo>
                    <a:pt x="511" y="855"/>
                  </a:lnTo>
                  <a:lnTo>
                    <a:pt x="511" y="854"/>
                  </a:lnTo>
                  <a:lnTo>
                    <a:pt x="511" y="853"/>
                  </a:lnTo>
                  <a:lnTo>
                    <a:pt x="513" y="853"/>
                  </a:lnTo>
                  <a:lnTo>
                    <a:pt x="513" y="851"/>
                  </a:lnTo>
                  <a:lnTo>
                    <a:pt x="514" y="850"/>
                  </a:lnTo>
                  <a:lnTo>
                    <a:pt x="514" y="849"/>
                  </a:lnTo>
                  <a:lnTo>
                    <a:pt x="515" y="846"/>
                  </a:lnTo>
                  <a:lnTo>
                    <a:pt x="515" y="845"/>
                  </a:lnTo>
                  <a:lnTo>
                    <a:pt x="514" y="844"/>
                  </a:lnTo>
                  <a:lnTo>
                    <a:pt x="513" y="841"/>
                  </a:lnTo>
                  <a:lnTo>
                    <a:pt x="514" y="840"/>
                  </a:lnTo>
                  <a:lnTo>
                    <a:pt x="514" y="839"/>
                  </a:lnTo>
                  <a:lnTo>
                    <a:pt x="514" y="838"/>
                  </a:lnTo>
                  <a:lnTo>
                    <a:pt x="514" y="836"/>
                  </a:lnTo>
                  <a:lnTo>
                    <a:pt x="514" y="835"/>
                  </a:lnTo>
                  <a:lnTo>
                    <a:pt x="513" y="834"/>
                  </a:lnTo>
                  <a:lnTo>
                    <a:pt x="511" y="834"/>
                  </a:lnTo>
                  <a:lnTo>
                    <a:pt x="510" y="833"/>
                  </a:lnTo>
                  <a:lnTo>
                    <a:pt x="511" y="829"/>
                  </a:lnTo>
                  <a:lnTo>
                    <a:pt x="513" y="826"/>
                  </a:lnTo>
                  <a:lnTo>
                    <a:pt x="514" y="823"/>
                  </a:lnTo>
                  <a:lnTo>
                    <a:pt x="516" y="823"/>
                  </a:lnTo>
                  <a:lnTo>
                    <a:pt x="518" y="823"/>
                  </a:lnTo>
                  <a:lnTo>
                    <a:pt x="520" y="824"/>
                  </a:lnTo>
                  <a:lnTo>
                    <a:pt x="520" y="826"/>
                  </a:lnTo>
                  <a:lnTo>
                    <a:pt x="521" y="828"/>
                  </a:lnTo>
                  <a:lnTo>
                    <a:pt x="524" y="828"/>
                  </a:lnTo>
                  <a:lnTo>
                    <a:pt x="525" y="826"/>
                  </a:lnTo>
                  <a:lnTo>
                    <a:pt x="529" y="821"/>
                  </a:lnTo>
                  <a:lnTo>
                    <a:pt x="530" y="819"/>
                  </a:lnTo>
                  <a:lnTo>
                    <a:pt x="530" y="818"/>
                  </a:lnTo>
                  <a:lnTo>
                    <a:pt x="529" y="815"/>
                  </a:lnTo>
                  <a:lnTo>
                    <a:pt x="529" y="814"/>
                  </a:lnTo>
                  <a:lnTo>
                    <a:pt x="530" y="811"/>
                  </a:lnTo>
                  <a:lnTo>
                    <a:pt x="530" y="810"/>
                  </a:lnTo>
                  <a:lnTo>
                    <a:pt x="530" y="809"/>
                  </a:lnTo>
                  <a:lnTo>
                    <a:pt x="530" y="808"/>
                  </a:lnTo>
                  <a:lnTo>
                    <a:pt x="530" y="806"/>
                  </a:lnTo>
                  <a:lnTo>
                    <a:pt x="530" y="805"/>
                  </a:lnTo>
                  <a:lnTo>
                    <a:pt x="530" y="804"/>
                  </a:lnTo>
                  <a:lnTo>
                    <a:pt x="530" y="803"/>
                  </a:lnTo>
                  <a:lnTo>
                    <a:pt x="529" y="801"/>
                  </a:lnTo>
                  <a:lnTo>
                    <a:pt x="526" y="801"/>
                  </a:lnTo>
                  <a:lnTo>
                    <a:pt x="524" y="805"/>
                  </a:lnTo>
                  <a:lnTo>
                    <a:pt x="523" y="808"/>
                  </a:lnTo>
                  <a:lnTo>
                    <a:pt x="521" y="808"/>
                  </a:lnTo>
                  <a:lnTo>
                    <a:pt x="520" y="806"/>
                  </a:lnTo>
                  <a:lnTo>
                    <a:pt x="520" y="805"/>
                  </a:lnTo>
                  <a:lnTo>
                    <a:pt x="519" y="804"/>
                  </a:lnTo>
                  <a:lnTo>
                    <a:pt x="518" y="801"/>
                  </a:lnTo>
                  <a:lnTo>
                    <a:pt x="518" y="800"/>
                  </a:lnTo>
                  <a:lnTo>
                    <a:pt x="519" y="799"/>
                  </a:lnTo>
                  <a:lnTo>
                    <a:pt x="520" y="799"/>
                  </a:lnTo>
                  <a:lnTo>
                    <a:pt x="521" y="798"/>
                  </a:lnTo>
                  <a:lnTo>
                    <a:pt x="524" y="798"/>
                  </a:lnTo>
                  <a:lnTo>
                    <a:pt x="525" y="796"/>
                  </a:lnTo>
                  <a:lnTo>
                    <a:pt x="526" y="795"/>
                  </a:lnTo>
                  <a:lnTo>
                    <a:pt x="526" y="794"/>
                  </a:lnTo>
                  <a:lnTo>
                    <a:pt x="526" y="791"/>
                  </a:lnTo>
                  <a:lnTo>
                    <a:pt x="525" y="790"/>
                  </a:lnTo>
                  <a:lnTo>
                    <a:pt x="524" y="788"/>
                  </a:lnTo>
                  <a:lnTo>
                    <a:pt x="525" y="784"/>
                  </a:lnTo>
                  <a:lnTo>
                    <a:pt x="525" y="783"/>
                  </a:lnTo>
                  <a:lnTo>
                    <a:pt x="526" y="783"/>
                  </a:lnTo>
                  <a:lnTo>
                    <a:pt x="529" y="783"/>
                  </a:lnTo>
                  <a:lnTo>
                    <a:pt x="530" y="784"/>
                  </a:lnTo>
                  <a:lnTo>
                    <a:pt x="531" y="784"/>
                  </a:lnTo>
                  <a:lnTo>
                    <a:pt x="533" y="783"/>
                  </a:lnTo>
                  <a:lnTo>
                    <a:pt x="535" y="778"/>
                  </a:lnTo>
                  <a:lnTo>
                    <a:pt x="536" y="776"/>
                  </a:lnTo>
                  <a:lnTo>
                    <a:pt x="539" y="778"/>
                  </a:lnTo>
                  <a:lnTo>
                    <a:pt x="541" y="778"/>
                  </a:lnTo>
                  <a:lnTo>
                    <a:pt x="544" y="779"/>
                  </a:lnTo>
                  <a:lnTo>
                    <a:pt x="544" y="781"/>
                  </a:lnTo>
                  <a:lnTo>
                    <a:pt x="545" y="781"/>
                  </a:lnTo>
                  <a:lnTo>
                    <a:pt x="548" y="779"/>
                  </a:lnTo>
                  <a:lnTo>
                    <a:pt x="548" y="778"/>
                  </a:lnTo>
                  <a:lnTo>
                    <a:pt x="549" y="774"/>
                  </a:lnTo>
                  <a:lnTo>
                    <a:pt x="549" y="773"/>
                  </a:lnTo>
                  <a:lnTo>
                    <a:pt x="546" y="773"/>
                  </a:lnTo>
                  <a:lnTo>
                    <a:pt x="544" y="773"/>
                  </a:lnTo>
                  <a:lnTo>
                    <a:pt x="543" y="771"/>
                  </a:lnTo>
                  <a:lnTo>
                    <a:pt x="541" y="770"/>
                  </a:lnTo>
                  <a:lnTo>
                    <a:pt x="543" y="769"/>
                  </a:lnTo>
                  <a:lnTo>
                    <a:pt x="543" y="768"/>
                  </a:lnTo>
                  <a:lnTo>
                    <a:pt x="544" y="768"/>
                  </a:lnTo>
                  <a:lnTo>
                    <a:pt x="545" y="768"/>
                  </a:lnTo>
                  <a:lnTo>
                    <a:pt x="546" y="768"/>
                  </a:lnTo>
                  <a:lnTo>
                    <a:pt x="548" y="768"/>
                  </a:lnTo>
                  <a:lnTo>
                    <a:pt x="549" y="769"/>
                  </a:lnTo>
                  <a:lnTo>
                    <a:pt x="550" y="769"/>
                  </a:lnTo>
                  <a:lnTo>
                    <a:pt x="551" y="768"/>
                  </a:lnTo>
                  <a:lnTo>
                    <a:pt x="553" y="768"/>
                  </a:lnTo>
                  <a:lnTo>
                    <a:pt x="554" y="765"/>
                  </a:lnTo>
                  <a:lnTo>
                    <a:pt x="553" y="764"/>
                  </a:lnTo>
                  <a:lnTo>
                    <a:pt x="551" y="763"/>
                  </a:lnTo>
                  <a:lnTo>
                    <a:pt x="550" y="763"/>
                  </a:lnTo>
                  <a:lnTo>
                    <a:pt x="548" y="763"/>
                  </a:lnTo>
                  <a:lnTo>
                    <a:pt x="546" y="763"/>
                  </a:lnTo>
                  <a:lnTo>
                    <a:pt x="545" y="761"/>
                  </a:lnTo>
                  <a:lnTo>
                    <a:pt x="545" y="760"/>
                  </a:lnTo>
                  <a:lnTo>
                    <a:pt x="545" y="759"/>
                  </a:lnTo>
                  <a:lnTo>
                    <a:pt x="545" y="758"/>
                  </a:lnTo>
                  <a:lnTo>
                    <a:pt x="545" y="756"/>
                  </a:lnTo>
                  <a:lnTo>
                    <a:pt x="546" y="756"/>
                  </a:lnTo>
                  <a:lnTo>
                    <a:pt x="549" y="756"/>
                  </a:lnTo>
                  <a:lnTo>
                    <a:pt x="550" y="756"/>
                  </a:lnTo>
                  <a:lnTo>
                    <a:pt x="551" y="758"/>
                  </a:lnTo>
                  <a:lnTo>
                    <a:pt x="553" y="759"/>
                  </a:lnTo>
                  <a:lnTo>
                    <a:pt x="554" y="758"/>
                  </a:lnTo>
                  <a:lnTo>
                    <a:pt x="554" y="756"/>
                  </a:lnTo>
                  <a:lnTo>
                    <a:pt x="554" y="751"/>
                  </a:lnTo>
                  <a:lnTo>
                    <a:pt x="555" y="745"/>
                  </a:lnTo>
                  <a:lnTo>
                    <a:pt x="554" y="745"/>
                  </a:lnTo>
                  <a:lnTo>
                    <a:pt x="551" y="744"/>
                  </a:lnTo>
                  <a:lnTo>
                    <a:pt x="548" y="744"/>
                  </a:lnTo>
                  <a:lnTo>
                    <a:pt x="545" y="744"/>
                  </a:lnTo>
                  <a:lnTo>
                    <a:pt x="545" y="743"/>
                  </a:lnTo>
                  <a:lnTo>
                    <a:pt x="545" y="741"/>
                  </a:lnTo>
                  <a:lnTo>
                    <a:pt x="545" y="740"/>
                  </a:lnTo>
                  <a:lnTo>
                    <a:pt x="545" y="739"/>
                  </a:lnTo>
                  <a:lnTo>
                    <a:pt x="545" y="738"/>
                  </a:lnTo>
                  <a:lnTo>
                    <a:pt x="545" y="736"/>
                  </a:lnTo>
                  <a:lnTo>
                    <a:pt x="545" y="735"/>
                  </a:lnTo>
                  <a:lnTo>
                    <a:pt x="548" y="735"/>
                  </a:lnTo>
                  <a:lnTo>
                    <a:pt x="549" y="736"/>
                  </a:lnTo>
                  <a:lnTo>
                    <a:pt x="550" y="736"/>
                  </a:lnTo>
                  <a:lnTo>
                    <a:pt x="551" y="736"/>
                  </a:lnTo>
                  <a:lnTo>
                    <a:pt x="553" y="736"/>
                  </a:lnTo>
                  <a:lnTo>
                    <a:pt x="554" y="735"/>
                  </a:lnTo>
                  <a:lnTo>
                    <a:pt x="555" y="735"/>
                  </a:lnTo>
                  <a:lnTo>
                    <a:pt x="555" y="734"/>
                  </a:lnTo>
                  <a:lnTo>
                    <a:pt x="555" y="731"/>
                  </a:lnTo>
                  <a:lnTo>
                    <a:pt x="555" y="730"/>
                  </a:lnTo>
                  <a:lnTo>
                    <a:pt x="554" y="729"/>
                  </a:lnTo>
                  <a:lnTo>
                    <a:pt x="556" y="729"/>
                  </a:lnTo>
                  <a:lnTo>
                    <a:pt x="559" y="729"/>
                  </a:lnTo>
                  <a:lnTo>
                    <a:pt x="560" y="728"/>
                  </a:lnTo>
                  <a:lnTo>
                    <a:pt x="563" y="724"/>
                  </a:lnTo>
                  <a:lnTo>
                    <a:pt x="564" y="723"/>
                  </a:lnTo>
                  <a:lnTo>
                    <a:pt x="566" y="723"/>
                  </a:lnTo>
                  <a:lnTo>
                    <a:pt x="568" y="723"/>
                  </a:lnTo>
                  <a:lnTo>
                    <a:pt x="571" y="724"/>
                  </a:lnTo>
                  <a:lnTo>
                    <a:pt x="573" y="724"/>
                  </a:lnTo>
                  <a:lnTo>
                    <a:pt x="574" y="725"/>
                  </a:lnTo>
                  <a:lnTo>
                    <a:pt x="575" y="725"/>
                  </a:lnTo>
                  <a:lnTo>
                    <a:pt x="578" y="725"/>
                  </a:lnTo>
                  <a:lnTo>
                    <a:pt x="580" y="724"/>
                  </a:lnTo>
                  <a:lnTo>
                    <a:pt x="584" y="723"/>
                  </a:lnTo>
                  <a:lnTo>
                    <a:pt x="589" y="721"/>
                  </a:lnTo>
                  <a:lnTo>
                    <a:pt x="591" y="720"/>
                  </a:lnTo>
                  <a:lnTo>
                    <a:pt x="595" y="720"/>
                  </a:lnTo>
                  <a:lnTo>
                    <a:pt x="598" y="720"/>
                  </a:lnTo>
                  <a:lnTo>
                    <a:pt x="599" y="720"/>
                  </a:lnTo>
                  <a:lnTo>
                    <a:pt x="603" y="715"/>
                  </a:lnTo>
                  <a:lnTo>
                    <a:pt x="604" y="713"/>
                  </a:lnTo>
                  <a:lnTo>
                    <a:pt x="605" y="713"/>
                  </a:lnTo>
                  <a:lnTo>
                    <a:pt x="606" y="710"/>
                  </a:lnTo>
                  <a:lnTo>
                    <a:pt x="608" y="708"/>
                  </a:lnTo>
                  <a:lnTo>
                    <a:pt x="609" y="704"/>
                  </a:lnTo>
                  <a:lnTo>
                    <a:pt x="609" y="700"/>
                  </a:lnTo>
                  <a:lnTo>
                    <a:pt x="610" y="696"/>
                  </a:lnTo>
                  <a:lnTo>
                    <a:pt x="610" y="693"/>
                  </a:lnTo>
                  <a:lnTo>
                    <a:pt x="610" y="689"/>
                  </a:lnTo>
                  <a:lnTo>
                    <a:pt x="609" y="686"/>
                  </a:lnTo>
                  <a:lnTo>
                    <a:pt x="608" y="684"/>
                  </a:lnTo>
                  <a:lnTo>
                    <a:pt x="606" y="680"/>
                  </a:lnTo>
                  <a:lnTo>
                    <a:pt x="606" y="679"/>
                  </a:lnTo>
                  <a:lnTo>
                    <a:pt x="605" y="679"/>
                  </a:lnTo>
                  <a:lnTo>
                    <a:pt x="604" y="679"/>
                  </a:lnTo>
                  <a:lnTo>
                    <a:pt x="603" y="679"/>
                  </a:lnTo>
                  <a:lnTo>
                    <a:pt x="601" y="676"/>
                  </a:lnTo>
                  <a:lnTo>
                    <a:pt x="600" y="675"/>
                  </a:lnTo>
                  <a:lnTo>
                    <a:pt x="599" y="673"/>
                  </a:lnTo>
                  <a:lnTo>
                    <a:pt x="598" y="673"/>
                  </a:lnTo>
                  <a:lnTo>
                    <a:pt x="596" y="670"/>
                  </a:lnTo>
                  <a:lnTo>
                    <a:pt x="595" y="668"/>
                  </a:lnTo>
                  <a:lnTo>
                    <a:pt x="593" y="666"/>
                  </a:lnTo>
                  <a:lnTo>
                    <a:pt x="591" y="665"/>
                  </a:lnTo>
                  <a:lnTo>
                    <a:pt x="591" y="664"/>
                  </a:lnTo>
                  <a:lnTo>
                    <a:pt x="590" y="664"/>
                  </a:lnTo>
                  <a:lnTo>
                    <a:pt x="589" y="664"/>
                  </a:lnTo>
                  <a:lnTo>
                    <a:pt x="588" y="664"/>
                  </a:lnTo>
                  <a:lnTo>
                    <a:pt x="588" y="663"/>
                  </a:lnTo>
                  <a:lnTo>
                    <a:pt x="588" y="661"/>
                  </a:lnTo>
                  <a:lnTo>
                    <a:pt x="586" y="661"/>
                  </a:lnTo>
                  <a:lnTo>
                    <a:pt x="585" y="661"/>
                  </a:lnTo>
                  <a:lnTo>
                    <a:pt x="584" y="661"/>
                  </a:lnTo>
                  <a:lnTo>
                    <a:pt x="584" y="660"/>
                  </a:lnTo>
                  <a:lnTo>
                    <a:pt x="584" y="658"/>
                  </a:lnTo>
                  <a:lnTo>
                    <a:pt x="584" y="656"/>
                  </a:lnTo>
                  <a:lnTo>
                    <a:pt x="585" y="654"/>
                  </a:lnTo>
                  <a:lnTo>
                    <a:pt x="585" y="655"/>
                  </a:lnTo>
                  <a:lnTo>
                    <a:pt x="586" y="654"/>
                  </a:lnTo>
                  <a:lnTo>
                    <a:pt x="586" y="653"/>
                  </a:lnTo>
                  <a:lnTo>
                    <a:pt x="586" y="649"/>
                  </a:lnTo>
                  <a:lnTo>
                    <a:pt x="584" y="648"/>
                  </a:lnTo>
                  <a:lnTo>
                    <a:pt x="580" y="645"/>
                  </a:lnTo>
                  <a:lnTo>
                    <a:pt x="580" y="646"/>
                  </a:lnTo>
                  <a:lnTo>
                    <a:pt x="576" y="648"/>
                  </a:lnTo>
                  <a:lnTo>
                    <a:pt x="576" y="649"/>
                  </a:lnTo>
                  <a:lnTo>
                    <a:pt x="575" y="650"/>
                  </a:lnTo>
                  <a:lnTo>
                    <a:pt x="574" y="650"/>
                  </a:lnTo>
                  <a:lnTo>
                    <a:pt x="573" y="650"/>
                  </a:lnTo>
                  <a:lnTo>
                    <a:pt x="566" y="650"/>
                  </a:lnTo>
                  <a:lnTo>
                    <a:pt x="566" y="649"/>
                  </a:lnTo>
                  <a:lnTo>
                    <a:pt x="566" y="648"/>
                  </a:lnTo>
                  <a:lnTo>
                    <a:pt x="563" y="645"/>
                  </a:lnTo>
                  <a:lnTo>
                    <a:pt x="558" y="648"/>
                  </a:lnTo>
                  <a:lnTo>
                    <a:pt x="556" y="646"/>
                  </a:lnTo>
                  <a:lnTo>
                    <a:pt x="563" y="643"/>
                  </a:lnTo>
                  <a:lnTo>
                    <a:pt x="561" y="641"/>
                  </a:lnTo>
                  <a:lnTo>
                    <a:pt x="559" y="639"/>
                  </a:lnTo>
                  <a:lnTo>
                    <a:pt x="558" y="639"/>
                  </a:lnTo>
                  <a:lnTo>
                    <a:pt x="555" y="639"/>
                  </a:lnTo>
                  <a:lnTo>
                    <a:pt x="555" y="638"/>
                  </a:lnTo>
                  <a:lnTo>
                    <a:pt x="553" y="638"/>
                  </a:lnTo>
                  <a:lnTo>
                    <a:pt x="551" y="638"/>
                  </a:lnTo>
                  <a:lnTo>
                    <a:pt x="550" y="633"/>
                  </a:lnTo>
                  <a:lnTo>
                    <a:pt x="550" y="630"/>
                  </a:lnTo>
                  <a:lnTo>
                    <a:pt x="555" y="630"/>
                  </a:lnTo>
                  <a:lnTo>
                    <a:pt x="563" y="629"/>
                  </a:lnTo>
                  <a:lnTo>
                    <a:pt x="563" y="628"/>
                  </a:lnTo>
                  <a:lnTo>
                    <a:pt x="563" y="626"/>
                  </a:lnTo>
                  <a:lnTo>
                    <a:pt x="563" y="625"/>
                  </a:lnTo>
                  <a:lnTo>
                    <a:pt x="563" y="624"/>
                  </a:lnTo>
                  <a:lnTo>
                    <a:pt x="554" y="624"/>
                  </a:lnTo>
                  <a:lnTo>
                    <a:pt x="554" y="623"/>
                  </a:lnTo>
                  <a:lnTo>
                    <a:pt x="563" y="623"/>
                  </a:lnTo>
                  <a:lnTo>
                    <a:pt x="563" y="614"/>
                  </a:lnTo>
                  <a:lnTo>
                    <a:pt x="553" y="614"/>
                  </a:lnTo>
                  <a:lnTo>
                    <a:pt x="551" y="614"/>
                  </a:lnTo>
                  <a:lnTo>
                    <a:pt x="549" y="616"/>
                  </a:lnTo>
                  <a:lnTo>
                    <a:pt x="544" y="621"/>
                  </a:lnTo>
                  <a:lnTo>
                    <a:pt x="540" y="619"/>
                  </a:lnTo>
                  <a:lnTo>
                    <a:pt x="535" y="628"/>
                  </a:lnTo>
                  <a:lnTo>
                    <a:pt x="545" y="631"/>
                  </a:lnTo>
                  <a:lnTo>
                    <a:pt x="546" y="631"/>
                  </a:lnTo>
                  <a:lnTo>
                    <a:pt x="546" y="635"/>
                  </a:lnTo>
                  <a:lnTo>
                    <a:pt x="546" y="636"/>
                  </a:lnTo>
                  <a:lnTo>
                    <a:pt x="545" y="638"/>
                  </a:lnTo>
                  <a:lnTo>
                    <a:pt x="546" y="639"/>
                  </a:lnTo>
                  <a:lnTo>
                    <a:pt x="545" y="640"/>
                  </a:lnTo>
                  <a:lnTo>
                    <a:pt x="545" y="641"/>
                  </a:lnTo>
                  <a:lnTo>
                    <a:pt x="545" y="643"/>
                  </a:lnTo>
                  <a:lnTo>
                    <a:pt x="544" y="641"/>
                  </a:lnTo>
                  <a:lnTo>
                    <a:pt x="544" y="640"/>
                  </a:lnTo>
                  <a:lnTo>
                    <a:pt x="543" y="641"/>
                  </a:lnTo>
                  <a:lnTo>
                    <a:pt x="541" y="641"/>
                  </a:lnTo>
                  <a:lnTo>
                    <a:pt x="541" y="643"/>
                  </a:lnTo>
                  <a:lnTo>
                    <a:pt x="540" y="643"/>
                  </a:lnTo>
                  <a:lnTo>
                    <a:pt x="540" y="644"/>
                  </a:lnTo>
                  <a:lnTo>
                    <a:pt x="540" y="645"/>
                  </a:lnTo>
                  <a:lnTo>
                    <a:pt x="540" y="646"/>
                  </a:lnTo>
                  <a:lnTo>
                    <a:pt x="543" y="650"/>
                  </a:lnTo>
                  <a:lnTo>
                    <a:pt x="538" y="646"/>
                  </a:lnTo>
                  <a:lnTo>
                    <a:pt x="536" y="646"/>
                  </a:lnTo>
                  <a:lnTo>
                    <a:pt x="535" y="634"/>
                  </a:lnTo>
                  <a:lnTo>
                    <a:pt x="531" y="631"/>
                  </a:lnTo>
                  <a:lnTo>
                    <a:pt x="526" y="630"/>
                  </a:lnTo>
                  <a:lnTo>
                    <a:pt x="525" y="630"/>
                  </a:lnTo>
                  <a:lnTo>
                    <a:pt x="523" y="629"/>
                  </a:lnTo>
                  <a:lnTo>
                    <a:pt x="520" y="628"/>
                  </a:lnTo>
                  <a:lnTo>
                    <a:pt x="519" y="626"/>
                  </a:lnTo>
                  <a:lnTo>
                    <a:pt x="514" y="625"/>
                  </a:lnTo>
                  <a:lnTo>
                    <a:pt x="510" y="623"/>
                  </a:lnTo>
                  <a:lnTo>
                    <a:pt x="506" y="621"/>
                  </a:lnTo>
                  <a:lnTo>
                    <a:pt x="503" y="615"/>
                  </a:lnTo>
                  <a:lnTo>
                    <a:pt x="500" y="613"/>
                  </a:lnTo>
                  <a:lnTo>
                    <a:pt x="500" y="611"/>
                  </a:lnTo>
                  <a:lnTo>
                    <a:pt x="499" y="611"/>
                  </a:lnTo>
                  <a:lnTo>
                    <a:pt x="496" y="611"/>
                  </a:lnTo>
                  <a:lnTo>
                    <a:pt x="494" y="611"/>
                  </a:lnTo>
                  <a:lnTo>
                    <a:pt x="491" y="609"/>
                  </a:lnTo>
                  <a:lnTo>
                    <a:pt x="489" y="606"/>
                  </a:lnTo>
                  <a:lnTo>
                    <a:pt x="488" y="604"/>
                  </a:lnTo>
                  <a:lnTo>
                    <a:pt x="488" y="601"/>
                  </a:lnTo>
                  <a:lnTo>
                    <a:pt x="486" y="599"/>
                  </a:lnTo>
                  <a:lnTo>
                    <a:pt x="486" y="598"/>
                  </a:lnTo>
                  <a:lnTo>
                    <a:pt x="485" y="596"/>
                  </a:lnTo>
                  <a:lnTo>
                    <a:pt x="484" y="596"/>
                  </a:lnTo>
                  <a:lnTo>
                    <a:pt x="481" y="596"/>
                  </a:lnTo>
                  <a:lnTo>
                    <a:pt x="480" y="595"/>
                  </a:lnTo>
                  <a:lnTo>
                    <a:pt x="480" y="594"/>
                  </a:lnTo>
                  <a:lnTo>
                    <a:pt x="480" y="590"/>
                  </a:lnTo>
                  <a:lnTo>
                    <a:pt x="481" y="589"/>
                  </a:lnTo>
                  <a:lnTo>
                    <a:pt x="481" y="588"/>
                  </a:lnTo>
                  <a:lnTo>
                    <a:pt x="480" y="586"/>
                  </a:lnTo>
                  <a:lnTo>
                    <a:pt x="480" y="585"/>
                  </a:lnTo>
                  <a:lnTo>
                    <a:pt x="478" y="585"/>
                  </a:lnTo>
                  <a:lnTo>
                    <a:pt x="476" y="585"/>
                  </a:lnTo>
                  <a:lnTo>
                    <a:pt x="475" y="581"/>
                  </a:lnTo>
                  <a:lnTo>
                    <a:pt x="474" y="580"/>
                  </a:lnTo>
                  <a:lnTo>
                    <a:pt x="474" y="579"/>
                  </a:lnTo>
                  <a:lnTo>
                    <a:pt x="475" y="578"/>
                  </a:lnTo>
                  <a:lnTo>
                    <a:pt x="478" y="578"/>
                  </a:lnTo>
                  <a:lnTo>
                    <a:pt x="480" y="578"/>
                  </a:lnTo>
                  <a:lnTo>
                    <a:pt x="481" y="579"/>
                  </a:lnTo>
                  <a:lnTo>
                    <a:pt x="483" y="578"/>
                  </a:lnTo>
                  <a:lnTo>
                    <a:pt x="481" y="576"/>
                  </a:lnTo>
                  <a:lnTo>
                    <a:pt x="480" y="575"/>
                  </a:lnTo>
                  <a:lnTo>
                    <a:pt x="479" y="573"/>
                  </a:lnTo>
                  <a:lnTo>
                    <a:pt x="478" y="573"/>
                  </a:lnTo>
                  <a:lnTo>
                    <a:pt x="476" y="574"/>
                  </a:lnTo>
                  <a:lnTo>
                    <a:pt x="474" y="576"/>
                  </a:lnTo>
                  <a:lnTo>
                    <a:pt x="473" y="576"/>
                  </a:lnTo>
                  <a:lnTo>
                    <a:pt x="471" y="575"/>
                  </a:lnTo>
                  <a:lnTo>
                    <a:pt x="470" y="573"/>
                  </a:lnTo>
                  <a:lnTo>
                    <a:pt x="469" y="570"/>
                  </a:lnTo>
                  <a:lnTo>
                    <a:pt x="469" y="569"/>
                  </a:lnTo>
                  <a:lnTo>
                    <a:pt x="470" y="569"/>
                  </a:lnTo>
                  <a:lnTo>
                    <a:pt x="471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4" y="568"/>
                  </a:lnTo>
                  <a:lnTo>
                    <a:pt x="474" y="566"/>
                  </a:lnTo>
                  <a:lnTo>
                    <a:pt x="474" y="565"/>
                  </a:lnTo>
                  <a:lnTo>
                    <a:pt x="474" y="564"/>
                  </a:lnTo>
                  <a:lnTo>
                    <a:pt x="474" y="563"/>
                  </a:lnTo>
                  <a:lnTo>
                    <a:pt x="473" y="561"/>
                  </a:lnTo>
                  <a:lnTo>
                    <a:pt x="473" y="560"/>
                  </a:lnTo>
                  <a:lnTo>
                    <a:pt x="474" y="560"/>
                  </a:lnTo>
                  <a:lnTo>
                    <a:pt x="475" y="559"/>
                  </a:lnTo>
                  <a:lnTo>
                    <a:pt x="478" y="559"/>
                  </a:lnTo>
                  <a:lnTo>
                    <a:pt x="480" y="559"/>
                  </a:lnTo>
                  <a:lnTo>
                    <a:pt x="480" y="558"/>
                  </a:lnTo>
                  <a:lnTo>
                    <a:pt x="481" y="558"/>
                  </a:lnTo>
                  <a:lnTo>
                    <a:pt x="481" y="556"/>
                  </a:lnTo>
                  <a:lnTo>
                    <a:pt x="480" y="554"/>
                  </a:lnTo>
                  <a:lnTo>
                    <a:pt x="480" y="553"/>
                  </a:lnTo>
                  <a:lnTo>
                    <a:pt x="481" y="551"/>
                  </a:lnTo>
                  <a:lnTo>
                    <a:pt x="483" y="551"/>
                  </a:lnTo>
                  <a:lnTo>
                    <a:pt x="484" y="550"/>
                  </a:lnTo>
                  <a:lnTo>
                    <a:pt x="486" y="549"/>
                  </a:lnTo>
                  <a:lnTo>
                    <a:pt x="488" y="548"/>
                  </a:lnTo>
                  <a:lnTo>
                    <a:pt x="490" y="543"/>
                  </a:lnTo>
                  <a:lnTo>
                    <a:pt x="493" y="540"/>
                  </a:lnTo>
                  <a:lnTo>
                    <a:pt x="494" y="539"/>
                  </a:lnTo>
                  <a:lnTo>
                    <a:pt x="495" y="538"/>
                  </a:lnTo>
                  <a:lnTo>
                    <a:pt x="496" y="538"/>
                  </a:lnTo>
                  <a:lnTo>
                    <a:pt x="499" y="539"/>
                  </a:lnTo>
                  <a:lnTo>
                    <a:pt x="500" y="539"/>
                  </a:lnTo>
                  <a:lnTo>
                    <a:pt x="501" y="538"/>
                  </a:lnTo>
                  <a:lnTo>
                    <a:pt x="501" y="535"/>
                  </a:lnTo>
                  <a:lnTo>
                    <a:pt x="501" y="533"/>
                  </a:lnTo>
                  <a:lnTo>
                    <a:pt x="503" y="530"/>
                  </a:lnTo>
                  <a:lnTo>
                    <a:pt x="504" y="529"/>
                  </a:lnTo>
                  <a:lnTo>
                    <a:pt x="508" y="526"/>
                  </a:lnTo>
                  <a:lnTo>
                    <a:pt x="510" y="526"/>
                  </a:lnTo>
                  <a:lnTo>
                    <a:pt x="513" y="528"/>
                  </a:lnTo>
                  <a:lnTo>
                    <a:pt x="514" y="528"/>
                  </a:lnTo>
                  <a:lnTo>
                    <a:pt x="515" y="529"/>
                  </a:lnTo>
                  <a:lnTo>
                    <a:pt x="516" y="528"/>
                  </a:lnTo>
                  <a:lnTo>
                    <a:pt x="520" y="525"/>
                  </a:lnTo>
                  <a:lnTo>
                    <a:pt x="521" y="524"/>
                  </a:lnTo>
                  <a:lnTo>
                    <a:pt x="523" y="524"/>
                  </a:lnTo>
                  <a:lnTo>
                    <a:pt x="526" y="520"/>
                  </a:lnTo>
                  <a:lnTo>
                    <a:pt x="531" y="519"/>
                  </a:lnTo>
                  <a:lnTo>
                    <a:pt x="533" y="518"/>
                  </a:lnTo>
                  <a:lnTo>
                    <a:pt x="535" y="516"/>
                  </a:lnTo>
                  <a:lnTo>
                    <a:pt x="538" y="515"/>
                  </a:lnTo>
                  <a:lnTo>
                    <a:pt x="538" y="514"/>
                  </a:lnTo>
                  <a:lnTo>
                    <a:pt x="539" y="511"/>
                  </a:lnTo>
                  <a:lnTo>
                    <a:pt x="541" y="506"/>
                  </a:lnTo>
                  <a:lnTo>
                    <a:pt x="541" y="503"/>
                  </a:lnTo>
                  <a:lnTo>
                    <a:pt x="543" y="498"/>
                  </a:lnTo>
                  <a:lnTo>
                    <a:pt x="543" y="489"/>
                  </a:lnTo>
                  <a:lnTo>
                    <a:pt x="543" y="484"/>
                  </a:lnTo>
                  <a:lnTo>
                    <a:pt x="543" y="481"/>
                  </a:lnTo>
                  <a:lnTo>
                    <a:pt x="540" y="478"/>
                  </a:lnTo>
                  <a:lnTo>
                    <a:pt x="538" y="475"/>
                  </a:lnTo>
                  <a:lnTo>
                    <a:pt x="536" y="474"/>
                  </a:lnTo>
                  <a:lnTo>
                    <a:pt x="535" y="473"/>
                  </a:lnTo>
                  <a:lnTo>
                    <a:pt x="535" y="469"/>
                  </a:lnTo>
                  <a:lnTo>
                    <a:pt x="534" y="466"/>
                  </a:lnTo>
                  <a:lnTo>
                    <a:pt x="531" y="463"/>
                  </a:lnTo>
                  <a:lnTo>
                    <a:pt x="529" y="460"/>
                  </a:lnTo>
                  <a:lnTo>
                    <a:pt x="524" y="456"/>
                  </a:lnTo>
                  <a:lnTo>
                    <a:pt x="520" y="454"/>
                  </a:lnTo>
                  <a:lnTo>
                    <a:pt x="518" y="450"/>
                  </a:lnTo>
                  <a:lnTo>
                    <a:pt x="516" y="448"/>
                  </a:lnTo>
                  <a:lnTo>
                    <a:pt x="516" y="445"/>
                  </a:lnTo>
                  <a:lnTo>
                    <a:pt x="516" y="443"/>
                  </a:lnTo>
                  <a:lnTo>
                    <a:pt x="516" y="441"/>
                  </a:lnTo>
                  <a:lnTo>
                    <a:pt x="518" y="439"/>
                  </a:lnTo>
                  <a:lnTo>
                    <a:pt x="518" y="436"/>
                  </a:lnTo>
                  <a:lnTo>
                    <a:pt x="518" y="435"/>
                  </a:lnTo>
                  <a:lnTo>
                    <a:pt x="519" y="434"/>
                  </a:lnTo>
                  <a:lnTo>
                    <a:pt x="519" y="433"/>
                  </a:lnTo>
                  <a:lnTo>
                    <a:pt x="520" y="430"/>
                  </a:lnTo>
                  <a:lnTo>
                    <a:pt x="520" y="428"/>
                  </a:lnTo>
                  <a:lnTo>
                    <a:pt x="520" y="424"/>
                  </a:lnTo>
                  <a:lnTo>
                    <a:pt x="519" y="421"/>
                  </a:lnTo>
                  <a:lnTo>
                    <a:pt x="518" y="418"/>
                  </a:lnTo>
                  <a:lnTo>
                    <a:pt x="518" y="416"/>
                  </a:lnTo>
                  <a:lnTo>
                    <a:pt x="516" y="415"/>
                  </a:lnTo>
                  <a:lnTo>
                    <a:pt x="516" y="414"/>
                  </a:lnTo>
                  <a:lnTo>
                    <a:pt x="515" y="414"/>
                  </a:lnTo>
                  <a:lnTo>
                    <a:pt x="514" y="411"/>
                  </a:lnTo>
                  <a:lnTo>
                    <a:pt x="513" y="409"/>
                  </a:lnTo>
                  <a:lnTo>
                    <a:pt x="513" y="405"/>
                  </a:lnTo>
                  <a:lnTo>
                    <a:pt x="513" y="404"/>
                  </a:lnTo>
                  <a:lnTo>
                    <a:pt x="511" y="401"/>
                  </a:lnTo>
                  <a:lnTo>
                    <a:pt x="511" y="400"/>
                  </a:lnTo>
                  <a:lnTo>
                    <a:pt x="511" y="398"/>
                  </a:lnTo>
                  <a:lnTo>
                    <a:pt x="515" y="393"/>
                  </a:lnTo>
                  <a:lnTo>
                    <a:pt x="516" y="393"/>
                  </a:lnTo>
                  <a:lnTo>
                    <a:pt x="516" y="390"/>
                  </a:lnTo>
                  <a:lnTo>
                    <a:pt x="519" y="389"/>
                  </a:lnTo>
                  <a:lnTo>
                    <a:pt x="519" y="388"/>
                  </a:lnTo>
                  <a:lnTo>
                    <a:pt x="520" y="385"/>
                  </a:lnTo>
                  <a:lnTo>
                    <a:pt x="520" y="383"/>
                  </a:lnTo>
                  <a:lnTo>
                    <a:pt x="521" y="380"/>
                  </a:lnTo>
                  <a:lnTo>
                    <a:pt x="521" y="374"/>
                  </a:lnTo>
                  <a:lnTo>
                    <a:pt x="523" y="371"/>
                  </a:lnTo>
                  <a:lnTo>
                    <a:pt x="525" y="370"/>
                  </a:lnTo>
                  <a:lnTo>
                    <a:pt x="526" y="368"/>
                  </a:lnTo>
                  <a:lnTo>
                    <a:pt x="528" y="366"/>
                  </a:lnTo>
                  <a:lnTo>
                    <a:pt x="528" y="363"/>
                  </a:lnTo>
                  <a:lnTo>
                    <a:pt x="528" y="360"/>
                  </a:lnTo>
                  <a:lnTo>
                    <a:pt x="528" y="351"/>
                  </a:lnTo>
                  <a:lnTo>
                    <a:pt x="529" y="348"/>
                  </a:lnTo>
                  <a:lnTo>
                    <a:pt x="529" y="344"/>
                  </a:lnTo>
                  <a:lnTo>
                    <a:pt x="530" y="341"/>
                  </a:lnTo>
                  <a:lnTo>
                    <a:pt x="530" y="340"/>
                  </a:lnTo>
                  <a:lnTo>
                    <a:pt x="533" y="338"/>
                  </a:lnTo>
                  <a:lnTo>
                    <a:pt x="534" y="336"/>
                  </a:lnTo>
                  <a:lnTo>
                    <a:pt x="536" y="334"/>
                  </a:lnTo>
                  <a:lnTo>
                    <a:pt x="536" y="333"/>
                  </a:lnTo>
                  <a:lnTo>
                    <a:pt x="536" y="330"/>
                  </a:lnTo>
                  <a:lnTo>
                    <a:pt x="536" y="329"/>
                  </a:lnTo>
                  <a:lnTo>
                    <a:pt x="536" y="325"/>
                  </a:lnTo>
                  <a:lnTo>
                    <a:pt x="538" y="324"/>
                  </a:lnTo>
                  <a:lnTo>
                    <a:pt x="540" y="321"/>
                  </a:lnTo>
                  <a:lnTo>
                    <a:pt x="546" y="316"/>
                  </a:lnTo>
                  <a:lnTo>
                    <a:pt x="549" y="315"/>
                  </a:lnTo>
                  <a:lnTo>
                    <a:pt x="551" y="315"/>
                  </a:lnTo>
                  <a:lnTo>
                    <a:pt x="554" y="315"/>
                  </a:lnTo>
                  <a:lnTo>
                    <a:pt x="556" y="316"/>
                  </a:lnTo>
                  <a:lnTo>
                    <a:pt x="558" y="318"/>
                  </a:lnTo>
                  <a:lnTo>
                    <a:pt x="559" y="318"/>
                  </a:lnTo>
                  <a:lnTo>
                    <a:pt x="560" y="318"/>
                  </a:lnTo>
                  <a:lnTo>
                    <a:pt x="561" y="319"/>
                  </a:lnTo>
                  <a:lnTo>
                    <a:pt x="561" y="320"/>
                  </a:lnTo>
                  <a:lnTo>
                    <a:pt x="563" y="321"/>
                  </a:lnTo>
                  <a:lnTo>
                    <a:pt x="564" y="323"/>
                  </a:lnTo>
                  <a:lnTo>
                    <a:pt x="566" y="325"/>
                  </a:lnTo>
                  <a:lnTo>
                    <a:pt x="568" y="325"/>
                  </a:lnTo>
                  <a:lnTo>
                    <a:pt x="571" y="324"/>
                  </a:lnTo>
                  <a:lnTo>
                    <a:pt x="575" y="324"/>
                  </a:lnTo>
                  <a:lnTo>
                    <a:pt x="578" y="324"/>
                  </a:lnTo>
                  <a:lnTo>
                    <a:pt x="579" y="323"/>
                  </a:lnTo>
                  <a:lnTo>
                    <a:pt x="584" y="320"/>
                  </a:lnTo>
                  <a:lnTo>
                    <a:pt x="586" y="318"/>
                  </a:lnTo>
                  <a:lnTo>
                    <a:pt x="589" y="313"/>
                  </a:lnTo>
                  <a:lnTo>
                    <a:pt x="590" y="306"/>
                  </a:lnTo>
                  <a:lnTo>
                    <a:pt x="591" y="303"/>
                  </a:lnTo>
                  <a:lnTo>
                    <a:pt x="591" y="300"/>
                  </a:lnTo>
                  <a:lnTo>
                    <a:pt x="591" y="298"/>
                  </a:lnTo>
                  <a:lnTo>
                    <a:pt x="591" y="296"/>
                  </a:lnTo>
                  <a:lnTo>
                    <a:pt x="593" y="295"/>
                  </a:lnTo>
                  <a:lnTo>
                    <a:pt x="594" y="295"/>
                  </a:lnTo>
                  <a:lnTo>
                    <a:pt x="593" y="294"/>
                  </a:lnTo>
                  <a:lnTo>
                    <a:pt x="593" y="293"/>
                  </a:lnTo>
                  <a:lnTo>
                    <a:pt x="593" y="290"/>
                  </a:lnTo>
                  <a:lnTo>
                    <a:pt x="593" y="289"/>
                  </a:lnTo>
                  <a:lnTo>
                    <a:pt x="591" y="288"/>
                  </a:lnTo>
                  <a:lnTo>
                    <a:pt x="591" y="286"/>
                  </a:lnTo>
                  <a:lnTo>
                    <a:pt x="590" y="286"/>
                  </a:lnTo>
                  <a:lnTo>
                    <a:pt x="588" y="285"/>
                  </a:lnTo>
                  <a:lnTo>
                    <a:pt x="588" y="284"/>
                  </a:lnTo>
                  <a:lnTo>
                    <a:pt x="588" y="283"/>
                  </a:lnTo>
                  <a:lnTo>
                    <a:pt x="588" y="281"/>
                  </a:lnTo>
                  <a:lnTo>
                    <a:pt x="589" y="281"/>
                  </a:lnTo>
                  <a:lnTo>
                    <a:pt x="590" y="281"/>
                  </a:lnTo>
                  <a:lnTo>
                    <a:pt x="593" y="281"/>
                  </a:lnTo>
                  <a:lnTo>
                    <a:pt x="594" y="281"/>
                  </a:lnTo>
                  <a:lnTo>
                    <a:pt x="594" y="280"/>
                  </a:lnTo>
                  <a:lnTo>
                    <a:pt x="595" y="278"/>
                  </a:lnTo>
                  <a:lnTo>
                    <a:pt x="595" y="276"/>
                  </a:lnTo>
                  <a:lnTo>
                    <a:pt x="598" y="271"/>
                  </a:lnTo>
                  <a:lnTo>
                    <a:pt x="601" y="266"/>
                  </a:lnTo>
                  <a:lnTo>
                    <a:pt x="604" y="265"/>
                  </a:lnTo>
                  <a:lnTo>
                    <a:pt x="606" y="263"/>
                  </a:lnTo>
                  <a:lnTo>
                    <a:pt x="608" y="263"/>
                  </a:lnTo>
                  <a:lnTo>
                    <a:pt x="608" y="261"/>
                  </a:lnTo>
                  <a:lnTo>
                    <a:pt x="606" y="261"/>
                  </a:lnTo>
                  <a:lnTo>
                    <a:pt x="606" y="260"/>
                  </a:lnTo>
                  <a:lnTo>
                    <a:pt x="608" y="259"/>
                  </a:lnTo>
                  <a:lnTo>
                    <a:pt x="609" y="256"/>
                  </a:lnTo>
                  <a:lnTo>
                    <a:pt x="611" y="255"/>
                  </a:lnTo>
                  <a:lnTo>
                    <a:pt x="611" y="254"/>
                  </a:lnTo>
                  <a:lnTo>
                    <a:pt x="611" y="253"/>
                  </a:lnTo>
                  <a:lnTo>
                    <a:pt x="611" y="251"/>
                  </a:lnTo>
                  <a:lnTo>
                    <a:pt x="610" y="250"/>
                  </a:lnTo>
                  <a:lnTo>
                    <a:pt x="610" y="249"/>
                  </a:lnTo>
                  <a:lnTo>
                    <a:pt x="610" y="246"/>
                  </a:lnTo>
                  <a:lnTo>
                    <a:pt x="611" y="245"/>
                  </a:lnTo>
                  <a:lnTo>
                    <a:pt x="613" y="244"/>
                  </a:lnTo>
                  <a:lnTo>
                    <a:pt x="613" y="243"/>
                  </a:lnTo>
                  <a:lnTo>
                    <a:pt x="614" y="241"/>
                  </a:lnTo>
                  <a:lnTo>
                    <a:pt x="615" y="241"/>
                  </a:lnTo>
                  <a:lnTo>
                    <a:pt x="615" y="240"/>
                  </a:lnTo>
                  <a:lnTo>
                    <a:pt x="616" y="236"/>
                  </a:lnTo>
                  <a:lnTo>
                    <a:pt x="620" y="231"/>
                  </a:lnTo>
                  <a:lnTo>
                    <a:pt x="620" y="230"/>
                  </a:lnTo>
                  <a:lnTo>
                    <a:pt x="621" y="229"/>
                  </a:lnTo>
                  <a:lnTo>
                    <a:pt x="621" y="228"/>
                  </a:lnTo>
                  <a:lnTo>
                    <a:pt x="621" y="226"/>
                  </a:lnTo>
                  <a:lnTo>
                    <a:pt x="621" y="225"/>
                  </a:lnTo>
                  <a:lnTo>
                    <a:pt x="620" y="221"/>
                  </a:lnTo>
                  <a:lnTo>
                    <a:pt x="621" y="221"/>
                  </a:lnTo>
                  <a:lnTo>
                    <a:pt x="621" y="220"/>
                  </a:lnTo>
                  <a:lnTo>
                    <a:pt x="621" y="219"/>
                  </a:lnTo>
                  <a:lnTo>
                    <a:pt x="620" y="218"/>
                  </a:lnTo>
                  <a:lnTo>
                    <a:pt x="620" y="216"/>
                  </a:lnTo>
                  <a:lnTo>
                    <a:pt x="620" y="215"/>
                  </a:lnTo>
                  <a:lnTo>
                    <a:pt x="620" y="214"/>
                  </a:lnTo>
                  <a:lnTo>
                    <a:pt x="621" y="213"/>
                  </a:lnTo>
                  <a:lnTo>
                    <a:pt x="623" y="213"/>
                  </a:lnTo>
                  <a:lnTo>
                    <a:pt x="624" y="211"/>
                  </a:lnTo>
                  <a:lnTo>
                    <a:pt x="624" y="210"/>
                  </a:lnTo>
                  <a:lnTo>
                    <a:pt x="624" y="208"/>
                  </a:lnTo>
                  <a:lnTo>
                    <a:pt x="624" y="206"/>
                  </a:lnTo>
                  <a:lnTo>
                    <a:pt x="623" y="205"/>
                  </a:lnTo>
                  <a:lnTo>
                    <a:pt x="624" y="203"/>
                  </a:lnTo>
                  <a:lnTo>
                    <a:pt x="624" y="201"/>
                  </a:lnTo>
                  <a:lnTo>
                    <a:pt x="624" y="200"/>
                  </a:lnTo>
                  <a:lnTo>
                    <a:pt x="624" y="199"/>
                  </a:lnTo>
                  <a:lnTo>
                    <a:pt x="624" y="198"/>
                  </a:lnTo>
                  <a:lnTo>
                    <a:pt x="626" y="193"/>
                  </a:lnTo>
                  <a:lnTo>
                    <a:pt x="629" y="189"/>
                  </a:lnTo>
                  <a:lnTo>
                    <a:pt x="633" y="180"/>
                  </a:lnTo>
                  <a:lnTo>
                    <a:pt x="634" y="178"/>
                  </a:lnTo>
                  <a:lnTo>
                    <a:pt x="634" y="176"/>
                  </a:lnTo>
                  <a:lnTo>
                    <a:pt x="634" y="175"/>
                  </a:lnTo>
                  <a:lnTo>
                    <a:pt x="634" y="173"/>
                  </a:lnTo>
                  <a:lnTo>
                    <a:pt x="634" y="171"/>
                  </a:lnTo>
                  <a:lnTo>
                    <a:pt x="635" y="169"/>
                  </a:lnTo>
                  <a:lnTo>
                    <a:pt x="636" y="166"/>
                  </a:lnTo>
                  <a:lnTo>
                    <a:pt x="638" y="165"/>
                  </a:lnTo>
                  <a:lnTo>
                    <a:pt x="639" y="165"/>
                  </a:lnTo>
                  <a:lnTo>
                    <a:pt x="640" y="165"/>
                  </a:lnTo>
                  <a:lnTo>
                    <a:pt x="641" y="165"/>
                  </a:lnTo>
                  <a:lnTo>
                    <a:pt x="644" y="164"/>
                  </a:lnTo>
                  <a:lnTo>
                    <a:pt x="644" y="163"/>
                  </a:lnTo>
                  <a:lnTo>
                    <a:pt x="644" y="161"/>
                  </a:lnTo>
                  <a:lnTo>
                    <a:pt x="643" y="161"/>
                  </a:lnTo>
                  <a:lnTo>
                    <a:pt x="644" y="160"/>
                  </a:lnTo>
                  <a:lnTo>
                    <a:pt x="644" y="159"/>
                  </a:lnTo>
                  <a:lnTo>
                    <a:pt x="646" y="158"/>
                  </a:lnTo>
                  <a:lnTo>
                    <a:pt x="648" y="158"/>
                  </a:lnTo>
                  <a:lnTo>
                    <a:pt x="649" y="156"/>
                  </a:lnTo>
                  <a:lnTo>
                    <a:pt x="649" y="151"/>
                  </a:lnTo>
                  <a:lnTo>
                    <a:pt x="649" y="149"/>
                  </a:lnTo>
                  <a:lnTo>
                    <a:pt x="649" y="146"/>
                  </a:lnTo>
                  <a:lnTo>
                    <a:pt x="649" y="145"/>
                  </a:lnTo>
                  <a:lnTo>
                    <a:pt x="648" y="145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6" y="143"/>
                  </a:lnTo>
                  <a:lnTo>
                    <a:pt x="646" y="141"/>
                  </a:lnTo>
                  <a:lnTo>
                    <a:pt x="646" y="140"/>
                  </a:lnTo>
                  <a:lnTo>
                    <a:pt x="646" y="139"/>
                  </a:lnTo>
                  <a:lnTo>
                    <a:pt x="646" y="138"/>
                  </a:lnTo>
                  <a:lnTo>
                    <a:pt x="648" y="138"/>
                  </a:lnTo>
                  <a:lnTo>
                    <a:pt x="649" y="139"/>
                  </a:lnTo>
                  <a:lnTo>
                    <a:pt x="650" y="140"/>
                  </a:lnTo>
                  <a:lnTo>
                    <a:pt x="651" y="141"/>
                  </a:lnTo>
                  <a:lnTo>
                    <a:pt x="651" y="143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5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4" y="143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38"/>
                  </a:lnTo>
                  <a:lnTo>
                    <a:pt x="653" y="136"/>
                  </a:lnTo>
                  <a:lnTo>
                    <a:pt x="653" y="135"/>
                  </a:lnTo>
                  <a:lnTo>
                    <a:pt x="651" y="135"/>
                  </a:lnTo>
                  <a:lnTo>
                    <a:pt x="650" y="136"/>
                  </a:lnTo>
                  <a:lnTo>
                    <a:pt x="649" y="136"/>
                  </a:lnTo>
                  <a:lnTo>
                    <a:pt x="649" y="135"/>
                  </a:lnTo>
                  <a:lnTo>
                    <a:pt x="649" y="134"/>
                  </a:lnTo>
                  <a:lnTo>
                    <a:pt x="649" y="133"/>
                  </a:lnTo>
                  <a:lnTo>
                    <a:pt x="649" y="131"/>
                  </a:lnTo>
                  <a:lnTo>
                    <a:pt x="651" y="129"/>
                  </a:lnTo>
                  <a:lnTo>
                    <a:pt x="653" y="128"/>
                  </a:lnTo>
                  <a:lnTo>
                    <a:pt x="654" y="126"/>
                  </a:lnTo>
                  <a:lnTo>
                    <a:pt x="655" y="124"/>
                  </a:lnTo>
                  <a:lnTo>
                    <a:pt x="655" y="123"/>
                  </a:lnTo>
                  <a:lnTo>
                    <a:pt x="655" y="121"/>
                  </a:lnTo>
                  <a:lnTo>
                    <a:pt x="656" y="120"/>
                  </a:lnTo>
                  <a:lnTo>
                    <a:pt x="658" y="120"/>
                  </a:lnTo>
                  <a:lnTo>
                    <a:pt x="659" y="119"/>
                  </a:lnTo>
                  <a:lnTo>
                    <a:pt x="660" y="119"/>
                  </a:lnTo>
                  <a:lnTo>
                    <a:pt x="661" y="119"/>
                  </a:lnTo>
                  <a:lnTo>
                    <a:pt x="661" y="118"/>
                  </a:lnTo>
                  <a:lnTo>
                    <a:pt x="663" y="116"/>
                  </a:lnTo>
                  <a:lnTo>
                    <a:pt x="664" y="115"/>
                  </a:lnTo>
                  <a:lnTo>
                    <a:pt x="664" y="116"/>
                  </a:lnTo>
                  <a:lnTo>
                    <a:pt x="665" y="116"/>
                  </a:lnTo>
                  <a:lnTo>
                    <a:pt x="666" y="115"/>
                  </a:lnTo>
                  <a:lnTo>
                    <a:pt x="669" y="115"/>
                  </a:lnTo>
                  <a:lnTo>
                    <a:pt x="671" y="116"/>
                  </a:lnTo>
                  <a:lnTo>
                    <a:pt x="674" y="118"/>
                  </a:lnTo>
                  <a:lnTo>
                    <a:pt x="675" y="118"/>
                  </a:lnTo>
                  <a:lnTo>
                    <a:pt x="679" y="118"/>
                  </a:lnTo>
                  <a:lnTo>
                    <a:pt x="680" y="119"/>
                  </a:lnTo>
                  <a:lnTo>
                    <a:pt x="679" y="121"/>
                  </a:lnTo>
                  <a:lnTo>
                    <a:pt x="679" y="123"/>
                  </a:lnTo>
                  <a:lnTo>
                    <a:pt x="680" y="123"/>
                  </a:lnTo>
                  <a:lnTo>
                    <a:pt x="681" y="124"/>
                  </a:lnTo>
                  <a:lnTo>
                    <a:pt x="684" y="124"/>
                  </a:lnTo>
                  <a:lnTo>
                    <a:pt x="684" y="125"/>
                  </a:lnTo>
                  <a:lnTo>
                    <a:pt x="684" y="126"/>
                  </a:lnTo>
                  <a:lnTo>
                    <a:pt x="684" y="128"/>
                  </a:lnTo>
                  <a:lnTo>
                    <a:pt x="683" y="126"/>
                  </a:lnTo>
                  <a:lnTo>
                    <a:pt x="680" y="125"/>
                  </a:lnTo>
                  <a:lnTo>
                    <a:pt x="679" y="125"/>
                  </a:lnTo>
                  <a:lnTo>
                    <a:pt x="679" y="126"/>
                  </a:lnTo>
                  <a:lnTo>
                    <a:pt x="678" y="126"/>
                  </a:lnTo>
                  <a:lnTo>
                    <a:pt x="678" y="128"/>
                  </a:lnTo>
                  <a:lnTo>
                    <a:pt x="679" y="129"/>
                  </a:lnTo>
                  <a:lnTo>
                    <a:pt x="681" y="130"/>
                  </a:lnTo>
                  <a:lnTo>
                    <a:pt x="683" y="131"/>
                  </a:lnTo>
                  <a:lnTo>
                    <a:pt x="684" y="133"/>
                  </a:lnTo>
                  <a:lnTo>
                    <a:pt x="685" y="133"/>
                  </a:lnTo>
                  <a:lnTo>
                    <a:pt x="686" y="133"/>
                  </a:lnTo>
                  <a:lnTo>
                    <a:pt x="686" y="131"/>
                  </a:lnTo>
                  <a:lnTo>
                    <a:pt x="686" y="130"/>
                  </a:lnTo>
                  <a:lnTo>
                    <a:pt x="685" y="130"/>
                  </a:lnTo>
                  <a:lnTo>
                    <a:pt x="685" y="129"/>
                  </a:lnTo>
                  <a:lnTo>
                    <a:pt x="686" y="128"/>
                  </a:lnTo>
                  <a:lnTo>
                    <a:pt x="688" y="128"/>
                  </a:lnTo>
                  <a:lnTo>
                    <a:pt x="689" y="126"/>
                  </a:lnTo>
                  <a:lnTo>
                    <a:pt x="690" y="128"/>
                  </a:lnTo>
                  <a:lnTo>
                    <a:pt x="690" y="129"/>
                  </a:lnTo>
                  <a:lnTo>
                    <a:pt x="691" y="130"/>
                  </a:lnTo>
                  <a:lnTo>
                    <a:pt x="693" y="129"/>
                  </a:lnTo>
                  <a:lnTo>
                    <a:pt x="693" y="128"/>
                  </a:lnTo>
                  <a:lnTo>
                    <a:pt x="693" y="126"/>
                  </a:lnTo>
                  <a:lnTo>
                    <a:pt x="693" y="125"/>
                  </a:lnTo>
                  <a:lnTo>
                    <a:pt x="693" y="124"/>
                  </a:lnTo>
                  <a:lnTo>
                    <a:pt x="694" y="123"/>
                  </a:lnTo>
                  <a:lnTo>
                    <a:pt x="695" y="123"/>
                  </a:lnTo>
                  <a:lnTo>
                    <a:pt x="698" y="121"/>
                  </a:lnTo>
                  <a:lnTo>
                    <a:pt x="699" y="118"/>
                  </a:lnTo>
                  <a:lnTo>
                    <a:pt x="700" y="116"/>
                  </a:lnTo>
                  <a:lnTo>
                    <a:pt x="701" y="116"/>
                  </a:lnTo>
                  <a:lnTo>
                    <a:pt x="701" y="115"/>
                  </a:lnTo>
                  <a:lnTo>
                    <a:pt x="703" y="114"/>
                  </a:lnTo>
                  <a:lnTo>
                    <a:pt x="701" y="114"/>
                  </a:lnTo>
                  <a:lnTo>
                    <a:pt x="700" y="115"/>
                  </a:lnTo>
                  <a:lnTo>
                    <a:pt x="699" y="116"/>
                  </a:lnTo>
                  <a:lnTo>
                    <a:pt x="698" y="115"/>
                  </a:lnTo>
                  <a:lnTo>
                    <a:pt x="698" y="113"/>
                  </a:lnTo>
                  <a:lnTo>
                    <a:pt x="696" y="113"/>
                  </a:lnTo>
                  <a:lnTo>
                    <a:pt x="696" y="111"/>
                  </a:lnTo>
                  <a:lnTo>
                    <a:pt x="695" y="110"/>
                  </a:lnTo>
                  <a:lnTo>
                    <a:pt x="695" y="109"/>
                  </a:lnTo>
                  <a:lnTo>
                    <a:pt x="696" y="109"/>
                  </a:lnTo>
                  <a:lnTo>
                    <a:pt x="698" y="108"/>
                  </a:lnTo>
                  <a:lnTo>
                    <a:pt x="698" y="106"/>
                  </a:lnTo>
                  <a:lnTo>
                    <a:pt x="699" y="105"/>
                  </a:lnTo>
                  <a:lnTo>
                    <a:pt x="700" y="105"/>
                  </a:lnTo>
                  <a:lnTo>
                    <a:pt x="700" y="104"/>
                  </a:lnTo>
                  <a:lnTo>
                    <a:pt x="699" y="103"/>
                  </a:lnTo>
                  <a:lnTo>
                    <a:pt x="700" y="101"/>
                  </a:lnTo>
                  <a:lnTo>
                    <a:pt x="701" y="101"/>
                  </a:lnTo>
                  <a:lnTo>
                    <a:pt x="701" y="100"/>
                  </a:lnTo>
                  <a:lnTo>
                    <a:pt x="703" y="99"/>
                  </a:lnTo>
                  <a:lnTo>
                    <a:pt x="705" y="98"/>
                  </a:lnTo>
                  <a:lnTo>
                    <a:pt x="708" y="98"/>
                  </a:lnTo>
                  <a:lnTo>
                    <a:pt x="709" y="98"/>
                  </a:lnTo>
                  <a:lnTo>
                    <a:pt x="710" y="99"/>
                  </a:lnTo>
                  <a:lnTo>
                    <a:pt x="713" y="99"/>
                  </a:lnTo>
                  <a:lnTo>
                    <a:pt x="714" y="99"/>
                  </a:lnTo>
                  <a:lnTo>
                    <a:pt x="715" y="99"/>
                  </a:lnTo>
                  <a:lnTo>
                    <a:pt x="716" y="100"/>
                  </a:lnTo>
                  <a:lnTo>
                    <a:pt x="718" y="101"/>
                  </a:lnTo>
                  <a:lnTo>
                    <a:pt x="719" y="101"/>
                  </a:lnTo>
                  <a:lnTo>
                    <a:pt x="721" y="101"/>
                  </a:lnTo>
                  <a:lnTo>
                    <a:pt x="723" y="103"/>
                  </a:lnTo>
                  <a:lnTo>
                    <a:pt x="723" y="104"/>
                  </a:lnTo>
                  <a:lnTo>
                    <a:pt x="724" y="105"/>
                  </a:lnTo>
                  <a:lnTo>
                    <a:pt x="724" y="106"/>
                  </a:lnTo>
                  <a:lnTo>
                    <a:pt x="724" y="108"/>
                  </a:lnTo>
                  <a:lnTo>
                    <a:pt x="725" y="109"/>
                  </a:lnTo>
                  <a:lnTo>
                    <a:pt x="725" y="110"/>
                  </a:lnTo>
                  <a:lnTo>
                    <a:pt x="726" y="111"/>
                  </a:lnTo>
                  <a:lnTo>
                    <a:pt x="730" y="113"/>
                  </a:lnTo>
                  <a:lnTo>
                    <a:pt x="735" y="114"/>
                  </a:lnTo>
                  <a:lnTo>
                    <a:pt x="736" y="114"/>
                  </a:lnTo>
                  <a:lnTo>
                    <a:pt x="738" y="113"/>
                  </a:lnTo>
                  <a:lnTo>
                    <a:pt x="739" y="110"/>
                  </a:lnTo>
                  <a:lnTo>
                    <a:pt x="740" y="110"/>
                  </a:lnTo>
                  <a:lnTo>
                    <a:pt x="741" y="110"/>
                  </a:lnTo>
                  <a:lnTo>
                    <a:pt x="741" y="111"/>
                  </a:lnTo>
                  <a:lnTo>
                    <a:pt x="740" y="114"/>
                  </a:lnTo>
                  <a:lnTo>
                    <a:pt x="740" y="115"/>
                  </a:lnTo>
                  <a:lnTo>
                    <a:pt x="740" y="116"/>
                  </a:lnTo>
                  <a:lnTo>
                    <a:pt x="741" y="120"/>
                  </a:lnTo>
                  <a:lnTo>
                    <a:pt x="741" y="123"/>
                  </a:lnTo>
                  <a:lnTo>
                    <a:pt x="741" y="125"/>
                  </a:lnTo>
                  <a:lnTo>
                    <a:pt x="741" y="126"/>
                  </a:lnTo>
                  <a:lnTo>
                    <a:pt x="741" y="128"/>
                  </a:lnTo>
                  <a:lnTo>
                    <a:pt x="743" y="130"/>
                  </a:lnTo>
                  <a:lnTo>
                    <a:pt x="744" y="131"/>
                  </a:lnTo>
                  <a:lnTo>
                    <a:pt x="745" y="131"/>
                  </a:lnTo>
                  <a:lnTo>
                    <a:pt x="748" y="131"/>
                  </a:lnTo>
                  <a:lnTo>
                    <a:pt x="750" y="133"/>
                  </a:lnTo>
                  <a:lnTo>
                    <a:pt x="753" y="133"/>
                  </a:lnTo>
                  <a:lnTo>
                    <a:pt x="755" y="133"/>
                  </a:lnTo>
                  <a:lnTo>
                    <a:pt x="756" y="133"/>
                  </a:lnTo>
                  <a:lnTo>
                    <a:pt x="761" y="131"/>
                  </a:lnTo>
                  <a:lnTo>
                    <a:pt x="763" y="130"/>
                  </a:lnTo>
                  <a:lnTo>
                    <a:pt x="764" y="129"/>
                  </a:lnTo>
                  <a:lnTo>
                    <a:pt x="766" y="125"/>
                  </a:lnTo>
                  <a:lnTo>
                    <a:pt x="766" y="124"/>
                  </a:lnTo>
                  <a:lnTo>
                    <a:pt x="766" y="121"/>
                  </a:lnTo>
                  <a:lnTo>
                    <a:pt x="765" y="104"/>
                  </a:lnTo>
                  <a:lnTo>
                    <a:pt x="765" y="103"/>
                  </a:lnTo>
                  <a:lnTo>
                    <a:pt x="763" y="100"/>
                  </a:lnTo>
                  <a:lnTo>
                    <a:pt x="761" y="100"/>
                  </a:lnTo>
                  <a:lnTo>
                    <a:pt x="758" y="106"/>
                  </a:lnTo>
                  <a:lnTo>
                    <a:pt x="756" y="106"/>
                  </a:lnTo>
                  <a:lnTo>
                    <a:pt x="755" y="106"/>
                  </a:lnTo>
                  <a:lnTo>
                    <a:pt x="755" y="105"/>
                  </a:lnTo>
                  <a:lnTo>
                    <a:pt x="759" y="99"/>
                  </a:lnTo>
                  <a:lnTo>
                    <a:pt x="759" y="98"/>
                  </a:lnTo>
                  <a:lnTo>
                    <a:pt x="754" y="96"/>
                  </a:lnTo>
                  <a:lnTo>
                    <a:pt x="753" y="96"/>
                  </a:lnTo>
                  <a:lnTo>
                    <a:pt x="751" y="96"/>
                  </a:lnTo>
                  <a:lnTo>
                    <a:pt x="744" y="108"/>
                  </a:lnTo>
                  <a:lnTo>
                    <a:pt x="743" y="109"/>
                  </a:lnTo>
                  <a:lnTo>
                    <a:pt x="741" y="108"/>
                  </a:lnTo>
                  <a:lnTo>
                    <a:pt x="741" y="106"/>
                  </a:lnTo>
                  <a:lnTo>
                    <a:pt x="744" y="101"/>
                  </a:lnTo>
                  <a:lnTo>
                    <a:pt x="745" y="99"/>
                  </a:lnTo>
                  <a:lnTo>
                    <a:pt x="746" y="96"/>
                  </a:lnTo>
                  <a:lnTo>
                    <a:pt x="746" y="95"/>
                  </a:lnTo>
                  <a:lnTo>
                    <a:pt x="746" y="94"/>
                  </a:lnTo>
                  <a:lnTo>
                    <a:pt x="745" y="93"/>
                  </a:lnTo>
                  <a:lnTo>
                    <a:pt x="744" y="89"/>
                  </a:lnTo>
                  <a:lnTo>
                    <a:pt x="741" y="86"/>
                  </a:lnTo>
                  <a:lnTo>
                    <a:pt x="739" y="84"/>
                  </a:lnTo>
                  <a:lnTo>
                    <a:pt x="738" y="84"/>
                  </a:lnTo>
                  <a:lnTo>
                    <a:pt x="736" y="83"/>
                  </a:lnTo>
                  <a:lnTo>
                    <a:pt x="736" y="81"/>
                  </a:lnTo>
                  <a:lnTo>
                    <a:pt x="736" y="80"/>
                  </a:lnTo>
                  <a:lnTo>
                    <a:pt x="736" y="79"/>
                  </a:lnTo>
                  <a:lnTo>
                    <a:pt x="738" y="78"/>
                  </a:lnTo>
                  <a:lnTo>
                    <a:pt x="739" y="75"/>
                  </a:lnTo>
                  <a:lnTo>
                    <a:pt x="739" y="74"/>
                  </a:lnTo>
                  <a:lnTo>
                    <a:pt x="738" y="69"/>
                  </a:lnTo>
                  <a:lnTo>
                    <a:pt x="736" y="64"/>
                  </a:lnTo>
                  <a:lnTo>
                    <a:pt x="735" y="63"/>
                  </a:lnTo>
                  <a:lnTo>
                    <a:pt x="734" y="60"/>
                  </a:lnTo>
                  <a:lnTo>
                    <a:pt x="731" y="58"/>
                  </a:lnTo>
                  <a:lnTo>
                    <a:pt x="725" y="53"/>
                  </a:lnTo>
                  <a:lnTo>
                    <a:pt x="724" y="53"/>
                  </a:lnTo>
                  <a:lnTo>
                    <a:pt x="723" y="53"/>
                  </a:lnTo>
                  <a:lnTo>
                    <a:pt x="721" y="54"/>
                  </a:lnTo>
                  <a:lnTo>
                    <a:pt x="719" y="55"/>
                  </a:lnTo>
                  <a:lnTo>
                    <a:pt x="715" y="58"/>
                  </a:lnTo>
                  <a:lnTo>
                    <a:pt x="713" y="59"/>
                  </a:lnTo>
                  <a:lnTo>
                    <a:pt x="710" y="61"/>
                  </a:lnTo>
                  <a:lnTo>
                    <a:pt x="706" y="65"/>
                  </a:lnTo>
                  <a:lnTo>
                    <a:pt x="705" y="66"/>
                  </a:lnTo>
                  <a:lnTo>
                    <a:pt x="704" y="68"/>
                  </a:lnTo>
                  <a:lnTo>
                    <a:pt x="703" y="68"/>
                  </a:lnTo>
                  <a:lnTo>
                    <a:pt x="700" y="68"/>
                  </a:lnTo>
                  <a:lnTo>
                    <a:pt x="699" y="68"/>
                  </a:lnTo>
                  <a:lnTo>
                    <a:pt x="698" y="66"/>
                  </a:lnTo>
                  <a:lnTo>
                    <a:pt x="698" y="65"/>
                  </a:lnTo>
                  <a:lnTo>
                    <a:pt x="696" y="65"/>
                  </a:lnTo>
                  <a:lnTo>
                    <a:pt x="696" y="66"/>
                  </a:lnTo>
                  <a:lnTo>
                    <a:pt x="698" y="68"/>
                  </a:lnTo>
                  <a:lnTo>
                    <a:pt x="698" y="69"/>
                  </a:lnTo>
                  <a:lnTo>
                    <a:pt x="696" y="69"/>
                  </a:lnTo>
                  <a:lnTo>
                    <a:pt x="695" y="69"/>
                  </a:lnTo>
                  <a:lnTo>
                    <a:pt x="694" y="69"/>
                  </a:lnTo>
                  <a:lnTo>
                    <a:pt x="694" y="68"/>
                  </a:lnTo>
                  <a:lnTo>
                    <a:pt x="693" y="66"/>
                  </a:lnTo>
                  <a:lnTo>
                    <a:pt x="690" y="65"/>
                  </a:lnTo>
                  <a:lnTo>
                    <a:pt x="688" y="64"/>
                  </a:lnTo>
                  <a:lnTo>
                    <a:pt x="688" y="63"/>
                  </a:lnTo>
                  <a:lnTo>
                    <a:pt x="686" y="61"/>
                  </a:lnTo>
                  <a:lnTo>
                    <a:pt x="686" y="60"/>
                  </a:lnTo>
                  <a:lnTo>
                    <a:pt x="688" y="60"/>
                  </a:lnTo>
                  <a:lnTo>
                    <a:pt x="689" y="59"/>
                  </a:lnTo>
                  <a:lnTo>
                    <a:pt x="690" y="58"/>
                  </a:lnTo>
                  <a:lnTo>
                    <a:pt x="690" y="55"/>
                  </a:lnTo>
                  <a:lnTo>
                    <a:pt x="690" y="53"/>
                  </a:lnTo>
                  <a:lnTo>
                    <a:pt x="690" y="51"/>
                  </a:lnTo>
                  <a:lnTo>
                    <a:pt x="689" y="50"/>
                  </a:lnTo>
                  <a:lnTo>
                    <a:pt x="688" y="49"/>
                  </a:lnTo>
                  <a:lnTo>
                    <a:pt x="685" y="48"/>
                  </a:lnTo>
                  <a:lnTo>
                    <a:pt x="684" y="48"/>
                  </a:lnTo>
                  <a:lnTo>
                    <a:pt x="681" y="46"/>
                  </a:lnTo>
                  <a:lnTo>
                    <a:pt x="681" y="45"/>
                  </a:lnTo>
                  <a:lnTo>
                    <a:pt x="681" y="44"/>
                  </a:lnTo>
                  <a:lnTo>
                    <a:pt x="680" y="43"/>
                  </a:lnTo>
                  <a:lnTo>
                    <a:pt x="680" y="41"/>
                  </a:lnTo>
                  <a:lnTo>
                    <a:pt x="680" y="40"/>
                  </a:lnTo>
                  <a:lnTo>
                    <a:pt x="680" y="39"/>
                  </a:lnTo>
                  <a:lnTo>
                    <a:pt x="679" y="38"/>
                  </a:lnTo>
                  <a:lnTo>
                    <a:pt x="678" y="36"/>
                  </a:lnTo>
                  <a:lnTo>
                    <a:pt x="676" y="35"/>
                  </a:lnTo>
                  <a:lnTo>
                    <a:pt x="676" y="30"/>
                  </a:lnTo>
                  <a:lnTo>
                    <a:pt x="676" y="25"/>
                  </a:lnTo>
                  <a:lnTo>
                    <a:pt x="678" y="24"/>
                  </a:lnTo>
                  <a:lnTo>
                    <a:pt x="679" y="23"/>
                  </a:lnTo>
                  <a:lnTo>
                    <a:pt x="680" y="21"/>
                  </a:lnTo>
                  <a:lnTo>
                    <a:pt x="680" y="20"/>
                  </a:lnTo>
                  <a:lnTo>
                    <a:pt x="680" y="19"/>
                  </a:lnTo>
                  <a:lnTo>
                    <a:pt x="683" y="18"/>
                  </a:lnTo>
                  <a:lnTo>
                    <a:pt x="684" y="16"/>
                  </a:lnTo>
                  <a:lnTo>
                    <a:pt x="686" y="15"/>
                  </a:lnTo>
                  <a:lnTo>
                    <a:pt x="688" y="14"/>
                  </a:lnTo>
                  <a:lnTo>
                    <a:pt x="688" y="13"/>
                  </a:lnTo>
                  <a:lnTo>
                    <a:pt x="688" y="11"/>
                  </a:lnTo>
                  <a:lnTo>
                    <a:pt x="688" y="10"/>
                  </a:lnTo>
                  <a:lnTo>
                    <a:pt x="686" y="9"/>
                  </a:lnTo>
                  <a:lnTo>
                    <a:pt x="686" y="8"/>
                  </a:lnTo>
                  <a:lnTo>
                    <a:pt x="688" y="6"/>
                  </a:lnTo>
                  <a:lnTo>
                    <a:pt x="688" y="5"/>
                  </a:lnTo>
                  <a:lnTo>
                    <a:pt x="689" y="5"/>
                  </a:lnTo>
                  <a:lnTo>
                    <a:pt x="690" y="5"/>
                  </a:lnTo>
                  <a:lnTo>
                    <a:pt x="691" y="6"/>
                  </a:lnTo>
                  <a:lnTo>
                    <a:pt x="693" y="6"/>
                  </a:lnTo>
                  <a:lnTo>
                    <a:pt x="694" y="6"/>
                  </a:lnTo>
                  <a:lnTo>
                    <a:pt x="696" y="5"/>
                  </a:lnTo>
                  <a:lnTo>
                    <a:pt x="698" y="5"/>
                  </a:lnTo>
                  <a:lnTo>
                    <a:pt x="698" y="6"/>
                  </a:lnTo>
                  <a:lnTo>
                    <a:pt x="699" y="6"/>
                  </a:lnTo>
                  <a:lnTo>
                    <a:pt x="700" y="6"/>
                  </a:lnTo>
                  <a:lnTo>
                    <a:pt x="701" y="6"/>
                  </a:lnTo>
                  <a:lnTo>
                    <a:pt x="703" y="5"/>
                  </a:lnTo>
                  <a:lnTo>
                    <a:pt x="703" y="6"/>
                  </a:lnTo>
                  <a:lnTo>
                    <a:pt x="704" y="6"/>
                  </a:lnTo>
                  <a:lnTo>
                    <a:pt x="704" y="9"/>
                  </a:lnTo>
                  <a:lnTo>
                    <a:pt x="705" y="10"/>
                  </a:lnTo>
                  <a:lnTo>
                    <a:pt x="706" y="10"/>
                  </a:lnTo>
                  <a:lnTo>
                    <a:pt x="708" y="10"/>
                  </a:lnTo>
                  <a:lnTo>
                    <a:pt x="708" y="11"/>
                  </a:lnTo>
                  <a:lnTo>
                    <a:pt x="706" y="13"/>
                  </a:lnTo>
                  <a:lnTo>
                    <a:pt x="704" y="13"/>
                  </a:lnTo>
                  <a:lnTo>
                    <a:pt x="703" y="13"/>
                  </a:lnTo>
                  <a:lnTo>
                    <a:pt x="705" y="14"/>
                  </a:lnTo>
                  <a:lnTo>
                    <a:pt x="706" y="15"/>
                  </a:lnTo>
                  <a:lnTo>
                    <a:pt x="708" y="16"/>
                  </a:lnTo>
                  <a:lnTo>
                    <a:pt x="709" y="14"/>
                  </a:lnTo>
                  <a:lnTo>
                    <a:pt x="709" y="11"/>
                  </a:lnTo>
                  <a:lnTo>
                    <a:pt x="710" y="10"/>
                  </a:lnTo>
                  <a:lnTo>
                    <a:pt x="711" y="10"/>
                  </a:lnTo>
                  <a:lnTo>
                    <a:pt x="713" y="10"/>
                  </a:lnTo>
                  <a:lnTo>
                    <a:pt x="714" y="10"/>
                  </a:lnTo>
                  <a:lnTo>
                    <a:pt x="715" y="10"/>
                  </a:lnTo>
                  <a:lnTo>
                    <a:pt x="716" y="10"/>
                  </a:lnTo>
                  <a:lnTo>
                    <a:pt x="719" y="11"/>
                  </a:lnTo>
                  <a:lnTo>
                    <a:pt x="721" y="13"/>
                  </a:lnTo>
                  <a:lnTo>
                    <a:pt x="721" y="14"/>
                  </a:lnTo>
                  <a:lnTo>
                    <a:pt x="723" y="14"/>
                  </a:lnTo>
                  <a:lnTo>
                    <a:pt x="723" y="16"/>
                  </a:lnTo>
                  <a:lnTo>
                    <a:pt x="723" y="18"/>
                  </a:lnTo>
                  <a:lnTo>
                    <a:pt x="724" y="18"/>
                  </a:lnTo>
                  <a:lnTo>
                    <a:pt x="726" y="18"/>
                  </a:lnTo>
                  <a:lnTo>
                    <a:pt x="728" y="18"/>
                  </a:lnTo>
                  <a:lnTo>
                    <a:pt x="729" y="18"/>
                  </a:lnTo>
                  <a:lnTo>
                    <a:pt x="731" y="19"/>
                  </a:lnTo>
                  <a:lnTo>
                    <a:pt x="733" y="19"/>
                  </a:lnTo>
                  <a:lnTo>
                    <a:pt x="734" y="19"/>
                  </a:lnTo>
                  <a:lnTo>
                    <a:pt x="735" y="19"/>
                  </a:lnTo>
                  <a:lnTo>
                    <a:pt x="736" y="19"/>
                  </a:lnTo>
                  <a:lnTo>
                    <a:pt x="738" y="19"/>
                  </a:lnTo>
                  <a:lnTo>
                    <a:pt x="739" y="21"/>
                  </a:lnTo>
                  <a:lnTo>
                    <a:pt x="740" y="21"/>
                  </a:lnTo>
                  <a:lnTo>
                    <a:pt x="741" y="21"/>
                  </a:lnTo>
                  <a:lnTo>
                    <a:pt x="746" y="19"/>
                  </a:lnTo>
                  <a:lnTo>
                    <a:pt x="748" y="19"/>
                  </a:lnTo>
                  <a:lnTo>
                    <a:pt x="750" y="18"/>
                  </a:lnTo>
                  <a:lnTo>
                    <a:pt x="751" y="18"/>
                  </a:lnTo>
                  <a:lnTo>
                    <a:pt x="753" y="18"/>
                  </a:lnTo>
                  <a:lnTo>
                    <a:pt x="753" y="16"/>
                  </a:lnTo>
                  <a:lnTo>
                    <a:pt x="753" y="15"/>
                  </a:lnTo>
                  <a:lnTo>
                    <a:pt x="751" y="13"/>
                  </a:lnTo>
                  <a:lnTo>
                    <a:pt x="751" y="11"/>
                  </a:lnTo>
                  <a:lnTo>
                    <a:pt x="753" y="10"/>
                  </a:lnTo>
                  <a:lnTo>
                    <a:pt x="754" y="11"/>
                  </a:lnTo>
                  <a:lnTo>
                    <a:pt x="755" y="11"/>
                  </a:lnTo>
                  <a:lnTo>
                    <a:pt x="756" y="13"/>
                  </a:lnTo>
                  <a:lnTo>
                    <a:pt x="758" y="15"/>
                  </a:lnTo>
                  <a:lnTo>
                    <a:pt x="759" y="16"/>
                  </a:lnTo>
                  <a:lnTo>
                    <a:pt x="760" y="16"/>
                  </a:lnTo>
                  <a:lnTo>
                    <a:pt x="761" y="16"/>
                  </a:lnTo>
                  <a:lnTo>
                    <a:pt x="761" y="15"/>
                  </a:lnTo>
                  <a:lnTo>
                    <a:pt x="763" y="15"/>
                  </a:lnTo>
                  <a:lnTo>
                    <a:pt x="764" y="11"/>
                  </a:lnTo>
                  <a:lnTo>
                    <a:pt x="765" y="10"/>
                  </a:lnTo>
                  <a:lnTo>
                    <a:pt x="765" y="9"/>
                  </a:lnTo>
                  <a:lnTo>
                    <a:pt x="766" y="9"/>
                  </a:lnTo>
                  <a:lnTo>
                    <a:pt x="768" y="9"/>
                  </a:lnTo>
                  <a:lnTo>
                    <a:pt x="770" y="8"/>
                  </a:lnTo>
                  <a:lnTo>
                    <a:pt x="771" y="6"/>
                  </a:lnTo>
                  <a:lnTo>
                    <a:pt x="773" y="6"/>
                  </a:lnTo>
                  <a:lnTo>
                    <a:pt x="774" y="6"/>
                  </a:lnTo>
                  <a:lnTo>
                    <a:pt x="776" y="6"/>
                  </a:lnTo>
                  <a:lnTo>
                    <a:pt x="778" y="6"/>
                  </a:lnTo>
                  <a:lnTo>
                    <a:pt x="780" y="8"/>
                  </a:lnTo>
                  <a:lnTo>
                    <a:pt x="783" y="6"/>
                  </a:lnTo>
                  <a:lnTo>
                    <a:pt x="784" y="6"/>
                  </a:lnTo>
                  <a:lnTo>
                    <a:pt x="785" y="8"/>
                  </a:lnTo>
                  <a:lnTo>
                    <a:pt x="787" y="9"/>
                  </a:lnTo>
                  <a:lnTo>
                    <a:pt x="789" y="10"/>
                  </a:lnTo>
                  <a:lnTo>
                    <a:pt x="790" y="10"/>
                  </a:lnTo>
                  <a:lnTo>
                    <a:pt x="791" y="9"/>
                  </a:lnTo>
                  <a:lnTo>
                    <a:pt x="794" y="9"/>
                  </a:lnTo>
                  <a:lnTo>
                    <a:pt x="795" y="9"/>
                  </a:lnTo>
                  <a:lnTo>
                    <a:pt x="796" y="9"/>
                  </a:lnTo>
                  <a:lnTo>
                    <a:pt x="797" y="9"/>
                  </a:lnTo>
                  <a:lnTo>
                    <a:pt x="799" y="10"/>
                  </a:lnTo>
                  <a:lnTo>
                    <a:pt x="800" y="10"/>
                  </a:lnTo>
                  <a:lnTo>
                    <a:pt x="801" y="9"/>
                  </a:lnTo>
                  <a:lnTo>
                    <a:pt x="802" y="8"/>
                  </a:lnTo>
                  <a:lnTo>
                    <a:pt x="804" y="5"/>
                  </a:lnTo>
                  <a:lnTo>
                    <a:pt x="805" y="5"/>
                  </a:lnTo>
                  <a:lnTo>
                    <a:pt x="806" y="5"/>
                  </a:lnTo>
                  <a:lnTo>
                    <a:pt x="809" y="5"/>
                  </a:lnTo>
                  <a:lnTo>
                    <a:pt x="810" y="5"/>
                  </a:lnTo>
                  <a:lnTo>
                    <a:pt x="811" y="4"/>
                  </a:lnTo>
                  <a:lnTo>
                    <a:pt x="812" y="4"/>
                  </a:lnTo>
                  <a:lnTo>
                    <a:pt x="814" y="5"/>
                  </a:lnTo>
                  <a:lnTo>
                    <a:pt x="815" y="6"/>
                  </a:lnTo>
                  <a:lnTo>
                    <a:pt x="815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4"/>
                  </a:lnTo>
                  <a:lnTo>
                    <a:pt x="819" y="3"/>
                  </a:lnTo>
                  <a:lnTo>
                    <a:pt x="820" y="3"/>
                  </a:lnTo>
                  <a:lnTo>
                    <a:pt x="820" y="4"/>
                  </a:lnTo>
                  <a:lnTo>
                    <a:pt x="821" y="4"/>
                  </a:lnTo>
                  <a:lnTo>
                    <a:pt x="821" y="3"/>
                  </a:lnTo>
                  <a:lnTo>
                    <a:pt x="822" y="1"/>
                  </a:lnTo>
                  <a:lnTo>
                    <a:pt x="822" y="0"/>
                  </a:lnTo>
                  <a:lnTo>
                    <a:pt x="824" y="1"/>
                  </a:lnTo>
                  <a:lnTo>
                    <a:pt x="825" y="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0" name="Freeform 242">
              <a:extLst>
                <a:ext uri="{FF2B5EF4-FFF2-40B4-BE49-F238E27FC236}">
                  <a16:creationId xmlns:a16="http://schemas.microsoft.com/office/drawing/2014/main" id="{AC71FCE3-C49B-C2EB-5C76-FDB3C8EF3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604" y="2566509"/>
              <a:ext cx="55386" cy="60923"/>
            </a:xfrm>
            <a:custGeom>
              <a:avLst/>
              <a:gdLst>
                <a:gd name="T0" fmla="*/ 6 w 40"/>
                <a:gd name="T1" fmla="*/ 4 h 45"/>
                <a:gd name="T2" fmla="*/ 9 w 40"/>
                <a:gd name="T3" fmla="*/ 2 h 45"/>
                <a:gd name="T4" fmla="*/ 11 w 40"/>
                <a:gd name="T5" fmla="*/ 3 h 45"/>
                <a:gd name="T6" fmla="*/ 15 w 40"/>
                <a:gd name="T7" fmla="*/ 8 h 45"/>
                <a:gd name="T8" fmla="*/ 17 w 40"/>
                <a:gd name="T9" fmla="*/ 7 h 45"/>
                <a:gd name="T10" fmla="*/ 20 w 40"/>
                <a:gd name="T11" fmla="*/ 8 h 45"/>
                <a:gd name="T12" fmla="*/ 22 w 40"/>
                <a:gd name="T13" fmla="*/ 9 h 45"/>
                <a:gd name="T14" fmla="*/ 25 w 40"/>
                <a:gd name="T15" fmla="*/ 8 h 45"/>
                <a:gd name="T16" fmla="*/ 27 w 40"/>
                <a:gd name="T17" fmla="*/ 4 h 45"/>
                <a:gd name="T18" fmla="*/ 30 w 40"/>
                <a:gd name="T19" fmla="*/ 4 h 45"/>
                <a:gd name="T20" fmla="*/ 32 w 40"/>
                <a:gd name="T21" fmla="*/ 5 h 45"/>
                <a:gd name="T22" fmla="*/ 36 w 40"/>
                <a:gd name="T23" fmla="*/ 7 h 45"/>
                <a:gd name="T24" fmla="*/ 37 w 40"/>
                <a:gd name="T25" fmla="*/ 8 h 45"/>
                <a:gd name="T26" fmla="*/ 39 w 40"/>
                <a:gd name="T27" fmla="*/ 12 h 45"/>
                <a:gd name="T28" fmla="*/ 40 w 40"/>
                <a:gd name="T29" fmla="*/ 13 h 45"/>
                <a:gd name="T30" fmla="*/ 40 w 40"/>
                <a:gd name="T31" fmla="*/ 15 h 45"/>
                <a:gd name="T32" fmla="*/ 30 w 40"/>
                <a:gd name="T33" fmla="*/ 34 h 45"/>
                <a:gd name="T34" fmla="*/ 30 w 40"/>
                <a:gd name="T35" fmla="*/ 37 h 45"/>
                <a:gd name="T36" fmla="*/ 32 w 40"/>
                <a:gd name="T37" fmla="*/ 40 h 45"/>
                <a:gd name="T38" fmla="*/ 31 w 40"/>
                <a:gd name="T39" fmla="*/ 42 h 45"/>
                <a:gd name="T40" fmla="*/ 27 w 40"/>
                <a:gd name="T41" fmla="*/ 43 h 45"/>
                <a:gd name="T42" fmla="*/ 25 w 40"/>
                <a:gd name="T43" fmla="*/ 44 h 45"/>
                <a:gd name="T44" fmla="*/ 22 w 40"/>
                <a:gd name="T45" fmla="*/ 45 h 45"/>
                <a:gd name="T46" fmla="*/ 19 w 40"/>
                <a:gd name="T47" fmla="*/ 43 h 45"/>
                <a:gd name="T48" fmla="*/ 16 w 40"/>
                <a:gd name="T49" fmla="*/ 39 h 45"/>
                <a:gd name="T50" fmla="*/ 20 w 40"/>
                <a:gd name="T51" fmla="*/ 32 h 45"/>
                <a:gd name="T52" fmla="*/ 24 w 40"/>
                <a:gd name="T53" fmla="*/ 24 h 45"/>
                <a:gd name="T54" fmla="*/ 22 w 40"/>
                <a:gd name="T55" fmla="*/ 22 h 45"/>
                <a:gd name="T56" fmla="*/ 19 w 40"/>
                <a:gd name="T57" fmla="*/ 20 h 45"/>
                <a:gd name="T58" fmla="*/ 12 w 40"/>
                <a:gd name="T59" fmla="*/ 18 h 45"/>
                <a:gd name="T60" fmla="*/ 11 w 40"/>
                <a:gd name="T61" fmla="*/ 18 h 45"/>
                <a:gd name="T62" fmla="*/ 11 w 40"/>
                <a:gd name="T63" fmla="*/ 23 h 45"/>
                <a:gd name="T64" fmla="*/ 12 w 40"/>
                <a:gd name="T65" fmla="*/ 27 h 45"/>
                <a:gd name="T66" fmla="*/ 10 w 40"/>
                <a:gd name="T67" fmla="*/ 27 h 45"/>
                <a:gd name="T68" fmla="*/ 6 w 40"/>
                <a:gd name="T69" fmla="*/ 22 h 45"/>
                <a:gd name="T70" fmla="*/ 4 w 40"/>
                <a:gd name="T71" fmla="*/ 23 h 45"/>
                <a:gd name="T72" fmla="*/ 2 w 40"/>
                <a:gd name="T73" fmla="*/ 22 h 45"/>
                <a:gd name="T74" fmla="*/ 2 w 40"/>
                <a:gd name="T75" fmla="*/ 19 h 45"/>
                <a:gd name="T76" fmla="*/ 1 w 40"/>
                <a:gd name="T77" fmla="*/ 15 h 45"/>
                <a:gd name="T78" fmla="*/ 0 w 40"/>
                <a:gd name="T79" fmla="*/ 9 h 45"/>
                <a:gd name="T80" fmla="*/ 0 w 40"/>
                <a:gd name="T81" fmla="*/ 5 h 45"/>
                <a:gd name="T82" fmla="*/ 2 w 40"/>
                <a:gd name="T83" fmla="*/ 0 h 45"/>
                <a:gd name="T84" fmla="*/ 4 w 40"/>
                <a:gd name="T85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45">
                  <a:moveTo>
                    <a:pt x="5" y="4"/>
                  </a:moveTo>
                  <a:lnTo>
                    <a:pt x="6" y="4"/>
                  </a:lnTo>
                  <a:lnTo>
                    <a:pt x="7" y="4"/>
                  </a:lnTo>
                  <a:lnTo>
                    <a:pt x="9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4" y="7"/>
                  </a:lnTo>
                  <a:lnTo>
                    <a:pt x="15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20" y="8"/>
                  </a:lnTo>
                  <a:lnTo>
                    <a:pt x="21" y="9"/>
                  </a:lnTo>
                  <a:lnTo>
                    <a:pt x="22" y="9"/>
                  </a:lnTo>
                  <a:lnTo>
                    <a:pt x="24" y="9"/>
                  </a:lnTo>
                  <a:lnTo>
                    <a:pt x="25" y="8"/>
                  </a:lnTo>
                  <a:lnTo>
                    <a:pt x="26" y="5"/>
                  </a:lnTo>
                  <a:lnTo>
                    <a:pt x="27" y="4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1" y="5"/>
                  </a:lnTo>
                  <a:lnTo>
                    <a:pt x="32" y="5"/>
                  </a:lnTo>
                  <a:lnTo>
                    <a:pt x="35" y="5"/>
                  </a:lnTo>
                  <a:lnTo>
                    <a:pt x="36" y="7"/>
                  </a:lnTo>
                  <a:lnTo>
                    <a:pt x="37" y="7"/>
                  </a:lnTo>
                  <a:lnTo>
                    <a:pt x="37" y="8"/>
                  </a:lnTo>
                  <a:lnTo>
                    <a:pt x="37" y="10"/>
                  </a:lnTo>
                  <a:lnTo>
                    <a:pt x="39" y="12"/>
                  </a:lnTo>
                  <a:lnTo>
                    <a:pt x="39" y="13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0" y="15"/>
                  </a:lnTo>
                  <a:lnTo>
                    <a:pt x="31" y="32"/>
                  </a:lnTo>
                  <a:lnTo>
                    <a:pt x="30" y="34"/>
                  </a:lnTo>
                  <a:lnTo>
                    <a:pt x="30" y="35"/>
                  </a:lnTo>
                  <a:lnTo>
                    <a:pt x="30" y="37"/>
                  </a:lnTo>
                  <a:lnTo>
                    <a:pt x="32" y="38"/>
                  </a:lnTo>
                  <a:lnTo>
                    <a:pt x="32" y="40"/>
                  </a:lnTo>
                  <a:lnTo>
                    <a:pt x="32" y="42"/>
                  </a:lnTo>
                  <a:lnTo>
                    <a:pt x="31" y="42"/>
                  </a:lnTo>
                  <a:lnTo>
                    <a:pt x="29" y="43"/>
                  </a:lnTo>
                  <a:lnTo>
                    <a:pt x="27" y="43"/>
                  </a:lnTo>
                  <a:lnTo>
                    <a:pt x="26" y="43"/>
                  </a:lnTo>
                  <a:lnTo>
                    <a:pt x="25" y="44"/>
                  </a:lnTo>
                  <a:lnTo>
                    <a:pt x="24" y="44"/>
                  </a:lnTo>
                  <a:lnTo>
                    <a:pt x="22" y="45"/>
                  </a:lnTo>
                  <a:lnTo>
                    <a:pt x="21" y="44"/>
                  </a:lnTo>
                  <a:lnTo>
                    <a:pt x="19" y="43"/>
                  </a:lnTo>
                  <a:lnTo>
                    <a:pt x="17" y="39"/>
                  </a:lnTo>
                  <a:lnTo>
                    <a:pt x="16" y="39"/>
                  </a:lnTo>
                  <a:lnTo>
                    <a:pt x="17" y="37"/>
                  </a:lnTo>
                  <a:lnTo>
                    <a:pt x="20" y="32"/>
                  </a:lnTo>
                  <a:lnTo>
                    <a:pt x="22" y="25"/>
                  </a:lnTo>
                  <a:lnTo>
                    <a:pt x="24" y="24"/>
                  </a:lnTo>
                  <a:lnTo>
                    <a:pt x="24" y="23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0"/>
                  </a:lnTo>
                  <a:lnTo>
                    <a:pt x="16" y="20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1" y="23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5" y="23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5" y="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31" name="Freeform 12">
              <a:extLst>
                <a:ext uri="{FF2B5EF4-FFF2-40B4-BE49-F238E27FC236}">
                  <a16:creationId xmlns:a16="http://schemas.microsoft.com/office/drawing/2014/main" id="{6DAC0E64-C157-EE29-6A37-7182CADE7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807" y="3956666"/>
              <a:ext cx="1921847" cy="1916308"/>
            </a:xfrm>
            <a:custGeom>
              <a:avLst/>
              <a:gdLst>
                <a:gd name="T0" fmla="*/ 658 w 1389"/>
                <a:gd name="T1" fmla="*/ 81 h 1385"/>
                <a:gd name="T2" fmla="*/ 631 w 1389"/>
                <a:gd name="T3" fmla="*/ 158 h 1385"/>
                <a:gd name="T4" fmla="*/ 648 w 1389"/>
                <a:gd name="T5" fmla="*/ 248 h 1385"/>
                <a:gd name="T6" fmla="*/ 673 w 1389"/>
                <a:gd name="T7" fmla="*/ 280 h 1385"/>
                <a:gd name="T8" fmla="*/ 715 w 1389"/>
                <a:gd name="T9" fmla="*/ 358 h 1385"/>
                <a:gd name="T10" fmla="*/ 785 w 1389"/>
                <a:gd name="T11" fmla="*/ 351 h 1385"/>
                <a:gd name="T12" fmla="*/ 835 w 1389"/>
                <a:gd name="T13" fmla="*/ 378 h 1385"/>
                <a:gd name="T14" fmla="*/ 872 w 1389"/>
                <a:gd name="T15" fmla="*/ 279 h 1385"/>
                <a:gd name="T16" fmla="*/ 865 w 1389"/>
                <a:gd name="T17" fmla="*/ 221 h 1385"/>
                <a:gd name="T18" fmla="*/ 952 w 1389"/>
                <a:gd name="T19" fmla="*/ 141 h 1385"/>
                <a:gd name="T20" fmla="*/ 1037 w 1389"/>
                <a:gd name="T21" fmla="*/ 280 h 1385"/>
                <a:gd name="T22" fmla="*/ 1011 w 1389"/>
                <a:gd name="T23" fmla="*/ 479 h 1385"/>
                <a:gd name="T24" fmla="*/ 1081 w 1389"/>
                <a:gd name="T25" fmla="*/ 571 h 1385"/>
                <a:gd name="T26" fmla="*/ 1212 w 1389"/>
                <a:gd name="T27" fmla="*/ 556 h 1385"/>
                <a:gd name="T28" fmla="*/ 1320 w 1389"/>
                <a:gd name="T29" fmla="*/ 650 h 1385"/>
                <a:gd name="T30" fmla="*/ 1374 w 1389"/>
                <a:gd name="T31" fmla="*/ 759 h 1385"/>
                <a:gd name="T32" fmla="*/ 1230 w 1389"/>
                <a:gd name="T33" fmla="*/ 786 h 1385"/>
                <a:gd name="T34" fmla="*/ 1122 w 1389"/>
                <a:gd name="T35" fmla="*/ 883 h 1385"/>
                <a:gd name="T36" fmla="*/ 1004 w 1389"/>
                <a:gd name="T37" fmla="*/ 1025 h 1385"/>
                <a:gd name="T38" fmla="*/ 944 w 1389"/>
                <a:gd name="T39" fmla="*/ 1107 h 1385"/>
                <a:gd name="T40" fmla="*/ 1040 w 1389"/>
                <a:gd name="T41" fmla="*/ 1197 h 1385"/>
                <a:gd name="T42" fmla="*/ 989 w 1389"/>
                <a:gd name="T43" fmla="*/ 1299 h 1385"/>
                <a:gd name="T44" fmla="*/ 902 w 1389"/>
                <a:gd name="T45" fmla="*/ 1351 h 1385"/>
                <a:gd name="T46" fmla="*/ 828 w 1389"/>
                <a:gd name="T47" fmla="*/ 1322 h 1385"/>
                <a:gd name="T48" fmla="*/ 679 w 1389"/>
                <a:gd name="T49" fmla="*/ 1332 h 1385"/>
                <a:gd name="T50" fmla="*/ 565 w 1389"/>
                <a:gd name="T51" fmla="*/ 1350 h 1385"/>
                <a:gd name="T52" fmla="*/ 448 w 1389"/>
                <a:gd name="T53" fmla="*/ 1329 h 1385"/>
                <a:gd name="T54" fmla="*/ 475 w 1389"/>
                <a:gd name="T55" fmla="*/ 1157 h 1385"/>
                <a:gd name="T56" fmla="*/ 259 w 1389"/>
                <a:gd name="T57" fmla="*/ 1125 h 1385"/>
                <a:gd name="T58" fmla="*/ 145 w 1389"/>
                <a:gd name="T59" fmla="*/ 966 h 1385"/>
                <a:gd name="T60" fmla="*/ 83 w 1389"/>
                <a:gd name="T61" fmla="*/ 888 h 1385"/>
                <a:gd name="T62" fmla="*/ 28 w 1389"/>
                <a:gd name="T63" fmla="*/ 795 h 1385"/>
                <a:gd name="T64" fmla="*/ 45 w 1389"/>
                <a:gd name="T65" fmla="*/ 763 h 1385"/>
                <a:gd name="T66" fmla="*/ 104 w 1389"/>
                <a:gd name="T67" fmla="*/ 660 h 1385"/>
                <a:gd name="T68" fmla="*/ 156 w 1389"/>
                <a:gd name="T69" fmla="*/ 753 h 1385"/>
                <a:gd name="T70" fmla="*/ 209 w 1389"/>
                <a:gd name="T71" fmla="*/ 885 h 1385"/>
                <a:gd name="T72" fmla="*/ 226 w 1389"/>
                <a:gd name="T73" fmla="*/ 986 h 1385"/>
                <a:gd name="T74" fmla="*/ 310 w 1389"/>
                <a:gd name="T75" fmla="*/ 1013 h 1385"/>
                <a:gd name="T76" fmla="*/ 375 w 1389"/>
                <a:gd name="T77" fmla="*/ 968 h 1385"/>
                <a:gd name="T78" fmla="*/ 464 w 1389"/>
                <a:gd name="T79" fmla="*/ 1057 h 1385"/>
                <a:gd name="T80" fmla="*/ 484 w 1389"/>
                <a:gd name="T81" fmla="*/ 1139 h 1385"/>
                <a:gd name="T82" fmla="*/ 564 w 1389"/>
                <a:gd name="T83" fmla="*/ 1147 h 1385"/>
                <a:gd name="T84" fmla="*/ 586 w 1389"/>
                <a:gd name="T85" fmla="*/ 1051 h 1385"/>
                <a:gd name="T86" fmla="*/ 700 w 1389"/>
                <a:gd name="T87" fmla="*/ 1024 h 1385"/>
                <a:gd name="T88" fmla="*/ 794 w 1389"/>
                <a:gd name="T89" fmla="*/ 1070 h 1385"/>
                <a:gd name="T90" fmla="*/ 865 w 1389"/>
                <a:gd name="T91" fmla="*/ 989 h 1385"/>
                <a:gd name="T92" fmla="*/ 810 w 1389"/>
                <a:gd name="T93" fmla="*/ 888 h 1385"/>
                <a:gd name="T94" fmla="*/ 894 w 1389"/>
                <a:gd name="T95" fmla="*/ 829 h 1385"/>
                <a:gd name="T96" fmla="*/ 932 w 1389"/>
                <a:gd name="T97" fmla="*/ 731 h 1385"/>
                <a:gd name="T98" fmla="*/ 775 w 1389"/>
                <a:gd name="T99" fmla="*/ 693 h 1385"/>
                <a:gd name="T100" fmla="*/ 689 w 1389"/>
                <a:gd name="T101" fmla="*/ 679 h 1385"/>
                <a:gd name="T102" fmla="*/ 559 w 1389"/>
                <a:gd name="T103" fmla="*/ 728 h 1385"/>
                <a:gd name="T104" fmla="*/ 406 w 1389"/>
                <a:gd name="T105" fmla="*/ 689 h 1385"/>
                <a:gd name="T106" fmla="*/ 326 w 1389"/>
                <a:gd name="T107" fmla="*/ 618 h 1385"/>
                <a:gd name="T108" fmla="*/ 480 w 1389"/>
                <a:gd name="T109" fmla="*/ 641 h 1385"/>
                <a:gd name="T110" fmla="*/ 536 w 1389"/>
                <a:gd name="T111" fmla="*/ 565 h 1385"/>
                <a:gd name="T112" fmla="*/ 504 w 1389"/>
                <a:gd name="T113" fmla="*/ 438 h 1385"/>
                <a:gd name="T114" fmla="*/ 305 w 1389"/>
                <a:gd name="T115" fmla="*/ 523 h 1385"/>
                <a:gd name="T116" fmla="*/ 265 w 1389"/>
                <a:gd name="T117" fmla="*/ 489 h 1385"/>
                <a:gd name="T118" fmla="*/ 391 w 1389"/>
                <a:gd name="T119" fmla="*/ 295 h 1385"/>
                <a:gd name="T120" fmla="*/ 435 w 1389"/>
                <a:gd name="T121" fmla="*/ 140 h 1385"/>
                <a:gd name="T122" fmla="*/ 493 w 1389"/>
                <a:gd name="T123" fmla="*/ 143 h 1385"/>
                <a:gd name="T124" fmla="*/ 611 w 1389"/>
                <a:gd name="T125" fmla="*/ 61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9" h="1385">
                  <a:moveTo>
                    <a:pt x="643" y="1"/>
                  </a:moveTo>
                  <a:lnTo>
                    <a:pt x="643" y="4"/>
                  </a:lnTo>
                  <a:lnTo>
                    <a:pt x="643" y="5"/>
                  </a:lnTo>
                  <a:lnTo>
                    <a:pt x="644" y="6"/>
                  </a:lnTo>
                  <a:lnTo>
                    <a:pt x="644" y="8"/>
                  </a:lnTo>
                  <a:lnTo>
                    <a:pt x="645" y="9"/>
                  </a:lnTo>
                  <a:lnTo>
                    <a:pt x="644" y="13"/>
                  </a:lnTo>
                  <a:lnTo>
                    <a:pt x="643" y="13"/>
                  </a:lnTo>
                  <a:lnTo>
                    <a:pt x="641" y="14"/>
                  </a:lnTo>
                  <a:lnTo>
                    <a:pt x="640" y="14"/>
                  </a:lnTo>
                  <a:lnTo>
                    <a:pt x="638" y="14"/>
                  </a:lnTo>
                  <a:lnTo>
                    <a:pt x="638" y="15"/>
                  </a:lnTo>
                  <a:lnTo>
                    <a:pt x="636" y="15"/>
                  </a:lnTo>
                  <a:lnTo>
                    <a:pt x="636" y="16"/>
                  </a:lnTo>
                  <a:lnTo>
                    <a:pt x="636" y="19"/>
                  </a:lnTo>
                  <a:lnTo>
                    <a:pt x="638" y="21"/>
                  </a:lnTo>
                  <a:lnTo>
                    <a:pt x="638" y="23"/>
                  </a:lnTo>
                  <a:lnTo>
                    <a:pt x="638" y="24"/>
                  </a:lnTo>
                  <a:lnTo>
                    <a:pt x="638" y="25"/>
                  </a:lnTo>
                  <a:lnTo>
                    <a:pt x="636" y="28"/>
                  </a:lnTo>
                  <a:lnTo>
                    <a:pt x="635" y="28"/>
                  </a:lnTo>
                  <a:lnTo>
                    <a:pt x="635" y="29"/>
                  </a:lnTo>
                  <a:lnTo>
                    <a:pt x="636" y="31"/>
                  </a:lnTo>
                  <a:lnTo>
                    <a:pt x="638" y="34"/>
                  </a:lnTo>
                  <a:lnTo>
                    <a:pt x="638" y="35"/>
                  </a:lnTo>
                  <a:lnTo>
                    <a:pt x="639" y="36"/>
                  </a:lnTo>
                  <a:lnTo>
                    <a:pt x="638" y="38"/>
                  </a:lnTo>
                  <a:lnTo>
                    <a:pt x="638" y="39"/>
                  </a:lnTo>
                  <a:lnTo>
                    <a:pt x="639" y="39"/>
                  </a:lnTo>
                  <a:lnTo>
                    <a:pt x="638" y="41"/>
                  </a:lnTo>
                  <a:lnTo>
                    <a:pt x="638" y="44"/>
                  </a:lnTo>
                  <a:lnTo>
                    <a:pt x="636" y="44"/>
                  </a:lnTo>
                  <a:lnTo>
                    <a:pt x="633" y="46"/>
                  </a:lnTo>
                  <a:lnTo>
                    <a:pt x="628" y="49"/>
                  </a:lnTo>
                  <a:lnTo>
                    <a:pt x="626" y="51"/>
                  </a:lnTo>
                  <a:lnTo>
                    <a:pt x="625" y="53"/>
                  </a:lnTo>
                  <a:lnTo>
                    <a:pt x="624" y="54"/>
                  </a:lnTo>
                  <a:lnTo>
                    <a:pt x="623" y="54"/>
                  </a:lnTo>
                  <a:lnTo>
                    <a:pt x="623" y="55"/>
                  </a:lnTo>
                  <a:lnTo>
                    <a:pt x="624" y="55"/>
                  </a:lnTo>
                  <a:lnTo>
                    <a:pt x="625" y="56"/>
                  </a:lnTo>
                  <a:lnTo>
                    <a:pt x="625" y="58"/>
                  </a:lnTo>
                  <a:lnTo>
                    <a:pt x="628" y="58"/>
                  </a:lnTo>
                  <a:lnTo>
                    <a:pt x="629" y="58"/>
                  </a:lnTo>
                  <a:lnTo>
                    <a:pt x="633" y="60"/>
                  </a:lnTo>
                  <a:lnTo>
                    <a:pt x="634" y="61"/>
                  </a:lnTo>
                  <a:lnTo>
                    <a:pt x="640" y="66"/>
                  </a:lnTo>
                  <a:lnTo>
                    <a:pt x="643" y="70"/>
                  </a:lnTo>
                  <a:lnTo>
                    <a:pt x="643" y="71"/>
                  </a:lnTo>
                  <a:lnTo>
                    <a:pt x="643" y="73"/>
                  </a:lnTo>
                  <a:lnTo>
                    <a:pt x="644" y="74"/>
                  </a:lnTo>
                  <a:lnTo>
                    <a:pt x="645" y="75"/>
                  </a:lnTo>
                  <a:lnTo>
                    <a:pt x="645" y="76"/>
                  </a:lnTo>
                  <a:lnTo>
                    <a:pt x="645" y="78"/>
                  </a:lnTo>
                  <a:lnTo>
                    <a:pt x="645" y="79"/>
                  </a:lnTo>
                  <a:lnTo>
                    <a:pt x="644" y="80"/>
                  </a:lnTo>
                  <a:lnTo>
                    <a:pt x="643" y="83"/>
                  </a:lnTo>
                  <a:lnTo>
                    <a:pt x="640" y="84"/>
                  </a:lnTo>
                  <a:lnTo>
                    <a:pt x="636" y="81"/>
                  </a:lnTo>
                  <a:lnTo>
                    <a:pt x="633" y="80"/>
                  </a:lnTo>
                  <a:lnTo>
                    <a:pt x="630" y="79"/>
                  </a:lnTo>
                  <a:lnTo>
                    <a:pt x="633" y="80"/>
                  </a:lnTo>
                  <a:lnTo>
                    <a:pt x="635" y="83"/>
                  </a:lnTo>
                  <a:lnTo>
                    <a:pt x="639" y="85"/>
                  </a:lnTo>
                  <a:lnTo>
                    <a:pt x="641" y="86"/>
                  </a:lnTo>
                  <a:lnTo>
                    <a:pt x="643" y="86"/>
                  </a:lnTo>
                  <a:lnTo>
                    <a:pt x="645" y="88"/>
                  </a:lnTo>
                  <a:lnTo>
                    <a:pt x="645" y="89"/>
                  </a:lnTo>
                  <a:lnTo>
                    <a:pt x="646" y="90"/>
                  </a:lnTo>
                  <a:lnTo>
                    <a:pt x="648" y="90"/>
                  </a:lnTo>
                  <a:lnTo>
                    <a:pt x="649" y="88"/>
                  </a:lnTo>
                  <a:lnTo>
                    <a:pt x="650" y="88"/>
                  </a:lnTo>
                  <a:lnTo>
                    <a:pt x="651" y="88"/>
                  </a:lnTo>
                  <a:lnTo>
                    <a:pt x="653" y="88"/>
                  </a:lnTo>
                  <a:lnTo>
                    <a:pt x="654" y="81"/>
                  </a:lnTo>
                  <a:lnTo>
                    <a:pt x="655" y="81"/>
                  </a:lnTo>
                  <a:lnTo>
                    <a:pt x="658" y="81"/>
                  </a:lnTo>
                  <a:lnTo>
                    <a:pt x="661" y="83"/>
                  </a:lnTo>
                  <a:lnTo>
                    <a:pt x="665" y="85"/>
                  </a:lnTo>
                  <a:lnTo>
                    <a:pt x="665" y="88"/>
                  </a:lnTo>
                  <a:lnTo>
                    <a:pt x="664" y="90"/>
                  </a:lnTo>
                  <a:lnTo>
                    <a:pt x="664" y="91"/>
                  </a:lnTo>
                  <a:lnTo>
                    <a:pt x="665" y="91"/>
                  </a:lnTo>
                  <a:lnTo>
                    <a:pt x="665" y="90"/>
                  </a:lnTo>
                  <a:lnTo>
                    <a:pt x="665" y="91"/>
                  </a:lnTo>
                  <a:lnTo>
                    <a:pt x="666" y="91"/>
                  </a:lnTo>
                  <a:lnTo>
                    <a:pt x="665" y="94"/>
                  </a:lnTo>
                  <a:lnTo>
                    <a:pt x="666" y="95"/>
                  </a:lnTo>
                  <a:lnTo>
                    <a:pt x="668" y="96"/>
                  </a:lnTo>
                  <a:lnTo>
                    <a:pt x="669" y="99"/>
                  </a:lnTo>
                  <a:lnTo>
                    <a:pt x="670" y="101"/>
                  </a:lnTo>
                  <a:lnTo>
                    <a:pt x="671" y="104"/>
                  </a:lnTo>
                  <a:lnTo>
                    <a:pt x="670" y="108"/>
                  </a:lnTo>
                  <a:lnTo>
                    <a:pt x="669" y="109"/>
                  </a:lnTo>
                  <a:lnTo>
                    <a:pt x="669" y="111"/>
                  </a:lnTo>
                  <a:lnTo>
                    <a:pt x="668" y="114"/>
                  </a:lnTo>
                  <a:lnTo>
                    <a:pt x="669" y="115"/>
                  </a:lnTo>
                  <a:lnTo>
                    <a:pt x="670" y="119"/>
                  </a:lnTo>
                  <a:lnTo>
                    <a:pt x="671" y="120"/>
                  </a:lnTo>
                  <a:lnTo>
                    <a:pt x="671" y="121"/>
                  </a:lnTo>
                  <a:lnTo>
                    <a:pt x="670" y="121"/>
                  </a:lnTo>
                  <a:lnTo>
                    <a:pt x="670" y="123"/>
                  </a:lnTo>
                  <a:lnTo>
                    <a:pt x="669" y="124"/>
                  </a:lnTo>
                  <a:lnTo>
                    <a:pt x="669" y="125"/>
                  </a:lnTo>
                  <a:lnTo>
                    <a:pt x="668" y="126"/>
                  </a:lnTo>
                  <a:lnTo>
                    <a:pt x="668" y="128"/>
                  </a:lnTo>
                  <a:lnTo>
                    <a:pt x="668" y="129"/>
                  </a:lnTo>
                  <a:lnTo>
                    <a:pt x="666" y="128"/>
                  </a:lnTo>
                  <a:lnTo>
                    <a:pt x="665" y="128"/>
                  </a:lnTo>
                  <a:lnTo>
                    <a:pt x="664" y="129"/>
                  </a:lnTo>
                  <a:lnTo>
                    <a:pt x="659" y="131"/>
                  </a:lnTo>
                  <a:lnTo>
                    <a:pt x="656" y="134"/>
                  </a:lnTo>
                  <a:lnTo>
                    <a:pt x="654" y="135"/>
                  </a:lnTo>
                  <a:lnTo>
                    <a:pt x="651" y="138"/>
                  </a:lnTo>
                  <a:lnTo>
                    <a:pt x="650" y="140"/>
                  </a:lnTo>
                  <a:lnTo>
                    <a:pt x="648" y="143"/>
                  </a:lnTo>
                  <a:lnTo>
                    <a:pt x="646" y="144"/>
                  </a:lnTo>
                  <a:lnTo>
                    <a:pt x="645" y="145"/>
                  </a:lnTo>
                  <a:lnTo>
                    <a:pt x="644" y="146"/>
                  </a:lnTo>
                  <a:lnTo>
                    <a:pt x="641" y="148"/>
                  </a:lnTo>
                  <a:lnTo>
                    <a:pt x="639" y="149"/>
                  </a:lnTo>
                  <a:lnTo>
                    <a:pt x="636" y="150"/>
                  </a:lnTo>
                  <a:lnTo>
                    <a:pt x="636" y="151"/>
                  </a:lnTo>
                  <a:lnTo>
                    <a:pt x="638" y="151"/>
                  </a:lnTo>
                  <a:lnTo>
                    <a:pt x="639" y="150"/>
                  </a:lnTo>
                  <a:lnTo>
                    <a:pt x="641" y="149"/>
                  </a:lnTo>
                  <a:lnTo>
                    <a:pt x="644" y="149"/>
                  </a:lnTo>
                  <a:lnTo>
                    <a:pt x="644" y="150"/>
                  </a:lnTo>
                  <a:lnTo>
                    <a:pt x="645" y="150"/>
                  </a:lnTo>
                  <a:lnTo>
                    <a:pt x="646" y="150"/>
                  </a:lnTo>
                  <a:lnTo>
                    <a:pt x="649" y="148"/>
                  </a:lnTo>
                  <a:lnTo>
                    <a:pt x="651" y="146"/>
                  </a:lnTo>
                  <a:lnTo>
                    <a:pt x="654" y="141"/>
                  </a:lnTo>
                  <a:lnTo>
                    <a:pt x="656" y="139"/>
                  </a:lnTo>
                  <a:lnTo>
                    <a:pt x="659" y="136"/>
                  </a:lnTo>
                  <a:lnTo>
                    <a:pt x="660" y="136"/>
                  </a:lnTo>
                  <a:lnTo>
                    <a:pt x="660" y="138"/>
                  </a:lnTo>
                  <a:lnTo>
                    <a:pt x="659" y="139"/>
                  </a:lnTo>
                  <a:lnTo>
                    <a:pt x="656" y="140"/>
                  </a:lnTo>
                  <a:lnTo>
                    <a:pt x="655" y="141"/>
                  </a:lnTo>
                  <a:lnTo>
                    <a:pt x="654" y="143"/>
                  </a:lnTo>
                  <a:lnTo>
                    <a:pt x="654" y="145"/>
                  </a:lnTo>
                  <a:lnTo>
                    <a:pt x="653" y="146"/>
                  </a:lnTo>
                  <a:lnTo>
                    <a:pt x="650" y="149"/>
                  </a:lnTo>
                  <a:lnTo>
                    <a:pt x="648" y="150"/>
                  </a:lnTo>
                  <a:lnTo>
                    <a:pt x="645" y="151"/>
                  </a:lnTo>
                  <a:lnTo>
                    <a:pt x="644" y="151"/>
                  </a:lnTo>
                  <a:lnTo>
                    <a:pt x="641" y="150"/>
                  </a:lnTo>
                  <a:lnTo>
                    <a:pt x="640" y="151"/>
                  </a:lnTo>
                  <a:lnTo>
                    <a:pt x="638" y="153"/>
                  </a:lnTo>
                  <a:lnTo>
                    <a:pt x="636" y="154"/>
                  </a:lnTo>
                  <a:lnTo>
                    <a:pt x="634" y="156"/>
                  </a:lnTo>
                  <a:lnTo>
                    <a:pt x="633" y="156"/>
                  </a:lnTo>
                  <a:lnTo>
                    <a:pt x="631" y="158"/>
                  </a:lnTo>
                  <a:lnTo>
                    <a:pt x="633" y="158"/>
                  </a:lnTo>
                  <a:lnTo>
                    <a:pt x="634" y="158"/>
                  </a:lnTo>
                  <a:lnTo>
                    <a:pt x="634" y="160"/>
                  </a:lnTo>
                  <a:lnTo>
                    <a:pt x="634" y="164"/>
                  </a:lnTo>
                  <a:lnTo>
                    <a:pt x="634" y="166"/>
                  </a:lnTo>
                  <a:lnTo>
                    <a:pt x="634" y="170"/>
                  </a:lnTo>
                  <a:lnTo>
                    <a:pt x="634" y="171"/>
                  </a:lnTo>
                  <a:lnTo>
                    <a:pt x="633" y="174"/>
                  </a:lnTo>
                  <a:lnTo>
                    <a:pt x="631" y="176"/>
                  </a:lnTo>
                  <a:lnTo>
                    <a:pt x="631" y="178"/>
                  </a:lnTo>
                  <a:lnTo>
                    <a:pt x="630" y="178"/>
                  </a:lnTo>
                  <a:lnTo>
                    <a:pt x="626" y="178"/>
                  </a:lnTo>
                  <a:lnTo>
                    <a:pt x="625" y="176"/>
                  </a:lnTo>
                  <a:lnTo>
                    <a:pt x="623" y="176"/>
                  </a:lnTo>
                  <a:lnTo>
                    <a:pt x="620" y="176"/>
                  </a:lnTo>
                  <a:lnTo>
                    <a:pt x="618" y="176"/>
                  </a:lnTo>
                  <a:lnTo>
                    <a:pt x="616" y="178"/>
                  </a:lnTo>
                  <a:lnTo>
                    <a:pt x="616" y="180"/>
                  </a:lnTo>
                  <a:lnTo>
                    <a:pt x="623" y="183"/>
                  </a:lnTo>
                  <a:lnTo>
                    <a:pt x="626" y="196"/>
                  </a:lnTo>
                  <a:lnTo>
                    <a:pt x="629" y="205"/>
                  </a:lnTo>
                  <a:lnTo>
                    <a:pt x="638" y="205"/>
                  </a:lnTo>
                  <a:lnTo>
                    <a:pt x="663" y="215"/>
                  </a:lnTo>
                  <a:lnTo>
                    <a:pt x="661" y="220"/>
                  </a:lnTo>
                  <a:lnTo>
                    <a:pt x="665" y="221"/>
                  </a:lnTo>
                  <a:lnTo>
                    <a:pt x="665" y="224"/>
                  </a:lnTo>
                  <a:lnTo>
                    <a:pt x="658" y="221"/>
                  </a:lnTo>
                  <a:lnTo>
                    <a:pt x="659" y="218"/>
                  </a:lnTo>
                  <a:lnTo>
                    <a:pt x="640" y="211"/>
                  </a:lnTo>
                  <a:lnTo>
                    <a:pt x="628" y="209"/>
                  </a:lnTo>
                  <a:lnTo>
                    <a:pt x="625" y="219"/>
                  </a:lnTo>
                  <a:lnTo>
                    <a:pt x="634" y="221"/>
                  </a:lnTo>
                  <a:lnTo>
                    <a:pt x="635" y="216"/>
                  </a:lnTo>
                  <a:lnTo>
                    <a:pt x="638" y="218"/>
                  </a:lnTo>
                  <a:lnTo>
                    <a:pt x="635" y="223"/>
                  </a:lnTo>
                  <a:lnTo>
                    <a:pt x="646" y="226"/>
                  </a:lnTo>
                  <a:lnTo>
                    <a:pt x="649" y="219"/>
                  </a:lnTo>
                  <a:lnTo>
                    <a:pt x="650" y="220"/>
                  </a:lnTo>
                  <a:lnTo>
                    <a:pt x="648" y="228"/>
                  </a:lnTo>
                  <a:lnTo>
                    <a:pt x="658" y="230"/>
                  </a:lnTo>
                  <a:lnTo>
                    <a:pt x="660" y="225"/>
                  </a:lnTo>
                  <a:lnTo>
                    <a:pt x="661" y="226"/>
                  </a:lnTo>
                  <a:lnTo>
                    <a:pt x="660" y="233"/>
                  </a:lnTo>
                  <a:lnTo>
                    <a:pt x="659" y="233"/>
                  </a:lnTo>
                  <a:lnTo>
                    <a:pt x="625" y="220"/>
                  </a:lnTo>
                  <a:lnTo>
                    <a:pt x="621" y="230"/>
                  </a:lnTo>
                  <a:lnTo>
                    <a:pt x="623" y="230"/>
                  </a:lnTo>
                  <a:lnTo>
                    <a:pt x="624" y="231"/>
                  </a:lnTo>
                  <a:lnTo>
                    <a:pt x="625" y="231"/>
                  </a:lnTo>
                  <a:lnTo>
                    <a:pt x="625" y="233"/>
                  </a:lnTo>
                  <a:lnTo>
                    <a:pt x="626" y="234"/>
                  </a:lnTo>
                  <a:lnTo>
                    <a:pt x="626" y="236"/>
                  </a:lnTo>
                  <a:lnTo>
                    <a:pt x="626" y="238"/>
                  </a:lnTo>
                  <a:lnTo>
                    <a:pt x="626" y="239"/>
                  </a:lnTo>
                  <a:lnTo>
                    <a:pt x="628" y="240"/>
                  </a:lnTo>
                  <a:lnTo>
                    <a:pt x="629" y="240"/>
                  </a:lnTo>
                  <a:lnTo>
                    <a:pt x="630" y="240"/>
                  </a:lnTo>
                  <a:lnTo>
                    <a:pt x="630" y="238"/>
                  </a:lnTo>
                  <a:lnTo>
                    <a:pt x="630" y="236"/>
                  </a:lnTo>
                  <a:lnTo>
                    <a:pt x="631" y="236"/>
                  </a:lnTo>
                  <a:lnTo>
                    <a:pt x="633" y="236"/>
                  </a:lnTo>
                  <a:lnTo>
                    <a:pt x="631" y="238"/>
                  </a:lnTo>
                  <a:lnTo>
                    <a:pt x="631" y="239"/>
                  </a:lnTo>
                  <a:lnTo>
                    <a:pt x="633" y="240"/>
                  </a:lnTo>
                  <a:lnTo>
                    <a:pt x="635" y="241"/>
                  </a:lnTo>
                  <a:lnTo>
                    <a:pt x="636" y="241"/>
                  </a:lnTo>
                  <a:lnTo>
                    <a:pt x="638" y="243"/>
                  </a:lnTo>
                  <a:lnTo>
                    <a:pt x="639" y="244"/>
                  </a:lnTo>
                  <a:lnTo>
                    <a:pt x="640" y="244"/>
                  </a:lnTo>
                  <a:lnTo>
                    <a:pt x="641" y="243"/>
                  </a:lnTo>
                  <a:lnTo>
                    <a:pt x="643" y="243"/>
                  </a:lnTo>
                  <a:lnTo>
                    <a:pt x="643" y="244"/>
                  </a:lnTo>
                  <a:lnTo>
                    <a:pt x="643" y="245"/>
                  </a:lnTo>
                  <a:lnTo>
                    <a:pt x="644" y="245"/>
                  </a:lnTo>
                  <a:lnTo>
                    <a:pt x="645" y="246"/>
                  </a:lnTo>
                  <a:lnTo>
                    <a:pt x="646" y="246"/>
                  </a:lnTo>
                  <a:lnTo>
                    <a:pt x="648" y="248"/>
                  </a:lnTo>
                  <a:lnTo>
                    <a:pt x="649" y="246"/>
                  </a:lnTo>
                  <a:lnTo>
                    <a:pt x="650" y="246"/>
                  </a:lnTo>
                  <a:lnTo>
                    <a:pt x="653" y="249"/>
                  </a:lnTo>
                  <a:lnTo>
                    <a:pt x="656" y="251"/>
                  </a:lnTo>
                  <a:lnTo>
                    <a:pt x="659" y="254"/>
                  </a:lnTo>
                  <a:lnTo>
                    <a:pt x="660" y="254"/>
                  </a:lnTo>
                  <a:lnTo>
                    <a:pt x="663" y="254"/>
                  </a:lnTo>
                  <a:lnTo>
                    <a:pt x="665" y="253"/>
                  </a:lnTo>
                  <a:lnTo>
                    <a:pt x="668" y="251"/>
                  </a:lnTo>
                  <a:lnTo>
                    <a:pt x="670" y="251"/>
                  </a:lnTo>
                  <a:lnTo>
                    <a:pt x="673" y="253"/>
                  </a:lnTo>
                  <a:lnTo>
                    <a:pt x="676" y="255"/>
                  </a:lnTo>
                  <a:lnTo>
                    <a:pt x="678" y="255"/>
                  </a:lnTo>
                  <a:lnTo>
                    <a:pt x="679" y="254"/>
                  </a:lnTo>
                  <a:lnTo>
                    <a:pt x="681" y="251"/>
                  </a:lnTo>
                  <a:lnTo>
                    <a:pt x="685" y="248"/>
                  </a:lnTo>
                  <a:lnTo>
                    <a:pt x="686" y="249"/>
                  </a:lnTo>
                  <a:lnTo>
                    <a:pt x="690" y="250"/>
                  </a:lnTo>
                  <a:lnTo>
                    <a:pt x="691" y="251"/>
                  </a:lnTo>
                  <a:lnTo>
                    <a:pt x="693" y="250"/>
                  </a:lnTo>
                  <a:lnTo>
                    <a:pt x="695" y="248"/>
                  </a:lnTo>
                  <a:lnTo>
                    <a:pt x="696" y="246"/>
                  </a:lnTo>
                  <a:lnTo>
                    <a:pt x="698" y="246"/>
                  </a:lnTo>
                  <a:lnTo>
                    <a:pt x="698" y="244"/>
                  </a:lnTo>
                  <a:lnTo>
                    <a:pt x="698" y="243"/>
                  </a:lnTo>
                  <a:lnTo>
                    <a:pt x="700" y="241"/>
                  </a:lnTo>
                  <a:lnTo>
                    <a:pt x="701" y="239"/>
                  </a:lnTo>
                  <a:lnTo>
                    <a:pt x="701" y="238"/>
                  </a:lnTo>
                  <a:lnTo>
                    <a:pt x="701" y="235"/>
                  </a:lnTo>
                  <a:lnTo>
                    <a:pt x="701" y="234"/>
                  </a:lnTo>
                  <a:lnTo>
                    <a:pt x="701" y="233"/>
                  </a:lnTo>
                  <a:lnTo>
                    <a:pt x="701" y="231"/>
                  </a:lnTo>
                  <a:lnTo>
                    <a:pt x="701" y="230"/>
                  </a:lnTo>
                  <a:lnTo>
                    <a:pt x="700" y="230"/>
                  </a:lnTo>
                  <a:lnTo>
                    <a:pt x="700" y="229"/>
                  </a:lnTo>
                  <a:lnTo>
                    <a:pt x="700" y="226"/>
                  </a:lnTo>
                  <a:lnTo>
                    <a:pt x="700" y="223"/>
                  </a:lnTo>
                  <a:lnTo>
                    <a:pt x="700" y="221"/>
                  </a:lnTo>
                  <a:lnTo>
                    <a:pt x="701" y="220"/>
                  </a:lnTo>
                  <a:lnTo>
                    <a:pt x="704" y="218"/>
                  </a:lnTo>
                  <a:lnTo>
                    <a:pt x="705" y="215"/>
                  </a:lnTo>
                  <a:lnTo>
                    <a:pt x="708" y="215"/>
                  </a:lnTo>
                  <a:lnTo>
                    <a:pt x="709" y="215"/>
                  </a:lnTo>
                  <a:lnTo>
                    <a:pt x="710" y="215"/>
                  </a:lnTo>
                  <a:lnTo>
                    <a:pt x="711" y="215"/>
                  </a:lnTo>
                  <a:lnTo>
                    <a:pt x="711" y="216"/>
                  </a:lnTo>
                  <a:lnTo>
                    <a:pt x="711" y="218"/>
                  </a:lnTo>
                  <a:lnTo>
                    <a:pt x="710" y="219"/>
                  </a:lnTo>
                  <a:lnTo>
                    <a:pt x="711" y="220"/>
                  </a:lnTo>
                  <a:lnTo>
                    <a:pt x="711" y="221"/>
                  </a:lnTo>
                  <a:lnTo>
                    <a:pt x="711" y="223"/>
                  </a:lnTo>
                  <a:lnTo>
                    <a:pt x="713" y="224"/>
                  </a:lnTo>
                  <a:lnTo>
                    <a:pt x="713" y="225"/>
                  </a:lnTo>
                  <a:lnTo>
                    <a:pt x="713" y="228"/>
                  </a:lnTo>
                  <a:lnTo>
                    <a:pt x="714" y="229"/>
                  </a:lnTo>
                  <a:lnTo>
                    <a:pt x="714" y="230"/>
                  </a:lnTo>
                  <a:lnTo>
                    <a:pt x="713" y="231"/>
                  </a:lnTo>
                  <a:lnTo>
                    <a:pt x="713" y="234"/>
                  </a:lnTo>
                  <a:lnTo>
                    <a:pt x="711" y="236"/>
                  </a:lnTo>
                  <a:lnTo>
                    <a:pt x="710" y="240"/>
                  </a:lnTo>
                  <a:lnTo>
                    <a:pt x="709" y="240"/>
                  </a:lnTo>
                  <a:lnTo>
                    <a:pt x="710" y="241"/>
                  </a:lnTo>
                  <a:lnTo>
                    <a:pt x="711" y="245"/>
                  </a:lnTo>
                  <a:lnTo>
                    <a:pt x="710" y="248"/>
                  </a:lnTo>
                  <a:lnTo>
                    <a:pt x="709" y="250"/>
                  </a:lnTo>
                  <a:lnTo>
                    <a:pt x="706" y="253"/>
                  </a:lnTo>
                  <a:lnTo>
                    <a:pt x="705" y="255"/>
                  </a:lnTo>
                  <a:lnTo>
                    <a:pt x="704" y="256"/>
                  </a:lnTo>
                  <a:lnTo>
                    <a:pt x="700" y="260"/>
                  </a:lnTo>
                  <a:lnTo>
                    <a:pt x="698" y="263"/>
                  </a:lnTo>
                  <a:lnTo>
                    <a:pt x="694" y="265"/>
                  </a:lnTo>
                  <a:lnTo>
                    <a:pt x="686" y="269"/>
                  </a:lnTo>
                  <a:lnTo>
                    <a:pt x="681" y="273"/>
                  </a:lnTo>
                  <a:lnTo>
                    <a:pt x="679" y="276"/>
                  </a:lnTo>
                  <a:lnTo>
                    <a:pt x="676" y="278"/>
                  </a:lnTo>
                  <a:lnTo>
                    <a:pt x="675" y="279"/>
                  </a:lnTo>
                  <a:lnTo>
                    <a:pt x="673" y="280"/>
                  </a:lnTo>
                  <a:lnTo>
                    <a:pt x="671" y="281"/>
                  </a:lnTo>
                  <a:lnTo>
                    <a:pt x="669" y="284"/>
                  </a:lnTo>
                  <a:lnTo>
                    <a:pt x="668" y="285"/>
                  </a:lnTo>
                  <a:lnTo>
                    <a:pt x="665" y="288"/>
                  </a:lnTo>
                  <a:lnTo>
                    <a:pt x="664" y="290"/>
                  </a:lnTo>
                  <a:lnTo>
                    <a:pt x="663" y="291"/>
                  </a:lnTo>
                  <a:lnTo>
                    <a:pt x="663" y="294"/>
                  </a:lnTo>
                  <a:lnTo>
                    <a:pt x="664" y="295"/>
                  </a:lnTo>
                  <a:lnTo>
                    <a:pt x="664" y="296"/>
                  </a:lnTo>
                  <a:lnTo>
                    <a:pt x="664" y="299"/>
                  </a:lnTo>
                  <a:lnTo>
                    <a:pt x="664" y="300"/>
                  </a:lnTo>
                  <a:lnTo>
                    <a:pt x="664" y="303"/>
                  </a:lnTo>
                  <a:lnTo>
                    <a:pt x="661" y="304"/>
                  </a:lnTo>
                  <a:lnTo>
                    <a:pt x="660" y="306"/>
                  </a:lnTo>
                  <a:lnTo>
                    <a:pt x="660" y="308"/>
                  </a:lnTo>
                  <a:lnTo>
                    <a:pt x="660" y="309"/>
                  </a:lnTo>
                  <a:lnTo>
                    <a:pt x="660" y="310"/>
                  </a:lnTo>
                  <a:lnTo>
                    <a:pt x="660" y="311"/>
                  </a:lnTo>
                  <a:lnTo>
                    <a:pt x="660" y="315"/>
                  </a:lnTo>
                  <a:lnTo>
                    <a:pt x="661" y="316"/>
                  </a:lnTo>
                  <a:lnTo>
                    <a:pt x="661" y="319"/>
                  </a:lnTo>
                  <a:lnTo>
                    <a:pt x="661" y="320"/>
                  </a:lnTo>
                  <a:lnTo>
                    <a:pt x="661" y="321"/>
                  </a:lnTo>
                  <a:lnTo>
                    <a:pt x="661" y="324"/>
                  </a:lnTo>
                  <a:lnTo>
                    <a:pt x="661" y="325"/>
                  </a:lnTo>
                  <a:lnTo>
                    <a:pt x="663" y="326"/>
                  </a:lnTo>
                  <a:lnTo>
                    <a:pt x="661" y="328"/>
                  </a:lnTo>
                  <a:lnTo>
                    <a:pt x="661" y="329"/>
                  </a:lnTo>
                  <a:lnTo>
                    <a:pt x="663" y="330"/>
                  </a:lnTo>
                  <a:lnTo>
                    <a:pt x="663" y="331"/>
                  </a:lnTo>
                  <a:lnTo>
                    <a:pt x="664" y="333"/>
                  </a:lnTo>
                  <a:lnTo>
                    <a:pt x="665" y="334"/>
                  </a:lnTo>
                  <a:lnTo>
                    <a:pt x="665" y="335"/>
                  </a:lnTo>
                  <a:lnTo>
                    <a:pt x="665" y="336"/>
                  </a:lnTo>
                  <a:lnTo>
                    <a:pt x="668" y="338"/>
                  </a:lnTo>
                  <a:lnTo>
                    <a:pt x="669" y="338"/>
                  </a:lnTo>
                  <a:lnTo>
                    <a:pt x="669" y="339"/>
                  </a:lnTo>
                  <a:lnTo>
                    <a:pt x="669" y="340"/>
                  </a:lnTo>
                  <a:lnTo>
                    <a:pt x="673" y="343"/>
                  </a:lnTo>
                  <a:lnTo>
                    <a:pt x="680" y="346"/>
                  </a:lnTo>
                  <a:lnTo>
                    <a:pt x="683" y="349"/>
                  </a:lnTo>
                  <a:lnTo>
                    <a:pt x="684" y="350"/>
                  </a:lnTo>
                  <a:lnTo>
                    <a:pt x="685" y="351"/>
                  </a:lnTo>
                  <a:lnTo>
                    <a:pt x="685" y="354"/>
                  </a:lnTo>
                  <a:lnTo>
                    <a:pt x="686" y="355"/>
                  </a:lnTo>
                  <a:lnTo>
                    <a:pt x="688" y="356"/>
                  </a:lnTo>
                  <a:lnTo>
                    <a:pt x="688" y="358"/>
                  </a:lnTo>
                  <a:lnTo>
                    <a:pt x="688" y="359"/>
                  </a:lnTo>
                  <a:lnTo>
                    <a:pt x="688" y="360"/>
                  </a:lnTo>
                  <a:lnTo>
                    <a:pt x="686" y="361"/>
                  </a:lnTo>
                  <a:lnTo>
                    <a:pt x="685" y="361"/>
                  </a:lnTo>
                  <a:lnTo>
                    <a:pt x="685" y="363"/>
                  </a:lnTo>
                  <a:lnTo>
                    <a:pt x="684" y="364"/>
                  </a:lnTo>
                  <a:lnTo>
                    <a:pt x="684" y="365"/>
                  </a:lnTo>
                  <a:lnTo>
                    <a:pt x="683" y="368"/>
                  </a:lnTo>
                  <a:lnTo>
                    <a:pt x="684" y="368"/>
                  </a:lnTo>
                  <a:lnTo>
                    <a:pt x="684" y="365"/>
                  </a:lnTo>
                  <a:lnTo>
                    <a:pt x="685" y="364"/>
                  </a:lnTo>
                  <a:lnTo>
                    <a:pt x="685" y="363"/>
                  </a:lnTo>
                  <a:lnTo>
                    <a:pt x="686" y="363"/>
                  </a:lnTo>
                  <a:lnTo>
                    <a:pt x="688" y="361"/>
                  </a:lnTo>
                  <a:lnTo>
                    <a:pt x="688" y="360"/>
                  </a:lnTo>
                  <a:lnTo>
                    <a:pt x="689" y="360"/>
                  </a:lnTo>
                  <a:lnTo>
                    <a:pt x="689" y="359"/>
                  </a:lnTo>
                  <a:lnTo>
                    <a:pt x="689" y="356"/>
                  </a:lnTo>
                  <a:lnTo>
                    <a:pt x="690" y="356"/>
                  </a:lnTo>
                  <a:lnTo>
                    <a:pt x="694" y="356"/>
                  </a:lnTo>
                  <a:lnTo>
                    <a:pt x="695" y="358"/>
                  </a:lnTo>
                  <a:lnTo>
                    <a:pt x="701" y="358"/>
                  </a:lnTo>
                  <a:lnTo>
                    <a:pt x="704" y="359"/>
                  </a:lnTo>
                  <a:lnTo>
                    <a:pt x="705" y="359"/>
                  </a:lnTo>
                  <a:lnTo>
                    <a:pt x="706" y="359"/>
                  </a:lnTo>
                  <a:lnTo>
                    <a:pt x="708" y="359"/>
                  </a:lnTo>
                  <a:lnTo>
                    <a:pt x="710" y="359"/>
                  </a:lnTo>
                  <a:lnTo>
                    <a:pt x="711" y="359"/>
                  </a:lnTo>
                  <a:lnTo>
                    <a:pt x="713" y="359"/>
                  </a:lnTo>
                  <a:lnTo>
                    <a:pt x="715" y="358"/>
                  </a:lnTo>
                  <a:lnTo>
                    <a:pt x="718" y="356"/>
                  </a:lnTo>
                  <a:lnTo>
                    <a:pt x="721" y="353"/>
                  </a:lnTo>
                  <a:lnTo>
                    <a:pt x="725" y="350"/>
                  </a:lnTo>
                  <a:lnTo>
                    <a:pt x="726" y="350"/>
                  </a:lnTo>
                  <a:lnTo>
                    <a:pt x="726" y="348"/>
                  </a:lnTo>
                  <a:lnTo>
                    <a:pt x="728" y="346"/>
                  </a:lnTo>
                  <a:lnTo>
                    <a:pt x="729" y="344"/>
                  </a:lnTo>
                  <a:lnTo>
                    <a:pt x="730" y="341"/>
                  </a:lnTo>
                  <a:lnTo>
                    <a:pt x="730" y="340"/>
                  </a:lnTo>
                  <a:lnTo>
                    <a:pt x="733" y="335"/>
                  </a:lnTo>
                  <a:lnTo>
                    <a:pt x="735" y="330"/>
                  </a:lnTo>
                  <a:lnTo>
                    <a:pt x="736" y="329"/>
                  </a:lnTo>
                  <a:lnTo>
                    <a:pt x="736" y="328"/>
                  </a:lnTo>
                  <a:lnTo>
                    <a:pt x="736" y="326"/>
                  </a:lnTo>
                  <a:lnTo>
                    <a:pt x="736" y="325"/>
                  </a:lnTo>
                  <a:lnTo>
                    <a:pt x="738" y="324"/>
                  </a:lnTo>
                  <a:lnTo>
                    <a:pt x="738" y="323"/>
                  </a:lnTo>
                  <a:lnTo>
                    <a:pt x="738" y="321"/>
                  </a:lnTo>
                  <a:lnTo>
                    <a:pt x="739" y="321"/>
                  </a:lnTo>
                  <a:lnTo>
                    <a:pt x="740" y="319"/>
                  </a:lnTo>
                  <a:lnTo>
                    <a:pt x="741" y="318"/>
                  </a:lnTo>
                  <a:lnTo>
                    <a:pt x="743" y="318"/>
                  </a:lnTo>
                  <a:lnTo>
                    <a:pt x="743" y="315"/>
                  </a:lnTo>
                  <a:lnTo>
                    <a:pt x="744" y="315"/>
                  </a:lnTo>
                  <a:lnTo>
                    <a:pt x="745" y="315"/>
                  </a:lnTo>
                  <a:lnTo>
                    <a:pt x="746" y="314"/>
                  </a:lnTo>
                  <a:lnTo>
                    <a:pt x="748" y="314"/>
                  </a:lnTo>
                  <a:lnTo>
                    <a:pt x="750" y="314"/>
                  </a:lnTo>
                  <a:lnTo>
                    <a:pt x="753" y="314"/>
                  </a:lnTo>
                  <a:lnTo>
                    <a:pt x="754" y="314"/>
                  </a:lnTo>
                  <a:lnTo>
                    <a:pt x="755" y="313"/>
                  </a:lnTo>
                  <a:lnTo>
                    <a:pt x="756" y="311"/>
                  </a:lnTo>
                  <a:lnTo>
                    <a:pt x="758" y="311"/>
                  </a:lnTo>
                  <a:lnTo>
                    <a:pt x="759" y="311"/>
                  </a:lnTo>
                  <a:lnTo>
                    <a:pt x="764" y="311"/>
                  </a:lnTo>
                  <a:lnTo>
                    <a:pt x="765" y="311"/>
                  </a:lnTo>
                  <a:lnTo>
                    <a:pt x="768" y="309"/>
                  </a:lnTo>
                  <a:lnTo>
                    <a:pt x="769" y="309"/>
                  </a:lnTo>
                  <a:lnTo>
                    <a:pt x="770" y="309"/>
                  </a:lnTo>
                  <a:lnTo>
                    <a:pt x="771" y="308"/>
                  </a:lnTo>
                  <a:lnTo>
                    <a:pt x="771" y="309"/>
                  </a:lnTo>
                  <a:lnTo>
                    <a:pt x="773" y="310"/>
                  </a:lnTo>
                  <a:lnTo>
                    <a:pt x="773" y="311"/>
                  </a:lnTo>
                  <a:lnTo>
                    <a:pt x="774" y="311"/>
                  </a:lnTo>
                  <a:lnTo>
                    <a:pt x="775" y="313"/>
                  </a:lnTo>
                  <a:lnTo>
                    <a:pt x="779" y="313"/>
                  </a:lnTo>
                  <a:lnTo>
                    <a:pt x="783" y="313"/>
                  </a:lnTo>
                  <a:lnTo>
                    <a:pt x="784" y="313"/>
                  </a:lnTo>
                  <a:lnTo>
                    <a:pt x="785" y="311"/>
                  </a:lnTo>
                  <a:lnTo>
                    <a:pt x="786" y="310"/>
                  </a:lnTo>
                  <a:lnTo>
                    <a:pt x="788" y="310"/>
                  </a:lnTo>
                  <a:lnTo>
                    <a:pt x="789" y="311"/>
                  </a:lnTo>
                  <a:lnTo>
                    <a:pt x="789" y="313"/>
                  </a:lnTo>
                  <a:lnTo>
                    <a:pt x="790" y="315"/>
                  </a:lnTo>
                  <a:lnTo>
                    <a:pt x="790" y="316"/>
                  </a:lnTo>
                  <a:lnTo>
                    <a:pt x="789" y="316"/>
                  </a:lnTo>
                  <a:lnTo>
                    <a:pt x="789" y="318"/>
                  </a:lnTo>
                  <a:lnTo>
                    <a:pt x="788" y="320"/>
                  </a:lnTo>
                  <a:lnTo>
                    <a:pt x="788" y="321"/>
                  </a:lnTo>
                  <a:lnTo>
                    <a:pt x="788" y="323"/>
                  </a:lnTo>
                  <a:lnTo>
                    <a:pt x="789" y="326"/>
                  </a:lnTo>
                  <a:lnTo>
                    <a:pt x="790" y="329"/>
                  </a:lnTo>
                  <a:lnTo>
                    <a:pt x="790" y="331"/>
                  </a:lnTo>
                  <a:lnTo>
                    <a:pt x="793" y="334"/>
                  </a:lnTo>
                  <a:lnTo>
                    <a:pt x="791" y="336"/>
                  </a:lnTo>
                  <a:lnTo>
                    <a:pt x="791" y="338"/>
                  </a:lnTo>
                  <a:lnTo>
                    <a:pt x="790" y="339"/>
                  </a:lnTo>
                  <a:lnTo>
                    <a:pt x="790" y="343"/>
                  </a:lnTo>
                  <a:lnTo>
                    <a:pt x="790" y="345"/>
                  </a:lnTo>
                  <a:lnTo>
                    <a:pt x="790" y="346"/>
                  </a:lnTo>
                  <a:lnTo>
                    <a:pt x="789" y="346"/>
                  </a:lnTo>
                  <a:lnTo>
                    <a:pt x="788" y="348"/>
                  </a:lnTo>
                  <a:lnTo>
                    <a:pt x="788" y="349"/>
                  </a:lnTo>
                  <a:lnTo>
                    <a:pt x="786" y="349"/>
                  </a:lnTo>
                  <a:lnTo>
                    <a:pt x="786" y="350"/>
                  </a:lnTo>
                  <a:lnTo>
                    <a:pt x="785" y="350"/>
                  </a:lnTo>
                  <a:lnTo>
                    <a:pt x="785" y="351"/>
                  </a:lnTo>
                  <a:lnTo>
                    <a:pt x="785" y="353"/>
                  </a:lnTo>
                  <a:lnTo>
                    <a:pt x="784" y="353"/>
                  </a:lnTo>
                  <a:lnTo>
                    <a:pt x="784" y="354"/>
                  </a:lnTo>
                  <a:lnTo>
                    <a:pt x="784" y="355"/>
                  </a:lnTo>
                  <a:lnTo>
                    <a:pt x="784" y="356"/>
                  </a:lnTo>
                  <a:lnTo>
                    <a:pt x="784" y="358"/>
                  </a:lnTo>
                  <a:lnTo>
                    <a:pt x="783" y="358"/>
                  </a:lnTo>
                  <a:lnTo>
                    <a:pt x="784" y="358"/>
                  </a:lnTo>
                  <a:lnTo>
                    <a:pt x="785" y="359"/>
                  </a:lnTo>
                  <a:lnTo>
                    <a:pt x="784" y="360"/>
                  </a:lnTo>
                  <a:lnTo>
                    <a:pt x="783" y="361"/>
                  </a:lnTo>
                  <a:lnTo>
                    <a:pt x="783" y="363"/>
                  </a:lnTo>
                  <a:lnTo>
                    <a:pt x="784" y="363"/>
                  </a:lnTo>
                  <a:lnTo>
                    <a:pt x="785" y="363"/>
                  </a:lnTo>
                  <a:lnTo>
                    <a:pt x="786" y="364"/>
                  </a:lnTo>
                  <a:lnTo>
                    <a:pt x="785" y="366"/>
                  </a:lnTo>
                  <a:lnTo>
                    <a:pt x="784" y="366"/>
                  </a:lnTo>
                  <a:lnTo>
                    <a:pt x="785" y="368"/>
                  </a:lnTo>
                  <a:lnTo>
                    <a:pt x="786" y="368"/>
                  </a:lnTo>
                  <a:lnTo>
                    <a:pt x="788" y="366"/>
                  </a:lnTo>
                  <a:lnTo>
                    <a:pt x="789" y="366"/>
                  </a:lnTo>
                  <a:lnTo>
                    <a:pt x="790" y="366"/>
                  </a:lnTo>
                  <a:lnTo>
                    <a:pt x="790" y="368"/>
                  </a:lnTo>
                  <a:lnTo>
                    <a:pt x="790" y="369"/>
                  </a:lnTo>
                  <a:lnTo>
                    <a:pt x="790" y="370"/>
                  </a:lnTo>
                  <a:lnTo>
                    <a:pt x="788" y="371"/>
                  </a:lnTo>
                  <a:lnTo>
                    <a:pt x="788" y="373"/>
                  </a:lnTo>
                  <a:lnTo>
                    <a:pt x="786" y="373"/>
                  </a:lnTo>
                  <a:lnTo>
                    <a:pt x="786" y="374"/>
                  </a:lnTo>
                  <a:lnTo>
                    <a:pt x="786" y="375"/>
                  </a:lnTo>
                  <a:lnTo>
                    <a:pt x="785" y="376"/>
                  </a:lnTo>
                  <a:lnTo>
                    <a:pt x="784" y="376"/>
                  </a:lnTo>
                  <a:lnTo>
                    <a:pt x="784" y="378"/>
                  </a:lnTo>
                  <a:lnTo>
                    <a:pt x="785" y="380"/>
                  </a:lnTo>
                  <a:lnTo>
                    <a:pt x="785" y="381"/>
                  </a:lnTo>
                  <a:lnTo>
                    <a:pt x="786" y="381"/>
                  </a:lnTo>
                  <a:lnTo>
                    <a:pt x="788" y="381"/>
                  </a:lnTo>
                  <a:lnTo>
                    <a:pt x="790" y="381"/>
                  </a:lnTo>
                  <a:lnTo>
                    <a:pt x="793" y="381"/>
                  </a:lnTo>
                  <a:lnTo>
                    <a:pt x="794" y="384"/>
                  </a:lnTo>
                  <a:lnTo>
                    <a:pt x="795" y="385"/>
                  </a:lnTo>
                  <a:lnTo>
                    <a:pt x="796" y="386"/>
                  </a:lnTo>
                  <a:lnTo>
                    <a:pt x="800" y="389"/>
                  </a:lnTo>
                  <a:lnTo>
                    <a:pt x="803" y="390"/>
                  </a:lnTo>
                  <a:lnTo>
                    <a:pt x="805" y="393"/>
                  </a:lnTo>
                  <a:lnTo>
                    <a:pt x="806" y="395"/>
                  </a:lnTo>
                  <a:lnTo>
                    <a:pt x="808" y="395"/>
                  </a:lnTo>
                  <a:lnTo>
                    <a:pt x="808" y="396"/>
                  </a:lnTo>
                  <a:lnTo>
                    <a:pt x="810" y="396"/>
                  </a:lnTo>
                  <a:lnTo>
                    <a:pt x="813" y="396"/>
                  </a:lnTo>
                  <a:lnTo>
                    <a:pt x="815" y="398"/>
                  </a:lnTo>
                  <a:lnTo>
                    <a:pt x="819" y="399"/>
                  </a:lnTo>
                  <a:lnTo>
                    <a:pt x="821" y="399"/>
                  </a:lnTo>
                  <a:lnTo>
                    <a:pt x="824" y="401"/>
                  </a:lnTo>
                  <a:lnTo>
                    <a:pt x="829" y="401"/>
                  </a:lnTo>
                  <a:lnTo>
                    <a:pt x="829" y="403"/>
                  </a:lnTo>
                  <a:lnTo>
                    <a:pt x="834" y="403"/>
                  </a:lnTo>
                  <a:lnTo>
                    <a:pt x="833" y="398"/>
                  </a:lnTo>
                  <a:lnTo>
                    <a:pt x="833" y="396"/>
                  </a:lnTo>
                  <a:lnTo>
                    <a:pt x="833" y="395"/>
                  </a:lnTo>
                  <a:lnTo>
                    <a:pt x="833" y="394"/>
                  </a:lnTo>
                  <a:lnTo>
                    <a:pt x="831" y="391"/>
                  </a:lnTo>
                  <a:lnTo>
                    <a:pt x="831" y="390"/>
                  </a:lnTo>
                  <a:lnTo>
                    <a:pt x="830" y="390"/>
                  </a:lnTo>
                  <a:lnTo>
                    <a:pt x="829" y="390"/>
                  </a:lnTo>
                  <a:lnTo>
                    <a:pt x="829" y="389"/>
                  </a:lnTo>
                  <a:lnTo>
                    <a:pt x="829" y="388"/>
                  </a:lnTo>
                  <a:lnTo>
                    <a:pt x="828" y="386"/>
                  </a:lnTo>
                  <a:lnTo>
                    <a:pt x="828" y="385"/>
                  </a:lnTo>
                  <a:lnTo>
                    <a:pt x="828" y="383"/>
                  </a:lnTo>
                  <a:lnTo>
                    <a:pt x="828" y="381"/>
                  </a:lnTo>
                  <a:lnTo>
                    <a:pt x="828" y="380"/>
                  </a:lnTo>
                  <a:lnTo>
                    <a:pt x="829" y="380"/>
                  </a:lnTo>
                  <a:lnTo>
                    <a:pt x="830" y="380"/>
                  </a:lnTo>
                  <a:lnTo>
                    <a:pt x="833" y="380"/>
                  </a:lnTo>
                  <a:lnTo>
                    <a:pt x="833" y="379"/>
                  </a:lnTo>
                  <a:lnTo>
                    <a:pt x="835" y="378"/>
                  </a:lnTo>
                  <a:lnTo>
                    <a:pt x="836" y="378"/>
                  </a:lnTo>
                  <a:lnTo>
                    <a:pt x="836" y="376"/>
                  </a:lnTo>
                  <a:lnTo>
                    <a:pt x="836" y="375"/>
                  </a:lnTo>
                  <a:lnTo>
                    <a:pt x="835" y="375"/>
                  </a:lnTo>
                  <a:lnTo>
                    <a:pt x="834" y="375"/>
                  </a:lnTo>
                  <a:lnTo>
                    <a:pt x="833" y="375"/>
                  </a:lnTo>
                  <a:lnTo>
                    <a:pt x="831" y="365"/>
                  </a:lnTo>
                  <a:lnTo>
                    <a:pt x="831" y="355"/>
                  </a:lnTo>
                  <a:lnTo>
                    <a:pt x="838" y="358"/>
                  </a:lnTo>
                  <a:lnTo>
                    <a:pt x="839" y="354"/>
                  </a:lnTo>
                  <a:lnTo>
                    <a:pt x="839" y="351"/>
                  </a:lnTo>
                  <a:lnTo>
                    <a:pt x="838" y="350"/>
                  </a:lnTo>
                  <a:lnTo>
                    <a:pt x="836" y="349"/>
                  </a:lnTo>
                  <a:lnTo>
                    <a:pt x="836" y="348"/>
                  </a:lnTo>
                  <a:lnTo>
                    <a:pt x="836" y="346"/>
                  </a:lnTo>
                  <a:lnTo>
                    <a:pt x="836" y="345"/>
                  </a:lnTo>
                  <a:lnTo>
                    <a:pt x="836" y="344"/>
                  </a:lnTo>
                  <a:lnTo>
                    <a:pt x="835" y="343"/>
                  </a:lnTo>
                  <a:lnTo>
                    <a:pt x="836" y="341"/>
                  </a:lnTo>
                  <a:lnTo>
                    <a:pt x="836" y="339"/>
                  </a:lnTo>
                  <a:lnTo>
                    <a:pt x="838" y="339"/>
                  </a:lnTo>
                  <a:lnTo>
                    <a:pt x="838" y="338"/>
                  </a:lnTo>
                  <a:lnTo>
                    <a:pt x="835" y="336"/>
                  </a:lnTo>
                  <a:lnTo>
                    <a:pt x="835" y="335"/>
                  </a:lnTo>
                  <a:lnTo>
                    <a:pt x="836" y="330"/>
                  </a:lnTo>
                  <a:lnTo>
                    <a:pt x="836" y="326"/>
                  </a:lnTo>
                  <a:lnTo>
                    <a:pt x="836" y="325"/>
                  </a:lnTo>
                  <a:lnTo>
                    <a:pt x="836" y="324"/>
                  </a:lnTo>
                  <a:lnTo>
                    <a:pt x="836" y="321"/>
                  </a:lnTo>
                  <a:lnTo>
                    <a:pt x="839" y="319"/>
                  </a:lnTo>
                  <a:lnTo>
                    <a:pt x="839" y="318"/>
                  </a:lnTo>
                  <a:lnTo>
                    <a:pt x="840" y="318"/>
                  </a:lnTo>
                  <a:lnTo>
                    <a:pt x="840" y="314"/>
                  </a:lnTo>
                  <a:lnTo>
                    <a:pt x="840" y="311"/>
                  </a:lnTo>
                  <a:lnTo>
                    <a:pt x="841" y="309"/>
                  </a:lnTo>
                  <a:lnTo>
                    <a:pt x="843" y="308"/>
                  </a:lnTo>
                  <a:lnTo>
                    <a:pt x="844" y="306"/>
                  </a:lnTo>
                  <a:lnTo>
                    <a:pt x="845" y="305"/>
                  </a:lnTo>
                  <a:lnTo>
                    <a:pt x="849" y="303"/>
                  </a:lnTo>
                  <a:lnTo>
                    <a:pt x="850" y="301"/>
                  </a:lnTo>
                  <a:lnTo>
                    <a:pt x="851" y="301"/>
                  </a:lnTo>
                  <a:lnTo>
                    <a:pt x="853" y="301"/>
                  </a:lnTo>
                  <a:lnTo>
                    <a:pt x="854" y="301"/>
                  </a:lnTo>
                  <a:lnTo>
                    <a:pt x="854" y="300"/>
                  </a:lnTo>
                  <a:lnTo>
                    <a:pt x="855" y="300"/>
                  </a:lnTo>
                  <a:lnTo>
                    <a:pt x="855" y="299"/>
                  </a:lnTo>
                  <a:lnTo>
                    <a:pt x="855" y="296"/>
                  </a:lnTo>
                  <a:lnTo>
                    <a:pt x="855" y="295"/>
                  </a:lnTo>
                  <a:lnTo>
                    <a:pt x="856" y="294"/>
                  </a:lnTo>
                  <a:lnTo>
                    <a:pt x="859" y="294"/>
                  </a:lnTo>
                  <a:lnTo>
                    <a:pt x="864" y="295"/>
                  </a:lnTo>
                  <a:lnTo>
                    <a:pt x="871" y="296"/>
                  </a:lnTo>
                  <a:lnTo>
                    <a:pt x="876" y="298"/>
                  </a:lnTo>
                  <a:lnTo>
                    <a:pt x="875" y="293"/>
                  </a:lnTo>
                  <a:lnTo>
                    <a:pt x="872" y="284"/>
                  </a:lnTo>
                  <a:lnTo>
                    <a:pt x="868" y="283"/>
                  </a:lnTo>
                  <a:lnTo>
                    <a:pt x="872" y="283"/>
                  </a:lnTo>
                  <a:lnTo>
                    <a:pt x="874" y="286"/>
                  </a:lnTo>
                  <a:lnTo>
                    <a:pt x="875" y="291"/>
                  </a:lnTo>
                  <a:lnTo>
                    <a:pt x="876" y="294"/>
                  </a:lnTo>
                  <a:lnTo>
                    <a:pt x="877" y="295"/>
                  </a:lnTo>
                  <a:lnTo>
                    <a:pt x="879" y="298"/>
                  </a:lnTo>
                  <a:lnTo>
                    <a:pt x="880" y="298"/>
                  </a:lnTo>
                  <a:lnTo>
                    <a:pt x="880" y="296"/>
                  </a:lnTo>
                  <a:lnTo>
                    <a:pt x="879" y="296"/>
                  </a:lnTo>
                  <a:lnTo>
                    <a:pt x="879" y="294"/>
                  </a:lnTo>
                  <a:lnTo>
                    <a:pt x="880" y="293"/>
                  </a:lnTo>
                  <a:lnTo>
                    <a:pt x="875" y="284"/>
                  </a:lnTo>
                  <a:lnTo>
                    <a:pt x="875" y="283"/>
                  </a:lnTo>
                  <a:lnTo>
                    <a:pt x="877" y="280"/>
                  </a:lnTo>
                  <a:lnTo>
                    <a:pt x="886" y="279"/>
                  </a:lnTo>
                  <a:lnTo>
                    <a:pt x="892" y="278"/>
                  </a:lnTo>
                  <a:lnTo>
                    <a:pt x="894" y="278"/>
                  </a:lnTo>
                  <a:lnTo>
                    <a:pt x="894" y="276"/>
                  </a:lnTo>
                  <a:lnTo>
                    <a:pt x="904" y="274"/>
                  </a:lnTo>
                  <a:lnTo>
                    <a:pt x="886" y="276"/>
                  </a:lnTo>
                  <a:lnTo>
                    <a:pt x="872" y="279"/>
                  </a:lnTo>
                  <a:lnTo>
                    <a:pt x="871" y="279"/>
                  </a:lnTo>
                  <a:lnTo>
                    <a:pt x="855" y="275"/>
                  </a:lnTo>
                  <a:lnTo>
                    <a:pt x="854" y="275"/>
                  </a:lnTo>
                  <a:lnTo>
                    <a:pt x="853" y="269"/>
                  </a:lnTo>
                  <a:lnTo>
                    <a:pt x="841" y="269"/>
                  </a:lnTo>
                  <a:lnTo>
                    <a:pt x="838" y="276"/>
                  </a:lnTo>
                  <a:lnTo>
                    <a:pt x="836" y="276"/>
                  </a:lnTo>
                  <a:lnTo>
                    <a:pt x="840" y="268"/>
                  </a:lnTo>
                  <a:lnTo>
                    <a:pt x="854" y="268"/>
                  </a:lnTo>
                  <a:lnTo>
                    <a:pt x="855" y="274"/>
                  </a:lnTo>
                  <a:lnTo>
                    <a:pt x="856" y="275"/>
                  </a:lnTo>
                  <a:lnTo>
                    <a:pt x="858" y="275"/>
                  </a:lnTo>
                  <a:lnTo>
                    <a:pt x="863" y="276"/>
                  </a:lnTo>
                  <a:lnTo>
                    <a:pt x="864" y="276"/>
                  </a:lnTo>
                  <a:lnTo>
                    <a:pt x="864" y="275"/>
                  </a:lnTo>
                  <a:lnTo>
                    <a:pt x="863" y="274"/>
                  </a:lnTo>
                  <a:lnTo>
                    <a:pt x="864" y="271"/>
                  </a:lnTo>
                  <a:lnTo>
                    <a:pt x="865" y="268"/>
                  </a:lnTo>
                  <a:lnTo>
                    <a:pt x="865" y="265"/>
                  </a:lnTo>
                  <a:lnTo>
                    <a:pt x="864" y="264"/>
                  </a:lnTo>
                  <a:lnTo>
                    <a:pt x="864" y="263"/>
                  </a:lnTo>
                  <a:lnTo>
                    <a:pt x="864" y="261"/>
                  </a:lnTo>
                  <a:lnTo>
                    <a:pt x="863" y="261"/>
                  </a:lnTo>
                  <a:lnTo>
                    <a:pt x="863" y="260"/>
                  </a:lnTo>
                  <a:lnTo>
                    <a:pt x="860" y="260"/>
                  </a:lnTo>
                  <a:lnTo>
                    <a:pt x="859" y="260"/>
                  </a:lnTo>
                  <a:lnTo>
                    <a:pt x="856" y="259"/>
                  </a:lnTo>
                  <a:lnTo>
                    <a:pt x="851" y="258"/>
                  </a:lnTo>
                  <a:lnTo>
                    <a:pt x="849" y="256"/>
                  </a:lnTo>
                  <a:lnTo>
                    <a:pt x="850" y="255"/>
                  </a:lnTo>
                  <a:lnTo>
                    <a:pt x="853" y="256"/>
                  </a:lnTo>
                  <a:lnTo>
                    <a:pt x="856" y="258"/>
                  </a:lnTo>
                  <a:lnTo>
                    <a:pt x="859" y="259"/>
                  </a:lnTo>
                  <a:lnTo>
                    <a:pt x="861" y="259"/>
                  </a:lnTo>
                  <a:lnTo>
                    <a:pt x="863" y="259"/>
                  </a:lnTo>
                  <a:lnTo>
                    <a:pt x="863" y="258"/>
                  </a:lnTo>
                  <a:lnTo>
                    <a:pt x="864" y="258"/>
                  </a:lnTo>
                  <a:lnTo>
                    <a:pt x="863" y="256"/>
                  </a:lnTo>
                  <a:lnTo>
                    <a:pt x="864" y="255"/>
                  </a:lnTo>
                  <a:lnTo>
                    <a:pt x="864" y="254"/>
                  </a:lnTo>
                  <a:lnTo>
                    <a:pt x="855" y="250"/>
                  </a:lnTo>
                  <a:lnTo>
                    <a:pt x="851" y="249"/>
                  </a:lnTo>
                  <a:lnTo>
                    <a:pt x="850" y="250"/>
                  </a:lnTo>
                  <a:lnTo>
                    <a:pt x="849" y="251"/>
                  </a:lnTo>
                  <a:lnTo>
                    <a:pt x="846" y="251"/>
                  </a:lnTo>
                  <a:lnTo>
                    <a:pt x="845" y="250"/>
                  </a:lnTo>
                  <a:lnTo>
                    <a:pt x="845" y="248"/>
                  </a:lnTo>
                  <a:lnTo>
                    <a:pt x="845" y="245"/>
                  </a:lnTo>
                  <a:lnTo>
                    <a:pt x="846" y="244"/>
                  </a:lnTo>
                  <a:lnTo>
                    <a:pt x="849" y="244"/>
                  </a:lnTo>
                  <a:lnTo>
                    <a:pt x="853" y="243"/>
                  </a:lnTo>
                  <a:lnTo>
                    <a:pt x="854" y="243"/>
                  </a:lnTo>
                  <a:lnTo>
                    <a:pt x="855" y="241"/>
                  </a:lnTo>
                  <a:lnTo>
                    <a:pt x="858" y="241"/>
                  </a:lnTo>
                  <a:lnTo>
                    <a:pt x="859" y="244"/>
                  </a:lnTo>
                  <a:lnTo>
                    <a:pt x="860" y="244"/>
                  </a:lnTo>
                  <a:lnTo>
                    <a:pt x="861" y="239"/>
                  </a:lnTo>
                  <a:lnTo>
                    <a:pt x="861" y="236"/>
                  </a:lnTo>
                  <a:lnTo>
                    <a:pt x="861" y="235"/>
                  </a:lnTo>
                  <a:lnTo>
                    <a:pt x="864" y="234"/>
                  </a:lnTo>
                  <a:lnTo>
                    <a:pt x="864" y="231"/>
                  </a:lnTo>
                  <a:lnTo>
                    <a:pt x="864" y="230"/>
                  </a:lnTo>
                  <a:lnTo>
                    <a:pt x="863" y="230"/>
                  </a:lnTo>
                  <a:lnTo>
                    <a:pt x="860" y="230"/>
                  </a:lnTo>
                  <a:lnTo>
                    <a:pt x="859" y="230"/>
                  </a:lnTo>
                  <a:lnTo>
                    <a:pt x="859" y="229"/>
                  </a:lnTo>
                  <a:lnTo>
                    <a:pt x="858" y="228"/>
                  </a:lnTo>
                  <a:lnTo>
                    <a:pt x="856" y="226"/>
                  </a:lnTo>
                  <a:lnTo>
                    <a:pt x="855" y="225"/>
                  </a:lnTo>
                  <a:lnTo>
                    <a:pt x="854" y="225"/>
                  </a:lnTo>
                  <a:lnTo>
                    <a:pt x="855" y="223"/>
                  </a:lnTo>
                  <a:lnTo>
                    <a:pt x="856" y="220"/>
                  </a:lnTo>
                  <a:lnTo>
                    <a:pt x="858" y="220"/>
                  </a:lnTo>
                  <a:lnTo>
                    <a:pt x="859" y="219"/>
                  </a:lnTo>
                  <a:lnTo>
                    <a:pt x="860" y="220"/>
                  </a:lnTo>
                  <a:lnTo>
                    <a:pt x="864" y="220"/>
                  </a:lnTo>
                  <a:lnTo>
                    <a:pt x="865" y="221"/>
                  </a:lnTo>
                  <a:lnTo>
                    <a:pt x="866" y="223"/>
                  </a:lnTo>
                  <a:lnTo>
                    <a:pt x="868" y="223"/>
                  </a:lnTo>
                  <a:lnTo>
                    <a:pt x="869" y="221"/>
                  </a:lnTo>
                  <a:lnTo>
                    <a:pt x="869" y="220"/>
                  </a:lnTo>
                  <a:lnTo>
                    <a:pt x="869" y="219"/>
                  </a:lnTo>
                  <a:lnTo>
                    <a:pt x="869" y="218"/>
                  </a:lnTo>
                  <a:lnTo>
                    <a:pt x="868" y="218"/>
                  </a:lnTo>
                  <a:lnTo>
                    <a:pt x="868" y="216"/>
                  </a:lnTo>
                  <a:lnTo>
                    <a:pt x="869" y="214"/>
                  </a:lnTo>
                  <a:lnTo>
                    <a:pt x="869" y="213"/>
                  </a:lnTo>
                  <a:lnTo>
                    <a:pt x="869" y="211"/>
                  </a:lnTo>
                  <a:lnTo>
                    <a:pt x="868" y="210"/>
                  </a:lnTo>
                  <a:lnTo>
                    <a:pt x="865" y="210"/>
                  </a:lnTo>
                  <a:lnTo>
                    <a:pt x="865" y="209"/>
                  </a:lnTo>
                  <a:lnTo>
                    <a:pt x="864" y="205"/>
                  </a:lnTo>
                  <a:lnTo>
                    <a:pt x="864" y="204"/>
                  </a:lnTo>
                  <a:lnTo>
                    <a:pt x="864" y="203"/>
                  </a:lnTo>
                  <a:lnTo>
                    <a:pt x="864" y="201"/>
                  </a:lnTo>
                  <a:lnTo>
                    <a:pt x="865" y="200"/>
                  </a:lnTo>
                  <a:lnTo>
                    <a:pt x="865" y="199"/>
                  </a:lnTo>
                  <a:lnTo>
                    <a:pt x="861" y="194"/>
                  </a:lnTo>
                  <a:lnTo>
                    <a:pt x="859" y="193"/>
                  </a:lnTo>
                  <a:lnTo>
                    <a:pt x="859" y="191"/>
                  </a:lnTo>
                  <a:lnTo>
                    <a:pt x="856" y="193"/>
                  </a:lnTo>
                  <a:lnTo>
                    <a:pt x="856" y="191"/>
                  </a:lnTo>
                  <a:lnTo>
                    <a:pt x="855" y="191"/>
                  </a:lnTo>
                  <a:lnTo>
                    <a:pt x="855" y="190"/>
                  </a:lnTo>
                  <a:lnTo>
                    <a:pt x="854" y="190"/>
                  </a:lnTo>
                  <a:lnTo>
                    <a:pt x="853" y="188"/>
                  </a:lnTo>
                  <a:lnTo>
                    <a:pt x="851" y="186"/>
                  </a:lnTo>
                  <a:lnTo>
                    <a:pt x="850" y="185"/>
                  </a:lnTo>
                  <a:lnTo>
                    <a:pt x="850" y="184"/>
                  </a:lnTo>
                  <a:lnTo>
                    <a:pt x="850" y="183"/>
                  </a:lnTo>
                  <a:lnTo>
                    <a:pt x="855" y="179"/>
                  </a:lnTo>
                  <a:lnTo>
                    <a:pt x="855" y="178"/>
                  </a:lnTo>
                  <a:lnTo>
                    <a:pt x="855" y="175"/>
                  </a:lnTo>
                  <a:lnTo>
                    <a:pt x="858" y="173"/>
                  </a:lnTo>
                  <a:lnTo>
                    <a:pt x="859" y="173"/>
                  </a:lnTo>
                  <a:lnTo>
                    <a:pt x="861" y="171"/>
                  </a:lnTo>
                  <a:lnTo>
                    <a:pt x="864" y="170"/>
                  </a:lnTo>
                  <a:lnTo>
                    <a:pt x="865" y="169"/>
                  </a:lnTo>
                  <a:lnTo>
                    <a:pt x="866" y="166"/>
                  </a:lnTo>
                  <a:lnTo>
                    <a:pt x="866" y="165"/>
                  </a:lnTo>
                  <a:lnTo>
                    <a:pt x="866" y="164"/>
                  </a:lnTo>
                  <a:lnTo>
                    <a:pt x="868" y="163"/>
                  </a:lnTo>
                  <a:lnTo>
                    <a:pt x="871" y="161"/>
                  </a:lnTo>
                  <a:lnTo>
                    <a:pt x="875" y="161"/>
                  </a:lnTo>
                  <a:lnTo>
                    <a:pt x="876" y="160"/>
                  </a:lnTo>
                  <a:lnTo>
                    <a:pt x="880" y="158"/>
                  </a:lnTo>
                  <a:lnTo>
                    <a:pt x="882" y="156"/>
                  </a:lnTo>
                  <a:lnTo>
                    <a:pt x="882" y="155"/>
                  </a:lnTo>
                  <a:lnTo>
                    <a:pt x="882" y="153"/>
                  </a:lnTo>
                  <a:lnTo>
                    <a:pt x="889" y="153"/>
                  </a:lnTo>
                  <a:lnTo>
                    <a:pt x="899" y="154"/>
                  </a:lnTo>
                  <a:lnTo>
                    <a:pt x="902" y="154"/>
                  </a:lnTo>
                  <a:lnTo>
                    <a:pt x="904" y="154"/>
                  </a:lnTo>
                  <a:lnTo>
                    <a:pt x="906" y="155"/>
                  </a:lnTo>
                  <a:lnTo>
                    <a:pt x="907" y="155"/>
                  </a:lnTo>
                  <a:lnTo>
                    <a:pt x="910" y="155"/>
                  </a:lnTo>
                  <a:lnTo>
                    <a:pt x="911" y="155"/>
                  </a:lnTo>
                  <a:lnTo>
                    <a:pt x="914" y="154"/>
                  </a:lnTo>
                  <a:lnTo>
                    <a:pt x="915" y="154"/>
                  </a:lnTo>
                  <a:lnTo>
                    <a:pt x="917" y="153"/>
                  </a:lnTo>
                  <a:lnTo>
                    <a:pt x="919" y="153"/>
                  </a:lnTo>
                  <a:lnTo>
                    <a:pt x="921" y="151"/>
                  </a:lnTo>
                  <a:lnTo>
                    <a:pt x="922" y="151"/>
                  </a:lnTo>
                  <a:lnTo>
                    <a:pt x="924" y="151"/>
                  </a:lnTo>
                  <a:lnTo>
                    <a:pt x="925" y="150"/>
                  </a:lnTo>
                  <a:lnTo>
                    <a:pt x="932" y="146"/>
                  </a:lnTo>
                  <a:lnTo>
                    <a:pt x="934" y="145"/>
                  </a:lnTo>
                  <a:lnTo>
                    <a:pt x="935" y="145"/>
                  </a:lnTo>
                  <a:lnTo>
                    <a:pt x="936" y="145"/>
                  </a:lnTo>
                  <a:lnTo>
                    <a:pt x="937" y="144"/>
                  </a:lnTo>
                  <a:lnTo>
                    <a:pt x="939" y="144"/>
                  </a:lnTo>
                  <a:lnTo>
                    <a:pt x="941" y="144"/>
                  </a:lnTo>
                  <a:lnTo>
                    <a:pt x="950" y="141"/>
                  </a:lnTo>
                  <a:lnTo>
                    <a:pt x="952" y="141"/>
                  </a:lnTo>
                  <a:lnTo>
                    <a:pt x="956" y="141"/>
                  </a:lnTo>
                  <a:lnTo>
                    <a:pt x="957" y="143"/>
                  </a:lnTo>
                  <a:lnTo>
                    <a:pt x="961" y="143"/>
                  </a:lnTo>
                  <a:lnTo>
                    <a:pt x="962" y="143"/>
                  </a:lnTo>
                  <a:lnTo>
                    <a:pt x="964" y="144"/>
                  </a:lnTo>
                  <a:lnTo>
                    <a:pt x="964" y="145"/>
                  </a:lnTo>
                  <a:lnTo>
                    <a:pt x="962" y="148"/>
                  </a:lnTo>
                  <a:lnTo>
                    <a:pt x="962" y="149"/>
                  </a:lnTo>
                  <a:lnTo>
                    <a:pt x="961" y="150"/>
                  </a:lnTo>
                  <a:lnTo>
                    <a:pt x="961" y="153"/>
                  </a:lnTo>
                  <a:lnTo>
                    <a:pt x="961" y="154"/>
                  </a:lnTo>
                  <a:lnTo>
                    <a:pt x="961" y="155"/>
                  </a:lnTo>
                  <a:lnTo>
                    <a:pt x="961" y="156"/>
                  </a:lnTo>
                  <a:lnTo>
                    <a:pt x="962" y="158"/>
                  </a:lnTo>
                  <a:lnTo>
                    <a:pt x="962" y="159"/>
                  </a:lnTo>
                  <a:lnTo>
                    <a:pt x="962" y="163"/>
                  </a:lnTo>
                  <a:lnTo>
                    <a:pt x="961" y="166"/>
                  </a:lnTo>
                  <a:lnTo>
                    <a:pt x="961" y="170"/>
                  </a:lnTo>
                  <a:lnTo>
                    <a:pt x="961" y="173"/>
                  </a:lnTo>
                  <a:lnTo>
                    <a:pt x="961" y="176"/>
                  </a:lnTo>
                  <a:lnTo>
                    <a:pt x="961" y="178"/>
                  </a:lnTo>
                  <a:lnTo>
                    <a:pt x="965" y="179"/>
                  </a:lnTo>
                  <a:lnTo>
                    <a:pt x="970" y="180"/>
                  </a:lnTo>
                  <a:lnTo>
                    <a:pt x="972" y="181"/>
                  </a:lnTo>
                  <a:lnTo>
                    <a:pt x="974" y="183"/>
                  </a:lnTo>
                  <a:lnTo>
                    <a:pt x="972" y="185"/>
                  </a:lnTo>
                  <a:lnTo>
                    <a:pt x="971" y="188"/>
                  </a:lnTo>
                  <a:lnTo>
                    <a:pt x="969" y="191"/>
                  </a:lnTo>
                  <a:lnTo>
                    <a:pt x="967" y="195"/>
                  </a:lnTo>
                  <a:lnTo>
                    <a:pt x="966" y="196"/>
                  </a:lnTo>
                  <a:lnTo>
                    <a:pt x="966" y="198"/>
                  </a:lnTo>
                  <a:lnTo>
                    <a:pt x="967" y="200"/>
                  </a:lnTo>
                  <a:lnTo>
                    <a:pt x="972" y="203"/>
                  </a:lnTo>
                  <a:lnTo>
                    <a:pt x="977" y="205"/>
                  </a:lnTo>
                  <a:lnTo>
                    <a:pt x="981" y="206"/>
                  </a:lnTo>
                  <a:lnTo>
                    <a:pt x="982" y="208"/>
                  </a:lnTo>
                  <a:lnTo>
                    <a:pt x="987" y="209"/>
                  </a:lnTo>
                  <a:lnTo>
                    <a:pt x="990" y="209"/>
                  </a:lnTo>
                  <a:lnTo>
                    <a:pt x="995" y="210"/>
                  </a:lnTo>
                  <a:lnTo>
                    <a:pt x="996" y="211"/>
                  </a:lnTo>
                  <a:lnTo>
                    <a:pt x="999" y="213"/>
                  </a:lnTo>
                  <a:lnTo>
                    <a:pt x="1000" y="213"/>
                  </a:lnTo>
                  <a:lnTo>
                    <a:pt x="1004" y="214"/>
                  </a:lnTo>
                  <a:lnTo>
                    <a:pt x="1005" y="214"/>
                  </a:lnTo>
                  <a:lnTo>
                    <a:pt x="1009" y="215"/>
                  </a:lnTo>
                  <a:lnTo>
                    <a:pt x="1014" y="216"/>
                  </a:lnTo>
                  <a:lnTo>
                    <a:pt x="1015" y="216"/>
                  </a:lnTo>
                  <a:lnTo>
                    <a:pt x="1019" y="218"/>
                  </a:lnTo>
                  <a:lnTo>
                    <a:pt x="1022" y="219"/>
                  </a:lnTo>
                  <a:lnTo>
                    <a:pt x="1024" y="220"/>
                  </a:lnTo>
                  <a:lnTo>
                    <a:pt x="1027" y="220"/>
                  </a:lnTo>
                  <a:lnTo>
                    <a:pt x="1031" y="223"/>
                  </a:lnTo>
                  <a:lnTo>
                    <a:pt x="1032" y="224"/>
                  </a:lnTo>
                  <a:lnTo>
                    <a:pt x="1032" y="225"/>
                  </a:lnTo>
                  <a:lnTo>
                    <a:pt x="1032" y="226"/>
                  </a:lnTo>
                  <a:lnTo>
                    <a:pt x="1034" y="226"/>
                  </a:lnTo>
                  <a:lnTo>
                    <a:pt x="1037" y="228"/>
                  </a:lnTo>
                  <a:lnTo>
                    <a:pt x="1039" y="228"/>
                  </a:lnTo>
                  <a:lnTo>
                    <a:pt x="1039" y="226"/>
                  </a:lnTo>
                  <a:lnTo>
                    <a:pt x="1041" y="228"/>
                  </a:lnTo>
                  <a:lnTo>
                    <a:pt x="1042" y="228"/>
                  </a:lnTo>
                  <a:lnTo>
                    <a:pt x="1044" y="229"/>
                  </a:lnTo>
                  <a:lnTo>
                    <a:pt x="1045" y="229"/>
                  </a:lnTo>
                  <a:lnTo>
                    <a:pt x="1045" y="230"/>
                  </a:lnTo>
                  <a:lnTo>
                    <a:pt x="1044" y="231"/>
                  </a:lnTo>
                  <a:lnTo>
                    <a:pt x="1044" y="233"/>
                  </a:lnTo>
                  <a:lnTo>
                    <a:pt x="1041" y="236"/>
                  </a:lnTo>
                  <a:lnTo>
                    <a:pt x="1041" y="240"/>
                  </a:lnTo>
                  <a:lnTo>
                    <a:pt x="1040" y="243"/>
                  </a:lnTo>
                  <a:lnTo>
                    <a:pt x="1040" y="248"/>
                  </a:lnTo>
                  <a:lnTo>
                    <a:pt x="1040" y="251"/>
                  </a:lnTo>
                  <a:lnTo>
                    <a:pt x="1039" y="256"/>
                  </a:lnTo>
                  <a:lnTo>
                    <a:pt x="1039" y="261"/>
                  </a:lnTo>
                  <a:lnTo>
                    <a:pt x="1039" y="266"/>
                  </a:lnTo>
                  <a:lnTo>
                    <a:pt x="1037" y="271"/>
                  </a:lnTo>
                  <a:lnTo>
                    <a:pt x="1037" y="276"/>
                  </a:lnTo>
                  <a:lnTo>
                    <a:pt x="1037" y="280"/>
                  </a:lnTo>
                  <a:lnTo>
                    <a:pt x="1036" y="285"/>
                  </a:lnTo>
                  <a:lnTo>
                    <a:pt x="1036" y="293"/>
                  </a:lnTo>
                  <a:lnTo>
                    <a:pt x="1036" y="298"/>
                  </a:lnTo>
                  <a:lnTo>
                    <a:pt x="1035" y="303"/>
                  </a:lnTo>
                  <a:lnTo>
                    <a:pt x="1035" y="306"/>
                  </a:lnTo>
                  <a:lnTo>
                    <a:pt x="1035" y="311"/>
                  </a:lnTo>
                  <a:lnTo>
                    <a:pt x="1036" y="316"/>
                  </a:lnTo>
                  <a:lnTo>
                    <a:pt x="1036" y="320"/>
                  </a:lnTo>
                  <a:lnTo>
                    <a:pt x="1036" y="325"/>
                  </a:lnTo>
                  <a:lnTo>
                    <a:pt x="1035" y="333"/>
                  </a:lnTo>
                  <a:lnTo>
                    <a:pt x="1035" y="335"/>
                  </a:lnTo>
                  <a:lnTo>
                    <a:pt x="1035" y="336"/>
                  </a:lnTo>
                  <a:lnTo>
                    <a:pt x="1034" y="339"/>
                  </a:lnTo>
                  <a:lnTo>
                    <a:pt x="1034" y="344"/>
                  </a:lnTo>
                  <a:lnTo>
                    <a:pt x="1034" y="349"/>
                  </a:lnTo>
                  <a:lnTo>
                    <a:pt x="1034" y="351"/>
                  </a:lnTo>
                  <a:lnTo>
                    <a:pt x="1035" y="354"/>
                  </a:lnTo>
                  <a:lnTo>
                    <a:pt x="1035" y="356"/>
                  </a:lnTo>
                  <a:lnTo>
                    <a:pt x="1034" y="360"/>
                  </a:lnTo>
                  <a:lnTo>
                    <a:pt x="1034" y="361"/>
                  </a:lnTo>
                  <a:lnTo>
                    <a:pt x="1034" y="364"/>
                  </a:lnTo>
                  <a:lnTo>
                    <a:pt x="1034" y="366"/>
                  </a:lnTo>
                  <a:lnTo>
                    <a:pt x="1035" y="370"/>
                  </a:lnTo>
                  <a:lnTo>
                    <a:pt x="1035" y="373"/>
                  </a:lnTo>
                  <a:lnTo>
                    <a:pt x="1034" y="376"/>
                  </a:lnTo>
                  <a:lnTo>
                    <a:pt x="1032" y="378"/>
                  </a:lnTo>
                  <a:lnTo>
                    <a:pt x="1032" y="379"/>
                  </a:lnTo>
                  <a:lnTo>
                    <a:pt x="1032" y="381"/>
                  </a:lnTo>
                  <a:lnTo>
                    <a:pt x="1032" y="383"/>
                  </a:lnTo>
                  <a:lnTo>
                    <a:pt x="1032" y="384"/>
                  </a:lnTo>
                  <a:lnTo>
                    <a:pt x="1032" y="385"/>
                  </a:lnTo>
                  <a:lnTo>
                    <a:pt x="1034" y="386"/>
                  </a:lnTo>
                  <a:lnTo>
                    <a:pt x="1034" y="388"/>
                  </a:lnTo>
                  <a:lnTo>
                    <a:pt x="1035" y="391"/>
                  </a:lnTo>
                  <a:lnTo>
                    <a:pt x="1035" y="393"/>
                  </a:lnTo>
                  <a:lnTo>
                    <a:pt x="1034" y="395"/>
                  </a:lnTo>
                  <a:lnTo>
                    <a:pt x="1034" y="396"/>
                  </a:lnTo>
                  <a:lnTo>
                    <a:pt x="1035" y="399"/>
                  </a:lnTo>
                  <a:lnTo>
                    <a:pt x="1036" y="399"/>
                  </a:lnTo>
                  <a:lnTo>
                    <a:pt x="1036" y="400"/>
                  </a:lnTo>
                  <a:lnTo>
                    <a:pt x="1037" y="401"/>
                  </a:lnTo>
                  <a:lnTo>
                    <a:pt x="1039" y="408"/>
                  </a:lnTo>
                  <a:lnTo>
                    <a:pt x="1039" y="410"/>
                  </a:lnTo>
                  <a:lnTo>
                    <a:pt x="1039" y="411"/>
                  </a:lnTo>
                  <a:lnTo>
                    <a:pt x="1037" y="419"/>
                  </a:lnTo>
                  <a:lnTo>
                    <a:pt x="1037" y="420"/>
                  </a:lnTo>
                  <a:lnTo>
                    <a:pt x="1037" y="423"/>
                  </a:lnTo>
                  <a:lnTo>
                    <a:pt x="1037" y="424"/>
                  </a:lnTo>
                  <a:lnTo>
                    <a:pt x="1037" y="425"/>
                  </a:lnTo>
                  <a:lnTo>
                    <a:pt x="1039" y="430"/>
                  </a:lnTo>
                  <a:lnTo>
                    <a:pt x="1039" y="434"/>
                  </a:lnTo>
                  <a:lnTo>
                    <a:pt x="1039" y="435"/>
                  </a:lnTo>
                  <a:lnTo>
                    <a:pt x="1039" y="438"/>
                  </a:lnTo>
                  <a:lnTo>
                    <a:pt x="1041" y="440"/>
                  </a:lnTo>
                  <a:lnTo>
                    <a:pt x="1041" y="441"/>
                  </a:lnTo>
                  <a:lnTo>
                    <a:pt x="1042" y="445"/>
                  </a:lnTo>
                  <a:lnTo>
                    <a:pt x="1042" y="446"/>
                  </a:lnTo>
                  <a:lnTo>
                    <a:pt x="1040" y="450"/>
                  </a:lnTo>
                  <a:lnTo>
                    <a:pt x="1037" y="456"/>
                  </a:lnTo>
                  <a:lnTo>
                    <a:pt x="1035" y="460"/>
                  </a:lnTo>
                  <a:lnTo>
                    <a:pt x="1034" y="464"/>
                  </a:lnTo>
                  <a:lnTo>
                    <a:pt x="1032" y="465"/>
                  </a:lnTo>
                  <a:lnTo>
                    <a:pt x="1029" y="469"/>
                  </a:lnTo>
                  <a:lnTo>
                    <a:pt x="1026" y="471"/>
                  </a:lnTo>
                  <a:lnTo>
                    <a:pt x="1024" y="473"/>
                  </a:lnTo>
                  <a:lnTo>
                    <a:pt x="1022" y="473"/>
                  </a:lnTo>
                  <a:lnTo>
                    <a:pt x="1020" y="473"/>
                  </a:lnTo>
                  <a:lnTo>
                    <a:pt x="1019" y="471"/>
                  </a:lnTo>
                  <a:lnTo>
                    <a:pt x="1016" y="471"/>
                  </a:lnTo>
                  <a:lnTo>
                    <a:pt x="1015" y="471"/>
                  </a:lnTo>
                  <a:lnTo>
                    <a:pt x="1012" y="471"/>
                  </a:lnTo>
                  <a:lnTo>
                    <a:pt x="1011" y="473"/>
                  </a:lnTo>
                  <a:lnTo>
                    <a:pt x="1011" y="474"/>
                  </a:lnTo>
                  <a:lnTo>
                    <a:pt x="1010" y="474"/>
                  </a:lnTo>
                  <a:lnTo>
                    <a:pt x="1010" y="475"/>
                  </a:lnTo>
                  <a:lnTo>
                    <a:pt x="1010" y="476"/>
                  </a:lnTo>
                  <a:lnTo>
                    <a:pt x="1011" y="479"/>
                  </a:lnTo>
                  <a:lnTo>
                    <a:pt x="1011" y="480"/>
                  </a:lnTo>
                  <a:lnTo>
                    <a:pt x="1012" y="481"/>
                  </a:lnTo>
                  <a:lnTo>
                    <a:pt x="1012" y="484"/>
                  </a:lnTo>
                  <a:lnTo>
                    <a:pt x="1014" y="485"/>
                  </a:lnTo>
                  <a:lnTo>
                    <a:pt x="1015" y="486"/>
                  </a:lnTo>
                  <a:lnTo>
                    <a:pt x="1016" y="488"/>
                  </a:lnTo>
                  <a:lnTo>
                    <a:pt x="1017" y="488"/>
                  </a:lnTo>
                  <a:lnTo>
                    <a:pt x="1017" y="489"/>
                  </a:lnTo>
                  <a:lnTo>
                    <a:pt x="1017" y="490"/>
                  </a:lnTo>
                  <a:lnTo>
                    <a:pt x="1017" y="491"/>
                  </a:lnTo>
                  <a:lnTo>
                    <a:pt x="1015" y="493"/>
                  </a:lnTo>
                  <a:lnTo>
                    <a:pt x="1014" y="494"/>
                  </a:lnTo>
                  <a:lnTo>
                    <a:pt x="1011" y="495"/>
                  </a:lnTo>
                  <a:lnTo>
                    <a:pt x="1010" y="495"/>
                  </a:lnTo>
                  <a:lnTo>
                    <a:pt x="1010" y="496"/>
                  </a:lnTo>
                  <a:lnTo>
                    <a:pt x="1010" y="498"/>
                  </a:lnTo>
                  <a:lnTo>
                    <a:pt x="1009" y="499"/>
                  </a:lnTo>
                  <a:lnTo>
                    <a:pt x="1007" y="499"/>
                  </a:lnTo>
                  <a:lnTo>
                    <a:pt x="1006" y="500"/>
                  </a:lnTo>
                  <a:lnTo>
                    <a:pt x="1004" y="500"/>
                  </a:lnTo>
                  <a:lnTo>
                    <a:pt x="1001" y="500"/>
                  </a:lnTo>
                  <a:lnTo>
                    <a:pt x="997" y="501"/>
                  </a:lnTo>
                  <a:lnTo>
                    <a:pt x="996" y="501"/>
                  </a:lnTo>
                  <a:lnTo>
                    <a:pt x="995" y="503"/>
                  </a:lnTo>
                  <a:lnTo>
                    <a:pt x="994" y="503"/>
                  </a:lnTo>
                  <a:lnTo>
                    <a:pt x="992" y="504"/>
                  </a:lnTo>
                  <a:lnTo>
                    <a:pt x="996" y="506"/>
                  </a:lnTo>
                  <a:lnTo>
                    <a:pt x="997" y="508"/>
                  </a:lnTo>
                  <a:lnTo>
                    <a:pt x="1002" y="510"/>
                  </a:lnTo>
                  <a:lnTo>
                    <a:pt x="1006" y="511"/>
                  </a:lnTo>
                  <a:lnTo>
                    <a:pt x="1007" y="511"/>
                  </a:lnTo>
                  <a:lnTo>
                    <a:pt x="1010" y="513"/>
                  </a:lnTo>
                  <a:lnTo>
                    <a:pt x="1011" y="513"/>
                  </a:lnTo>
                  <a:lnTo>
                    <a:pt x="1011" y="514"/>
                  </a:lnTo>
                  <a:lnTo>
                    <a:pt x="1011" y="515"/>
                  </a:lnTo>
                  <a:lnTo>
                    <a:pt x="1010" y="519"/>
                  </a:lnTo>
                  <a:lnTo>
                    <a:pt x="1007" y="523"/>
                  </a:lnTo>
                  <a:lnTo>
                    <a:pt x="1007" y="524"/>
                  </a:lnTo>
                  <a:lnTo>
                    <a:pt x="1007" y="525"/>
                  </a:lnTo>
                  <a:lnTo>
                    <a:pt x="1009" y="526"/>
                  </a:lnTo>
                  <a:lnTo>
                    <a:pt x="1010" y="528"/>
                  </a:lnTo>
                  <a:lnTo>
                    <a:pt x="1010" y="529"/>
                  </a:lnTo>
                  <a:lnTo>
                    <a:pt x="1009" y="530"/>
                  </a:lnTo>
                  <a:lnTo>
                    <a:pt x="1009" y="531"/>
                  </a:lnTo>
                  <a:lnTo>
                    <a:pt x="1009" y="534"/>
                  </a:lnTo>
                  <a:lnTo>
                    <a:pt x="1009" y="535"/>
                  </a:lnTo>
                  <a:lnTo>
                    <a:pt x="1010" y="536"/>
                  </a:lnTo>
                  <a:lnTo>
                    <a:pt x="1014" y="540"/>
                  </a:lnTo>
                  <a:lnTo>
                    <a:pt x="1017" y="544"/>
                  </a:lnTo>
                  <a:lnTo>
                    <a:pt x="1022" y="548"/>
                  </a:lnTo>
                  <a:lnTo>
                    <a:pt x="1024" y="549"/>
                  </a:lnTo>
                  <a:lnTo>
                    <a:pt x="1025" y="549"/>
                  </a:lnTo>
                  <a:lnTo>
                    <a:pt x="1027" y="549"/>
                  </a:lnTo>
                  <a:lnTo>
                    <a:pt x="1031" y="550"/>
                  </a:lnTo>
                  <a:lnTo>
                    <a:pt x="1032" y="550"/>
                  </a:lnTo>
                  <a:lnTo>
                    <a:pt x="1035" y="550"/>
                  </a:lnTo>
                  <a:lnTo>
                    <a:pt x="1037" y="550"/>
                  </a:lnTo>
                  <a:lnTo>
                    <a:pt x="1041" y="549"/>
                  </a:lnTo>
                  <a:lnTo>
                    <a:pt x="1042" y="549"/>
                  </a:lnTo>
                  <a:lnTo>
                    <a:pt x="1046" y="550"/>
                  </a:lnTo>
                  <a:lnTo>
                    <a:pt x="1049" y="550"/>
                  </a:lnTo>
                  <a:lnTo>
                    <a:pt x="1051" y="550"/>
                  </a:lnTo>
                  <a:lnTo>
                    <a:pt x="1054" y="550"/>
                  </a:lnTo>
                  <a:lnTo>
                    <a:pt x="1055" y="550"/>
                  </a:lnTo>
                  <a:lnTo>
                    <a:pt x="1057" y="551"/>
                  </a:lnTo>
                  <a:lnTo>
                    <a:pt x="1059" y="553"/>
                  </a:lnTo>
                  <a:lnTo>
                    <a:pt x="1060" y="556"/>
                  </a:lnTo>
                  <a:lnTo>
                    <a:pt x="1060" y="559"/>
                  </a:lnTo>
                  <a:lnTo>
                    <a:pt x="1061" y="560"/>
                  </a:lnTo>
                  <a:lnTo>
                    <a:pt x="1062" y="560"/>
                  </a:lnTo>
                  <a:lnTo>
                    <a:pt x="1066" y="563"/>
                  </a:lnTo>
                  <a:lnTo>
                    <a:pt x="1067" y="564"/>
                  </a:lnTo>
                  <a:lnTo>
                    <a:pt x="1070" y="566"/>
                  </a:lnTo>
                  <a:lnTo>
                    <a:pt x="1071" y="568"/>
                  </a:lnTo>
                  <a:lnTo>
                    <a:pt x="1076" y="569"/>
                  </a:lnTo>
                  <a:lnTo>
                    <a:pt x="1079" y="570"/>
                  </a:lnTo>
                  <a:lnTo>
                    <a:pt x="1081" y="571"/>
                  </a:lnTo>
                  <a:lnTo>
                    <a:pt x="1081" y="573"/>
                  </a:lnTo>
                  <a:lnTo>
                    <a:pt x="1084" y="573"/>
                  </a:lnTo>
                  <a:lnTo>
                    <a:pt x="1085" y="574"/>
                  </a:lnTo>
                  <a:lnTo>
                    <a:pt x="1085" y="575"/>
                  </a:lnTo>
                  <a:lnTo>
                    <a:pt x="1086" y="576"/>
                  </a:lnTo>
                  <a:lnTo>
                    <a:pt x="1089" y="578"/>
                  </a:lnTo>
                  <a:lnTo>
                    <a:pt x="1094" y="580"/>
                  </a:lnTo>
                  <a:lnTo>
                    <a:pt x="1099" y="583"/>
                  </a:lnTo>
                  <a:lnTo>
                    <a:pt x="1104" y="584"/>
                  </a:lnTo>
                  <a:lnTo>
                    <a:pt x="1105" y="584"/>
                  </a:lnTo>
                  <a:lnTo>
                    <a:pt x="1106" y="585"/>
                  </a:lnTo>
                  <a:lnTo>
                    <a:pt x="1110" y="584"/>
                  </a:lnTo>
                  <a:lnTo>
                    <a:pt x="1114" y="583"/>
                  </a:lnTo>
                  <a:lnTo>
                    <a:pt x="1116" y="580"/>
                  </a:lnTo>
                  <a:lnTo>
                    <a:pt x="1117" y="580"/>
                  </a:lnTo>
                  <a:lnTo>
                    <a:pt x="1119" y="579"/>
                  </a:lnTo>
                  <a:lnTo>
                    <a:pt x="1122" y="579"/>
                  </a:lnTo>
                  <a:lnTo>
                    <a:pt x="1124" y="579"/>
                  </a:lnTo>
                  <a:lnTo>
                    <a:pt x="1129" y="579"/>
                  </a:lnTo>
                  <a:lnTo>
                    <a:pt x="1130" y="579"/>
                  </a:lnTo>
                  <a:lnTo>
                    <a:pt x="1131" y="578"/>
                  </a:lnTo>
                  <a:lnTo>
                    <a:pt x="1132" y="579"/>
                  </a:lnTo>
                  <a:lnTo>
                    <a:pt x="1131" y="579"/>
                  </a:lnTo>
                  <a:lnTo>
                    <a:pt x="1131" y="580"/>
                  </a:lnTo>
                  <a:lnTo>
                    <a:pt x="1132" y="581"/>
                  </a:lnTo>
                  <a:lnTo>
                    <a:pt x="1135" y="583"/>
                  </a:lnTo>
                  <a:lnTo>
                    <a:pt x="1137" y="584"/>
                  </a:lnTo>
                  <a:lnTo>
                    <a:pt x="1139" y="584"/>
                  </a:lnTo>
                  <a:lnTo>
                    <a:pt x="1141" y="585"/>
                  </a:lnTo>
                  <a:lnTo>
                    <a:pt x="1142" y="586"/>
                  </a:lnTo>
                  <a:lnTo>
                    <a:pt x="1144" y="586"/>
                  </a:lnTo>
                  <a:lnTo>
                    <a:pt x="1146" y="586"/>
                  </a:lnTo>
                  <a:lnTo>
                    <a:pt x="1147" y="586"/>
                  </a:lnTo>
                  <a:lnTo>
                    <a:pt x="1147" y="585"/>
                  </a:lnTo>
                  <a:lnTo>
                    <a:pt x="1150" y="585"/>
                  </a:lnTo>
                  <a:lnTo>
                    <a:pt x="1151" y="584"/>
                  </a:lnTo>
                  <a:lnTo>
                    <a:pt x="1155" y="583"/>
                  </a:lnTo>
                  <a:lnTo>
                    <a:pt x="1156" y="583"/>
                  </a:lnTo>
                  <a:lnTo>
                    <a:pt x="1160" y="581"/>
                  </a:lnTo>
                  <a:lnTo>
                    <a:pt x="1161" y="581"/>
                  </a:lnTo>
                  <a:lnTo>
                    <a:pt x="1162" y="580"/>
                  </a:lnTo>
                  <a:lnTo>
                    <a:pt x="1164" y="576"/>
                  </a:lnTo>
                  <a:lnTo>
                    <a:pt x="1164" y="575"/>
                  </a:lnTo>
                  <a:lnTo>
                    <a:pt x="1165" y="571"/>
                  </a:lnTo>
                  <a:lnTo>
                    <a:pt x="1165" y="570"/>
                  </a:lnTo>
                  <a:lnTo>
                    <a:pt x="1166" y="568"/>
                  </a:lnTo>
                  <a:lnTo>
                    <a:pt x="1167" y="565"/>
                  </a:lnTo>
                  <a:lnTo>
                    <a:pt x="1169" y="560"/>
                  </a:lnTo>
                  <a:lnTo>
                    <a:pt x="1169" y="558"/>
                  </a:lnTo>
                  <a:lnTo>
                    <a:pt x="1169" y="554"/>
                  </a:lnTo>
                  <a:lnTo>
                    <a:pt x="1169" y="551"/>
                  </a:lnTo>
                  <a:lnTo>
                    <a:pt x="1169" y="549"/>
                  </a:lnTo>
                  <a:lnTo>
                    <a:pt x="1169" y="548"/>
                  </a:lnTo>
                  <a:lnTo>
                    <a:pt x="1172" y="549"/>
                  </a:lnTo>
                  <a:lnTo>
                    <a:pt x="1174" y="550"/>
                  </a:lnTo>
                  <a:lnTo>
                    <a:pt x="1176" y="550"/>
                  </a:lnTo>
                  <a:lnTo>
                    <a:pt x="1179" y="551"/>
                  </a:lnTo>
                  <a:lnTo>
                    <a:pt x="1184" y="551"/>
                  </a:lnTo>
                  <a:lnTo>
                    <a:pt x="1187" y="553"/>
                  </a:lnTo>
                  <a:lnTo>
                    <a:pt x="1187" y="554"/>
                  </a:lnTo>
                  <a:lnTo>
                    <a:pt x="1186" y="556"/>
                  </a:lnTo>
                  <a:lnTo>
                    <a:pt x="1186" y="559"/>
                  </a:lnTo>
                  <a:lnTo>
                    <a:pt x="1187" y="559"/>
                  </a:lnTo>
                  <a:lnTo>
                    <a:pt x="1191" y="558"/>
                  </a:lnTo>
                  <a:lnTo>
                    <a:pt x="1192" y="556"/>
                  </a:lnTo>
                  <a:lnTo>
                    <a:pt x="1196" y="555"/>
                  </a:lnTo>
                  <a:lnTo>
                    <a:pt x="1199" y="554"/>
                  </a:lnTo>
                  <a:lnTo>
                    <a:pt x="1202" y="551"/>
                  </a:lnTo>
                  <a:lnTo>
                    <a:pt x="1206" y="548"/>
                  </a:lnTo>
                  <a:lnTo>
                    <a:pt x="1211" y="545"/>
                  </a:lnTo>
                  <a:lnTo>
                    <a:pt x="1216" y="543"/>
                  </a:lnTo>
                  <a:lnTo>
                    <a:pt x="1217" y="541"/>
                  </a:lnTo>
                  <a:lnTo>
                    <a:pt x="1217" y="543"/>
                  </a:lnTo>
                  <a:lnTo>
                    <a:pt x="1217" y="544"/>
                  </a:lnTo>
                  <a:lnTo>
                    <a:pt x="1216" y="546"/>
                  </a:lnTo>
                  <a:lnTo>
                    <a:pt x="1214" y="553"/>
                  </a:lnTo>
                  <a:lnTo>
                    <a:pt x="1212" y="556"/>
                  </a:lnTo>
                  <a:lnTo>
                    <a:pt x="1211" y="561"/>
                  </a:lnTo>
                  <a:lnTo>
                    <a:pt x="1210" y="566"/>
                  </a:lnTo>
                  <a:lnTo>
                    <a:pt x="1207" y="570"/>
                  </a:lnTo>
                  <a:lnTo>
                    <a:pt x="1207" y="573"/>
                  </a:lnTo>
                  <a:lnTo>
                    <a:pt x="1209" y="574"/>
                  </a:lnTo>
                  <a:lnTo>
                    <a:pt x="1209" y="575"/>
                  </a:lnTo>
                  <a:lnTo>
                    <a:pt x="1207" y="580"/>
                  </a:lnTo>
                  <a:lnTo>
                    <a:pt x="1206" y="584"/>
                  </a:lnTo>
                  <a:lnTo>
                    <a:pt x="1206" y="586"/>
                  </a:lnTo>
                  <a:lnTo>
                    <a:pt x="1205" y="588"/>
                  </a:lnTo>
                  <a:lnTo>
                    <a:pt x="1204" y="594"/>
                  </a:lnTo>
                  <a:lnTo>
                    <a:pt x="1202" y="599"/>
                  </a:lnTo>
                  <a:lnTo>
                    <a:pt x="1200" y="601"/>
                  </a:lnTo>
                  <a:lnTo>
                    <a:pt x="1200" y="604"/>
                  </a:lnTo>
                  <a:lnTo>
                    <a:pt x="1199" y="606"/>
                  </a:lnTo>
                  <a:lnTo>
                    <a:pt x="1199" y="608"/>
                  </a:lnTo>
                  <a:lnTo>
                    <a:pt x="1199" y="610"/>
                  </a:lnTo>
                  <a:lnTo>
                    <a:pt x="1197" y="613"/>
                  </a:lnTo>
                  <a:lnTo>
                    <a:pt x="1197" y="614"/>
                  </a:lnTo>
                  <a:lnTo>
                    <a:pt x="1196" y="616"/>
                  </a:lnTo>
                  <a:lnTo>
                    <a:pt x="1196" y="618"/>
                  </a:lnTo>
                  <a:lnTo>
                    <a:pt x="1196" y="619"/>
                  </a:lnTo>
                  <a:lnTo>
                    <a:pt x="1197" y="620"/>
                  </a:lnTo>
                  <a:lnTo>
                    <a:pt x="1201" y="620"/>
                  </a:lnTo>
                  <a:lnTo>
                    <a:pt x="1207" y="620"/>
                  </a:lnTo>
                  <a:lnTo>
                    <a:pt x="1212" y="620"/>
                  </a:lnTo>
                  <a:lnTo>
                    <a:pt x="1217" y="620"/>
                  </a:lnTo>
                  <a:lnTo>
                    <a:pt x="1224" y="619"/>
                  </a:lnTo>
                  <a:lnTo>
                    <a:pt x="1225" y="618"/>
                  </a:lnTo>
                  <a:lnTo>
                    <a:pt x="1227" y="619"/>
                  </a:lnTo>
                  <a:lnTo>
                    <a:pt x="1229" y="620"/>
                  </a:lnTo>
                  <a:lnTo>
                    <a:pt x="1231" y="621"/>
                  </a:lnTo>
                  <a:lnTo>
                    <a:pt x="1234" y="623"/>
                  </a:lnTo>
                  <a:lnTo>
                    <a:pt x="1237" y="624"/>
                  </a:lnTo>
                  <a:lnTo>
                    <a:pt x="1239" y="624"/>
                  </a:lnTo>
                  <a:lnTo>
                    <a:pt x="1242" y="624"/>
                  </a:lnTo>
                  <a:lnTo>
                    <a:pt x="1244" y="624"/>
                  </a:lnTo>
                  <a:lnTo>
                    <a:pt x="1246" y="623"/>
                  </a:lnTo>
                  <a:lnTo>
                    <a:pt x="1247" y="621"/>
                  </a:lnTo>
                  <a:lnTo>
                    <a:pt x="1249" y="621"/>
                  </a:lnTo>
                  <a:lnTo>
                    <a:pt x="1250" y="620"/>
                  </a:lnTo>
                  <a:lnTo>
                    <a:pt x="1251" y="620"/>
                  </a:lnTo>
                  <a:lnTo>
                    <a:pt x="1252" y="621"/>
                  </a:lnTo>
                  <a:lnTo>
                    <a:pt x="1252" y="623"/>
                  </a:lnTo>
                  <a:lnTo>
                    <a:pt x="1254" y="621"/>
                  </a:lnTo>
                  <a:lnTo>
                    <a:pt x="1254" y="620"/>
                  </a:lnTo>
                  <a:lnTo>
                    <a:pt x="1255" y="620"/>
                  </a:lnTo>
                  <a:lnTo>
                    <a:pt x="1256" y="620"/>
                  </a:lnTo>
                  <a:lnTo>
                    <a:pt x="1261" y="621"/>
                  </a:lnTo>
                  <a:lnTo>
                    <a:pt x="1266" y="623"/>
                  </a:lnTo>
                  <a:lnTo>
                    <a:pt x="1271" y="625"/>
                  </a:lnTo>
                  <a:lnTo>
                    <a:pt x="1272" y="625"/>
                  </a:lnTo>
                  <a:lnTo>
                    <a:pt x="1274" y="626"/>
                  </a:lnTo>
                  <a:lnTo>
                    <a:pt x="1276" y="628"/>
                  </a:lnTo>
                  <a:lnTo>
                    <a:pt x="1277" y="629"/>
                  </a:lnTo>
                  <a:lnTo>
                    <a:pt x="1279" y="630"/>
                  </a:lnTo>
                  <a:lnTo>
                    <a:pt x="1281" y="631"/>
                  </a:lnTo>
                  <a:lnTo>
                    <a:pt x="1282" y="631"/>
                  </a:lnTo>
                  <a:lnTo>
                    <a:pt x="1286" y="631"/>
                  </a:lnTo>
                  <a:lnTo>
                    <a:pt x="1287" y="633"/>
                  </a:lnTo>
                  <a:lnTo>
                    <a:pt x="1291" y="633"/>
                  </a:lnTo>
                  <a:lnTo>
                    <a:pt x="1294" y="633"/>
                  </a:lnTo>
                  <a:lnTo>
                    <a:pt x="1295" y="634"/>
                  </a:lnTo>
                  <a:lnTo>
                    <a:pt x="1297" y="635"/>
                  </a:lnTo>
                  <a:lnTo>
                    <a:pt x="1299" y="635"/>
                  </a:lnTo>
                  <a:lnTo>
                    <a:pt x="1300" y="636"/>
                  </a:lnTo>
                  <a:lnTo>
                    <a:pt x="1301" y="638"/>
                  </a:lnTo>
                  <a:lnTo>
                    <a:pt x="1302" y="638"/>
                  </a:lnTo>
                  <a:lnTo>
                    <a:pt x="1306" y="638"/>
                  </a:lnTo>
                  <a:lnTo>
                    <a:pt x="1307" y="639"/>
                  </a:lnTo>
                  <a:lnTo>
                    <a:pt x="1307" y="641"/>
                  </a:lnTo>
                  <a:lnTo>
                    <a:pt x="1309" y="643"/>
                  </a:lnTo>
                  <a:lnTo>
                    <a:pt x="1312" y="646"/>
                  </a:lnTo>
                  <a:lnTo>
                    <a:pt x="1314" y="646"/>
                  </a:lnTo>
                  <a:lnTo>
                    <a:pt x="1317" y="648"/>
                  </a:lnTo>
                  <a:lnTo>
                    <a:pt x="1319" y="649"/>
                  </a:lnTo>
                  <a:lnTo>
                    <a:pt x="1320" y="650"/>
                  </a:lnTo>
                  <a:lnTo>
                    <a:pt x="1321" y="650"/>
                  </a:lnTo>
                  <a:lnTo>
                    <a:pt x="1324" y="650"/>
                  </a:lnTo>
                  <a:lnTo>
                    <a:pt x="1325" y="651"/>
                  </a:lnTo>
                  <a:lnTo>
                    <a:pt x="1327" y="651"/>
                  </a:lnTo>
                  <a:lnTo>
                    <a:pt x="1332" y="654"/>
                  </a:lnTo>
                  <a:lnTo>
                    <a:pt x="1337" y="656"/>
                  </a:lnTo>
                  <a:lnTo>
                    <a:pt x="1341" y="659"/>
                  </a:lnTo>
                  <a:lnTo>
                    <a:pt x="1346" y="661"/>
                  </a:lnTo>
                  <a:lnTo>
                    <a:pt x="1351" y="663"/>
                  </a:lnTo>
                  <a:lnTo>
                    <a:pt x="1355" y="665"/>
                  </a:lnTo>
                  <a:lnTo>
                    <a:pt x="1359" y="668"/>
                  </a:lnTo>
                  <a:lnTo>
                    <a:pt x="1361" y="670"/>
                  </a:lnTo>
                  <a:lnTo>
                    <a:pt x="1362" y="671"/>
                  </a:lnTo>
                  <a:lnTo>
                    <a:pt x="1364" y="673"/>
                  </a:lnTo>
                  <a:lnTo>
                    <a:pt x="1365" y="673"/>
                  </a:lnTo>
                  <a:lnTo>
                    <a:pt x="1366" y="671"/>
                  </a:lnTo>
                  <a:lnTo>
                    <a:pt x="1367" y="671"/>
                  </a:lnTo>
                  <a:lnTo>
                    <a:pt x="1371" y="674"/>
                  </a:lnTo>
                  <a:lnTo>
                    <a:pt x="1372" y="674"/>
                  </a:lnTo>
                  <a:lnTo>
                    <a:pt x="1374" y="675"/>
                  </a:lnTo>
                  <a:lnTo>
                    <a:pt x="1374" y="678"/>
                  </a:lnTo>
                  <a:lnTo>
                    <a:pt x="1374" y="680"/>
                  </a:lnTo>
                  <a:lnTo>
                    <a:pt x="1374" y="683"/>
                  </a:lnTo>
                  <a:lnTo>
                    <a:pt x="1375" y="684"/>
                  </a:lnTo>
                  <a:lnTo>
                    <a:pt x="1377" y="686"/>
                  </a:lnTo>
                  <a:lnTo>
                    <a:pt x="1380" y="689"/>
                  </a:lnTo>
                  <a:lnTo>
                    <a:pt x="1380" y="690"/>
                  </a:lnTo>
                  <a:lnTo>
                    <a:pt x="1381" y="691"/>
                  </a:lnTo>
                  <a:lnTo>
                    <a:pt x="1381" y="694"/>
                  </a:lnTo>
                  <a:lnTo>
                    <a:pt x="1381" y="695"/>
                  </a:lnTo>
                  <a:lnTo>
                    <a:pt x="1380" y="698"/>
                  </a:lnTo>
                  <a:lnTo>
                    <a:pt x="1379" y="700"/>
                  </a:lnTo>
                  <a:lnTo>
                    <a:pt x="1379" y="701"/>
                  </a:lnTo>
                  <a:lnTo>
                    <a:pt x="1379" y="704"/>
                  </a:lnTo>
                  <a:lnTo>
                    <a:pt x="1379" y="706"/>
                  </a:lnTo>
                  <a:lnTo>
                    <a:pt x="1379" y="708"/>
                  </a:lnTo>
                  <a:lnTo>
                    <a:pt x="1377" y="710"/>
                  </a:lnTo>
                  <a:lnTo>
                    <a:pt x="1377" y="714"/>
                  </a:lnTo>
                  <a:lnTo>
                    <a:pt x="1376" y="716"/>
                  </a:lnTo>
                  <a:lnTo>
                    <a:pt x="1375" y="720"/>
                  </a:lnTo>
                  <a:lnTo>
                    <a:pt x="1375" y="721"/>
                  </a:lnTo>
                  <a:lnTo>
                    <a:pt x="1375" y="725"/>
                  </a:lnTo>
                  <a:lnTo>
                    <a:pt x="1376" y="726"/>
                  </a:lnTo>
                  <a:lnTo>
                    <a:pt x="1376" y="729"/>
                  </a:lnTo>
                  <a:lnTo>
                    <a:pt x="1377" y="730"/>
                  </a:lnTo>
                  <a:lnTo>
                    <a:pt x="1377" y="731"/>
                  </a:lnTo>
                  <a:lnTo>
                    <a:pt x="1384" y="733"/>
                  </a:lnTo>
                  <a:lnTo>
                    <a:pt x="1384" y="735"/>
                  </a:lnTo>
                  <a:lnTo>
                    <a:pt x="1385" y="736"/>
                  </a:lnTo>
                  <a:lnTo>
                    <a:pt x="1385" y="738"/>
                  </a:lnTo>
                  <a:lnTo>
                    <a:pt x="1385" y="739"/>
                  </a:lnTo>
                  <a:lnTo>
                    <a:pt x="1385" y="740"/>
                  </a:lnTo>
                  <a:lnTo>
                    <a:pt x="1387" y="741"/>
                  </a:lnTo>
                  <a:lnTo>
                    <a:pt x="1389" y="744"/>
                  </a:lnTo>
                  <a:lnTo>
                    <a:pt x="1389" y="745"/>
                  </a:lnTo>
                  <a:lnTo>
                    <a:pt x="1389" y="746"/>
                  </a:lnTo>
                  <a:lnTo>
                    <a:pt x="1389" y="748"/>
                  </a:lnTo>
                  <a:lnTo>
                    <a:pt x="1389" y="749"/>
                  </a:lnTo>
                  <a:lnTo>
                    <a:pt x="1389" y="750"/>
                  </a:lnTo>
                  <a:lnTo>
                    <a:pt x="1387" y="751"/>
                  </a:lnTo>
                  <a:lnTo>
                    <a:pt x="1387" y="753"/>
                  </a:lnTo>
                  <a:lnTo>
                    <a:pt x="1387" y="754"/>
                  </a:lnTo>
                  <a:lnTo>
                    <a:pt x="1386" y="755"/>
                  </a:lnTo>
                  <a:lnTo>
                    <a:pt x="1385" y="756"/>
                  </a:lnTo>
                  <a:lnTo>
                    <a:pt x="1385" y="758"/>
                  </a:lnTo>
                  <a:lnTo>
                    <a:pt x="1384" y="758"/>
                  </a:lnTo>
                  <a:lnTo>
                    <a:pt x="1382" y="755"/>
                  </a:lnTo>
                  <a:lnTo>
                    <a:pt x="1381" y="755"/>
                  </a:lnTo>
                  <a:lnTo>
                    <a:pt x="1380" y="755"/>
                  </a:lnTo>
                  <a:lnTo>
                    <a:pt x="1380" y="756"/>
                  </a:lnTo>
                  <a:lnTo>
                    <a:pt x="1379" y="758"/>
                  </a:lnTo>
                  <a:lnTo>
                    <a:pt x="1377" y="758"/>
                  </a:lnTo>
                  <a:lnTo>
                    <a:pt x="1376" y="758"/>
                  </a:lnTo>
                  <a:lnTo>
                    <a:pt x="1375" y="758"/>
                  </a:lnTo>
                  <a:lnTo>
                    <a:pt x="1375" y="760"/>
                  </a:lnTo>
                  <a:lnTo>
                    <a:pt x="1374" y="760"/>
                  </a:lnTo>
                  <a:lnTo>
                    <a:pt x="1374" y="759"/>
                  </a:lnTo>
                  <a:lnTo>
                    <a:pt x="1372" y="759"/>
                  </a:lnTo>
                  <a:lnTo>
                    <a:pt x="1371" y="760"/>
                  </a:lnTo>
                  <a:lnTo>
                    <a:pt x="1371" y="761"/>
                  </a:lnTo>
                  <a:lnTo>
                    <a:pt x="1370" y="760"/>
                  </a:lnTo>
                  <a:lnTo>
                    <a:pt x="1370" y="761"/>
                  </a:lnTo>
                  <a:lnTo>
                    <a:pt x="1369" y="761"/>
                  </a:lnTo>
                  <a:lnTo>
                    <a:pt x="1367" y="761"/>
                  </a:lnTo>
                  <a:lnTo>
                    <a:pt x="1366" y="763"/>
                  </a:lnTo>
                  <a:lnTo>
                    <a:pt x="1365" y="763"/>
                  </a:lnTo>
                  <a:lnTo>
                    <a:pt x="1362" y="764"/>
                  </a:lnTo>
                  <a:lnTo>
                    <a:pt x="1361" y="764"/>
                  </a:lnTo>
                  <a:lnTo>
                    <a:pt x="1360" y="764"/>
                  </a:lnTo>
                  <a:lnTo>
                    <a:pt x="1359" y="764"/>
                  </a:lnTo>
                  <a:lnTo>
                    <a:pt x="1356" y="761"/>
                  </a:lnTo>
                  <a:lnTo>
                    <a:pt x="1355" y="760"/>
                  </a:lnTo>
                  <a:lnTo>
                    <a:pt x="1354" y="760"/>
                  </a:lnTo>
                  <a:lnTo>
                    <a:pt x="1352" y="761"/>
                  </a:lnTo>
                  <a:lnTo>
                    <a:pt x="1350" y="763"/>
                  </a:lnTo>
                  <a:lnTo>
                    <a:pt x="1347" y="765"/>
                  </a:lnTo>
                  <a:lnTo>
                    <a:pt x="1344" y="768"/>
                  </a:lnTo>
                  <a:lnTo>
                    <a:pt x="1341" y="768"/>
                  </a:lnTo>
                  <a:lnTo>
                    <a:pt x="1340" y="769"/>
                  </a:lnTo>
                  <a:lnTo>
                    <a:pt x="1337" y="768"/>
                  </a:lnTo>
                  <a:lnTo>
                    <a:pt x="1336" y="768"/>
                  </a:lnTo>
                  <a:lnTo>
                    <a:pt x="1336" y="766"/>
                  </a:lnTo>
                  <a:lnTo>
                    <a:pt x="1335" y="764"/>
                  </a:lnTo>
                  <a:lnTo>
                    <a:pt x="1334" y="761"/>
                  </a:lnTo>
                  <a:lnTo>
                    <a:pt x="1335" y="760"/>
                  </a:lnTo>
                  <a:lnTo>
                    <a:pt x="1335" y="758"/>
                  </a:lnTo>
                  <a:lnTo>
                    <a:pt x="1337" y="754"/>
                  </a:lnTo>
                  <a:lnTo>
                    <a:pt x="1337" y="751"/>
                  </a:lnTo>
                  <a:lnTo>
                    <a:pt x="1337" y="749"/>
                  </a:lnTo>
                  <a:lnTo>
                    <a:pt x="1336" y="746"/>
                  </a:lnTo>
                  <a:lnTo>
                    <a:pt x="1334" y="744"/>
                  </a:lnTo>
                  <a:lnTo>
                    <a:pt x="1331" y="741"/>
                  </a:lnTo>
                  <a:lnTo>
                    <a:pt x="1330" y="741"/>
                  </a:lnTo>
                  <a:lnTo>
                    <a:pt x="1326" y="740"/>
                  </a:lnTo>
                  <a:lnTo>
                    <a:pt x="1324" y="740"/>
                  </a:lnTo>
                  <a:lnTo>
                    <a:pt x="1322" y="740"/>
                  </a:lnTo>
                  <a:lnTo>
                    <a:pt x="1312" y="740"/>
                  </a:lnTo>
                  <a:lnTo>
                    <a:pt x="1307" y="740"/>
                  </a:lnTo>
                  <a:lnTo>
                    <a:pt x="1302" y="741"/>
                  </a:lnTo>
                  <a:lnTo>
                    <a:pt x="1299" y="743"/>
                  </a:lnTo>
                  <a:lnTo>
                    <a:pt x="1294" y="745"/>
                  </a:lnTo>
                  <a:lnTo>
                    <a:pt x="1290" y="749"/>
                  </a:lnTo>
                  <a:lnTo>
                    <a:pt x="1286" y="753"/>
                  </a:lnTo>
                  <a:lnTo>
                    <a:pt x="1284" y="756"/>
                  </a:lnTo>
                  <a:lnTo>
                    <a:pt x="1281" y="758"/>
                  </a:lnTo>
                  <a:lnTo>
                    <a:pt x="1281" y="759"/>
                  </a:lnTo>
                  <a:lnTo>
                    <a:pt x="1280" y="761"/>
                  </a:lnTo>
                  <a:lnTo>
                    <a:pt x="1279" y="764"/>
                  </a:lnTo>
                  <a:lnTo>
                    <a:pt x="1277" y="766"/>
                  </a:lnTo>
                  <a:lnTo>
                    <a:pt x="1277" y="768"/>
                  </a:lnTo>
                  <a:lnTo>
                    <a:pt x="1276" y="769"/>
                  </a:lnTo>
                  <a:lnTo>
                    <a:pt x="1275" y="770"/>
                  </a:lnTo>
                  <a:lnTo>
                    <a:pt x="1275" y="771"/>
                  </a:lnTo>
                  <a:lnTo>
                    <a:pt x="1276" y="771"/>
                  </a:lnTo>
                  <a:lnTo>
                    <a:pt x="1276" y="773"/>
                  </a:lnTo>
                  <a:lnTo>
                    <a:pt x="1275" y="773"/>
                  </a:lnTo>
                  <a:lnTo>
                    <a:pt x="1274" y="771"/>
                  </a:lnTo>
                  <a:lnTo>
                    <a:pt x="1266" y="771"/>
                  </a:lnTo>
                  <a:lnTo>
                    <a:pt x="1265" y="771"/>
                  </a:lnTo>
                  <a:lnTo>
                    <a:pt x="1264" y="771"/>
                  </a:lnTo>
                  <a:lnTo>
                    <a:pt x="1261" y="773"/>
                  </a:lnTo>
                  <a:lnTo>
                    <a:pt x="1256" y="776"/>
                  </a:lnTo>
                  <a:lnTo>
                    <a:pt x="1254" y="779"/>
                  </a:lnTo>
                  <a:lnTo>
                    <a:pt x="1249" y="780"/>
                  </a:lnTo>
                  <a:lnTo>
                    <a:pt x="1244" y="781"/>
                  </a:lnTo>
                  <a:lnTo>
                    <a:pt x="1241" y="784"/>
                  </a:lnTo>
                  <a:lnTo>
                    <a:pt x="1236" y="788"/>
                  </a:lnTo>
                  <a:lnTo>
                    <a:pt x="1245" y="796"/>
                  </a:lnTo>
                  <a:lnTo>
                    <a:pt x="1245" y="820"/>
                  </a:lnTo>
                  <a:lnTo>
                    <a:pt x="1235" y="825"/>
                  </a:lnTo>
                  <a:lnTo>
                    <a:pt x="1235" y="823"/>
                  </a:lnTo>
                  <a:lnTo>
                    <a:pt x="1241" y="819"/>
                  </a:lnTo>
                  <a:lnTo>
                    <a:pt x="1241" y="796"/>
                  </a:lnTo>
                  <a:lnTo>
                    <a:pt x="1230" y="786"/>
                  </a:lnTo>
                  <a:lnTo>
                    <a:pt x="1226" y="791"/>
                  </a:lnTo>
                  <a:lnTo>
                    <a:pt x="1225" y="791"/>
                  </a:lnTo>
                  <a:lnTo>
                    <a:pt x="1224" y="790"/>
                  </a:lnTo>
                  <a:lnTo>
                    <a:pt x="1217" y="799"/>
                  </a:lnTo>
                  <a:lnTo>
                    <a:pt x="1234" y="813"/>
                  </a:lnTo>
                  <a:lnTo>
                    <a:pt x="1235" y="813"/>
                  </a:lnTo>
                  <a:lnTo>
                    <a:pt x="1237" y="813"/>
                  </a:lnTo>
                  <a:lnTo>
                    <a:pt x="1236" y="816"/>
                  </a:lnTo>
                  <a:lnTo>
                    <a:pt x="1234" y="816"/>
                  </a:lnTo>
                  <a:lnTo>
                    <a:pt x="1231" y="815"/>
                  </a:lnTo>
                  <a:lnTo>
                    <a:pt x="1226" y="811"/>
                  </a:lnTo>
                  <a:lnTo>
                    <a:pt x="1217" y="804"/>
                  </a:lnTo>
                  <a:lnTo>
                    <a:pt x="1204" y="816"/>
                  </a:lnTo>
                  <a:lnTo>
                    <a:pt x="1194" y="826"/>
                  </a:lnTo>
                  <a:lnTo>
                    <a:pt x="1187" y="834"/>
                  </a:lnTo>
                  <a:lnTo>
                    <a:pt x="1184" y="831"/>
                  </a:lnTo>
                  <a:lnTo>
                    <a:pt x="1184" y="830"/>
                  </a:lnTo>
                  <a:lnTo>
                    <a:pt x="1185" y="829"/>
                  </a:lnTo>
                  <a:lnTo>
                    <a:pt x="1187" y="829"/>
                  </a:lnTo>
                  <a:lnTo>
                    <a:pt x="1191" y="825"/>
                  </a:lnTo>
                  <a:lnTo>
                    <a:pt x="1189" y="823"/>
                  </a:lnTo>
                  <a:lnTo>
                    <a:pt x="1186" y="824"/>
                  </a:lnTo>
                  <a:lnTo>
                    <a:pt x="1185" y="823"/>
                  </a:lnTo>
                  <a:lnTo>
                    <a:pt x="1181" y="825"/>
                  </a:lnTo>
                  <a:lnTo>
                    <a:pt x="1184" y="828"/>
                  </a:lnTo>
                  <a:lnTo>
                    <a:pt x="1182" y="829"/>
                  </a:lnTo>
                  <a:lnTo>
                    <a:pt x="1181" y="828"/>
                  </a:lnTo>
                  <a:lnTo>
                    <a:pt x="1177" y="831"/>
                  </a:lnTo>
                  <a:lnTo>
                    <a:pt x="1177" y="833"/>
                  </a:lnTo>
                  <a:lnTo>
                    <a:pt x="1177" y="838"/>
                  </a:lnTo>
                  <a:lnTo>
                    <a:pt x="1179" y="838"/>
                  </a:lnTo>
                  <a:lnTo>
                    <a:pt x="1179" y="844"/>
                  </a:lnTo>
                  <a:lnTo>
                    <a:pt x="1176" y="849"/>
                  </a:lnTo>
                  <a:lnTo>
                    <a:pt x="1176" y="850"/>
                  </a:lnTo>
                  <a:lnTo>
                    <a:pt x="1176" y="851"/>
                  </a:lnTo>
                  <a:lnTo>
                    <a:pt x="1176" y="853"/>
                  </a:lnTo>
                  <a:lnTo>
                    <a:pt x="1180" y="860"/>
                  </a:lnTo>
                  <a:lnTo>
                    <a:pt x="1180" y="861"/>
                  </a:lnTo>
                  <a:lnTo>
                    <a:pt x="1180" y="863"/>
                  </a:lnTo>
                  <a:lnTo>
                    <a:pt x="1180" y="865"/>
                  </a:lnTo>
                  <a:lnTo>
                    <a:pt x="1180" y="869"/>
                  </a:lnTo>
                  <a:lnTo>
                    <a:pt x="1180" y="874"/>
                  </a:lnTo>
                  <a:lnTo>
                    <a:pt x="1180" y="876"/>
                  </a:lnTo>
                  <a:lnTo>
                    <a:pt x="1180" y="879"/>
                  </a:lnTo>
                  <a:lnTo>
                    <a:pt x="1181" y="881"/>
                  </a:lnTo>
                  <a:lnTo>
                    <a:pt x="1182" y="885"/>
                  </a:lnTo>
                  <a:lnTo>
                    <a:pt x="1184" y="886"/>
                  </a:lnTo>
                  <a:lnTo>
                    <a:pt x="1185" y="888"/>
                  </a:lnTo>
                  <a:lnTo>
                    <a:pt x="1187" y="888"/>
                  </a:lnTo>
                  <a:lnTo>
                    <a:pt x="1187" y="889"/>
                  </a:lnTo>
                  <a:lnTo>
                    <a:pt x="1186" y="891"/>
                  </a:lnTo>
                  <a:lnTo>
                    <a:pt x="1186" y="893"/>
                  </a:lnTo>
                  <a:lnTo>
                    <a:pt x="1187" y="895"/>
                  </a:lnTo>
                  <a:lnTo>
                    <a:pt x="1186" y="895"/>
                  </a:lnTo>
                  <a:lnTo>
                    <a:pt x="1185" y="895"/>
                  </a:lnTo>
                  <a:lnTo>
                    <a:pt x="1184" y="895"/>
                  </a:lnTo>
                  <a:lnTo>
                    <a:pt x="1182" y="896"/>
                  </a:lnTo>
                  <a:lnTo>
                    <a:pt x="1182" y="898"/>
                  </a:lnTo>
                  <a:lnTo>
                    <a:pt x="1181" y="898"/>
                  </a:lnTo>
                  <a:lnTo>
                    <a:pt x="1180" y="899"/>
                  </a:lnTo>
                  <a:lnTo>
                    <a:pt x="1180" y="900"/>
                  </a:lnTo>
                  <a:lnTo>
                    <a:pt x="1179" y="901"/>
                  </a:lnTo>
                  <a:lnTo>
                    <a:pt x="1177" y="901"/>
                  </a:lnTo>
                  <a:lnTo>
                    <a:pt x="1174" y="901"/>
                  </a:lnTo>
                  <a:lnTo>
                    <a:pt x="1165" y="901"/>
                  </a:lnTo>
                  <a:lnTo>
                    <a:pt x="1160" y="901"/>
                  </a:lnTo>
                  <a:lnTo>
                    <a:pt x="1157" y="900"/>
                  </a:lnTo>
                  <a:lnTo>
                    <a:pt x="1154" y="898"/>
                  </a:lnTo>
                  <a:lnTo>
                    <a:pt x="1149" y="894"/>
                  </a:lnTo>
                  <a:lnTo>
                    <a:pt x="1146" y="889"/>
                  </a:lnTo>
                  <a:lnTo>
                    <a:pt x="1144" y="885"/>
                  </a:lnTo>
                  <a:lnTo>
                    <a:pt x="1141" y="884"/>
                  </a:lnTo>
                  <a:lnTo>
                    <a:pt x="1139" y="883"/>
                  </a:lnTo>
                  <a:lnTo>
                    <a:pt x="1134" y="883"/>
                  </a:lnTo>
                  <a:lnTo>
                    <a:pt x="1129" y="881"/>
                  </a:lnTo>
                  <a:lnTo>
                    <a:pt x="1126" y="881"/>
                  </a:lnTo>
                  <a:lnTo>
                    <a:pt x="1122" y="883"/>
                  </a:lnTo>
                  <a:lnTo>
                    <a:pt x="1119" y="883"/>
                  </a:lnTo>
                  <a:lnTo>
                    <a:pt x="1110" y="883"/>
                  </a:lnTo>
                  <a:lnTo>
                    <a:pt x="1106" y="883"/>
                  </a:lnTo>
                  <a:lnTo>
                    <a:pt x="1104" y="884"/>
                  </a:lnTo>
                  <a:lnTo>
                    <a:pt x="1097" y="886"/>
                  </a:lnTo>
                  <a:lnTo>
                    <a:pt x="1092" y="890"/>
                  </a:lnTo>
                  <a:lnTo>
                    <a:pt x="1089" y="893"/>
                  </a:lnTo>
                  <a:lnTo>
                    <a:pt x="1086" y="894"/>
                  </a:lnTo>
                  <a:lnTo>
                    <a:pt x="1084" y="895"/>
                  </a:lnTo>
                  <a:lnTo>
                    <a:pt x="1082" y="895"/>
                  </a:lnTo>
                  <a:lnTo>
                    <a:pt x="1081" y="896"/>
                  </a:lnTo>
                  <a:lnTo>
                    <a:pt x="1077" y="899"/>
                  </a:lnTo>
                  <a:lnTo>
                    <a:pt x="1071" y="904"/>
                  </a:lnTo>
                  <a:lnTo>
                    <a:pt x="1067" y="908"/>
                  </a:lnTo>
                  <a:lnTo>
                    <a:pt x="1064" y="910"/>
                  </a:lnTo>
                  <a:lnTo>
                    <a:pt x="1062" y="911"/>
                  </a:lnTo>
                  <a:lnTo>
                    <a:pt x="1062" y="914"/>
                  </a:lnTo>
                  <a:lnTo>
                    <a:pt x="1061" y="916"/>
                  </a:lnTo>
                  <a:lnTo>
                    <a:pt x="1061" y="919"/>
                  </a:lnTo>
                  <a:lnTo>
                    <a:pt x="1059" y="921"/>
                  </a:lnTo>
                  <a:lnTo>
                    <a:pt x="1057" y="921"/>
                  </a:lnTo>
                  <a:lnTo>
                    <a:pt x="1056" y="923"/>
                  </a:lnTo>
                  <a:lnTo>
                    <a:pt x="1055" y="925"/>
                  </a:lnTo>
                  <a:lnTo>
                    <a:pt x="1052" y="928"/>
                  </a:lnTo>
                  <a:lnTo>
                    <a:pt x="1052" y="930"/>
                  </a:lnTo>
                  <a:lnTo>
                    <a:pt x="1052" y="933"/>
                  </a:lnTo>
                  <a:lnTo>
                    <a:pt x="1051" y="934"/>
                  </a:lnTo>
                  <a:lnTo>
                    <a:pt x="1051" y="939"/>
                  </a:lnTo>
                  <a:lnTo>
                    <a:pt x="1051" y="940"/>
                  </a:lnTo>
                  <a:lnTo>
                    <a:pt x="1051" y="941"/>
                  </a:lnTo>
                  <a:lnTo>
                    <a:pt x="1052" y="944"/>
                  </a:lnTo>
                  <a:lnTo>
                    <a:pt x="1052" y="945"/>
                  </a:lnTo>
                  <a:lnTo>
                    <a:pt x="1050" y="946"/>
                  </a:lnTo>
                  <a:lnTo>
                    <a:pt x="1050" y="948"/>
                  </a:lnTo>
                  <a:lnTo>
                    <a:pt x="1050" y="949"/>
                  </a:lnTo>
                  <a:lnTo>
                    <a:pt x="1046" y="954"/>
                  </a:lnTo>
                  <a:lnTo>
                    <a:pt x="1045" y="959"/>
                  </a:lnTo>
                  <a:lnTo>
                    <a:pt x="1045" y="961"/>
                  </a:lnTo>
                  <a:lnTo>
                    <a:pt x="1045" y="963"/>
                  </a:lnTo>
                  <a:lnTo>
                    <a:pt x="1045" y="964"/>
                  </a:lnTo>
                  <a:lnTo>
                    <a:pt x="1047" y="966"/>
                  </a:lnTo>
                  <a:lnTo>
                    <a:pt x="1049" y="968"/>
                  </a:lnTo>
                  <a:lnTo>
                    <a:pt x="1049" y="969"/>
                  </a:lnTo>
                  <a:lnTo>
                    <a:pt x="1044" y="980"/>
                  </a:lnTo>
                  <a:lnTo>
                    <a:pt x="1037" y="978"/>
                  </a:lnTo>
                  <a:lnTo>
                    <a:pt x="1031" y="975"/>
                  </a:lnTo>
                  <a:lnTo>
                    <a:pt x="1029" y="974"/>
                  </a:lnTo>
                  <a:lnTo>
                    <a:pt x="1029" y="975"/>
                  </a:lnTo>
                  <a:lnTo>
                    <a:pt x="1027" y="976"/>
                  </a:lnTo>
                  <a:lnTo>
                    <a:pt x="1026" y="978"/>
                  </a:lnTo>
                  <a:lnTo>
                    <a:pt x="1025" y="978"/>
                  </a:lnTo>
                  <a:lnTo>
                    <a:pt x="1025" y="979"/>
                  </a:lnTo>
                  <a:lnTo>
                    <a:pt x="1024" y="980"/>
                  </a:lnTo>
                  <a:lnTo>
                    <a:pt x="1022" y="981"/>
                  </a:lnTo>
                  <a:lnTo>
                    <a:pt x="1021" y="981"/>
                  </a:lnTo>
                  <a:lnTo>
                    <a:pt x="1020" y="984"/>
                  </a:lnTo>
                  <a:lnTo>
                    <a:pt x="1019" y="985"/>
                  </a:lnTo>
                  <a:lnTo>
                    <a:pt x="1017" y="985"/>
                  </a:lnTo>
                  <a:lnTo>
                    <a:pt x="1016" y="988"/>
                  </a:lnTo>
                  <a:lnTo>
                    <a:pt x="1014" y="989"/>
                  </a:lnTo>
                  <a:lnTo>
                    <a:pt x="1014" y="990"/>
                  </a:lnTo>
                  <a:lnTo>
                    <a:pt x="1014" y="991"/>
                  </a:lnTo>
                  <a:lnTo>
                    <a:pt x="1014" y="993"/>
                  </a:lnTo>
                  <a:lnTo>
                    <a:pt x="1014" y="994"/>
                  </a:lnTo>
                  <a:lnTo>
                    <a:pt x="1012" y="998"/>
                  </a:lnTo>
                  <a:lnTo>
                    <a:pt x="1011" y="1000"/>
                  </a:lnTo>
                  <a:lnTo>
                    <a:pt x="1010" y="1001"/>
                  </a:lnTo>
                  <a:lnTo>
                    <a:pt x="1011" y="1001"/>
                  </a:lnTo>
                  <a:lnTo>
                    <a:pt x="1011" y="1003"/>
                  </a:lnTo>
                  <a:lnTo>
                    <a:pt x="1012" y="1005"/>
                  </a:lnTo>
                  <a:lnTo>
                    <a:pt x="1014" y="1006"/>
                  </a:lnTo>
                  <a:lnTo>
                    <a:pt x="1014" y="1010"/>
                  </a:lnTo>
                  <a:lnTo>
                    <a:pt x="1014" y="1013"/>
                  </a:lnTo>
                  <a:lnTo>
                    <a:pt x="1010" y="1019"/>
                  </a:lnTo>
                  <a:lnTo>
                    <a:pt x="1006" y="1024"/>
                  </a:lnTo>
                  <a:lnTo>
                    <a:pt x="1005" y="1025"/>
                  </a:lnTo>
                  <a:lnTo>
                    <a:pt x="1004" y="1025"/>
                  </a:lnTo>
                  <a:lnTo>
                    <a:pt x="1002" y="1026"/>
                  </a:lnTo>
                  <a:lnTo>
                    <a:pt x="1000" y="1026"/>
                  </a:lnTo>
                  <a:lnTo>
                    <a:pt x="997" y="1027"/>
                  </a:lnTo>
                  <a:lnTo>
                    <a:pt x="996" y="1027"/>
                  </a:lnTo>
                  <a:lnTo>
                    <a:pt x="994" y="1029"/>
                  </a:lnTo>
                  <a:lnTo>
                    <a:pt x="992" y="1030"/>
                  </a:lnTo>
                  <a:lnTo>
                    <a:pt x="990" y="1031"/>
                  </a:lnTo>
                  <a:lnTo>
                    <a:pt x="989" y="1031"/>
                  </a:lnTo>
                  <a:lnTo>
                    <a:pt x="986" y="1031"/>
                  </a:lnTo>
                  <a:lnTo>
                    <a:pt x="985" y="1031"/>
                  </a:lnTo>
                  <a:lnTo>
                    <a:pt x="984" y="1030"/>
                  </a:lnTo>
                  <a:lnTo>
                    <a:pt x="982" y="1030"/>
                  </a:lnTo>
                  <a:lnTo>
                    <a:pt x="981" y="1029"/>
                  </a:lnTo>
                  <a:lnTo>
                    <a:pt x="980" y="1027"/>
                  </a:lnTo>
                  <a:lnTo>
                    <a:pt x="979" y="1027"/>
                  </a:lnTo>
                  <a:lnTo>
                    <a:pt x="977" y="1027"/>
                  </a:lnTo>
                  <a:lnTo>
                    <a:pt x="976" y="1027"/>
                  </a:lnTo>
                  <a:lnTo>
                    <a:pt x="975" y="1029"/>
                  </a:lnTo>
                  <a:lnTo>
                    <a:pt x="974" y="1030"/>
                  </a:lnTo>
                  <a:lnTo>
                    <a:pt x="970" y="1031"/>
                  </a:lnTo>
                  <a:lnTo>
                    <a:pt x="967" y="1032"/>
                  </a:lnTo>
                  <a:lnTo>
                    <a:pt x="965" y="1035"/>
                  </a:lnTo>
                  <a:lnTo>
                    <a:pt x="964" y="1036"/>
                  </a:lnTo>
                  <a:lnTo>
                    <a:pt x="962" y="1037"/>
                  </a:lnTo>
                  <a:lnTo>
                    <a:pt x="961" y="1039"/>
                  </a:lnTo>
                  <a:lnTo>
                    <a:pt x="960" y="1040"/>
                  </a:lnTo>
                  <a:lnTo>
                    <a:pt x="959" y="1041"/>
                  </a:lnTo>
                  <a:lnTo>
                    <a:pt x="956" y="1044"/>
                  </a:lnTo>
                  <a:lnTo>
                    <a:pt x="954" y="1045"/>
                  </a:lnTo>
                  <a:lnTo>
                    <a:pt x="951" y="1050"/>
                  </a:lnTo>
                  <a:lnTo>
                    <a:pt x="950" y="1052"/>
                  </a:lnTo>
                  <a:lnTo>
                    <a:pt x="949" y="1056"/>
                  </a:lnTo>
                  <a:lnTo>
                    <a:pt x="946" y="1060"/>
                  </a:lnTo>
                  <a:lnTo>
                    <a:pt x="949" y="1061"/>
                  </a:lnTo>
                  <a:lnTo>
                    <a:pt x="952" y="1065"/>
                  </a:lnTo>
                  <a:lnTo>
                    <a:pt x="954" y="1066"/>
                  </a:lnTo>
                  <a:lnTo>
                    <a:pt x="959" y="1070"/>
                  </a:lnTo>
                  <a:lnTo>
                    <a:pt x="970" y="1080"/>
                  </a:lnTo>
                  <a:lnTo>
                    <a:pt x="974" y="1092"/>
                  </a:lnTo>
                  <a:lnTo>
                    <a:pt x="976" y="1099"/>
                  </a:lnTo>
                  <a:lnTo>
                    <a:pt x="974" y="1099"/>
                  </a:lnTo>
                  <a:lnTo>
                    <a:pt x="967" y="1082"/>
                  </a:lnTo>
                  <a:lnTo>
                    <a:pt x="957" y="1074"/>
                  </a:lnTo>
                  <a:lnTo>
                    <a:pt x="952" y="1070"/>
                  </a:lnTo>
                  <a:lnTo>
                    <a:pt x="951" y="1070"/>
                  </a:lnTo>
                  <a:lnTo>
                    <a:pt x="952" y="1071"/>
                  </a:lnTo>
                  <a:lnTo>
                    <a:pt x="951" y="1072"/>
                  </a:lnTo>
                  <a:lnTo>
                    <a:pt x="951" y="1071"/>
                  </a:lnTo>
                  <a:lnTo>
                    <a:pt x="950" y="1072"/>
                  </a:lnTo>
                  <a:lnTo>
                    <a:pt x="951" y="1072"/>
                  </a:lnTo>
                  <a:lnTo>
                    <a:pt x="950" y="1074"/>
                  </a:lnTo>
                  <a:lnTo>
                    <a:pt x="949" y="1075"/>
                  </a:lnTo>
                  <a:lnTo>
                    <a:pt x="947" y="1076"/>
                  </a:lnTo>
                  <a:lnTo>
                    <a:pt x="949" y="1076"/>
                  </a:lnTo>
                  <a:lnTo>
                    <a:pt x="947" y="1077"/>
                  </a:lnTo>
                  <a:lnTo>
                    <a:pt x="946" y="1077"/>
                  </a:lnTo>
                  <a:lnTo>
                    <a:pt x="947" y="1079"/>
                  </a:lnTo>
                  <a:lnTo>
                    <a:pt x="946" y="1079"/>
                  </a:lnTo>
                  <a:lnTo>
                    <a:pt x="944" y="1082"/>
                  </a:lnTo>
                  <a:lnTo>
                    <a:pt x="942" y="1084"/>
                  </a:lnTo>
                  <a:lnTo>
                    <a:pt x="942" y="1086"/>
                  </a:lnTo>
                  <a:lnTo>
                    <a:pt x="946" y="1087"/>
                  </a:lnTo>
                  <a:lnTo>
                    <a:pt x="957" y="1091"/>
                  </a:lnTo>
                  <a:lnTo>
                    <a:pt x="956" y="1095"/>
                  </a:lnTo>
                  <a:lnTo>
                    <a:pt x="941" y="1090"/>
                  </a:lnTo>
                  <a:lnTo>
                    <a:pt x="939" y="1101"/>
                  </a:lnTo>
                  <a:lnTo>
                    <a:pt x="939" y="1102"/>
                  </a:lnTo>
                  <a:lnTo>
                    <a:pt x="940" y="1104"/>
                  </a:lnTo>
                  <a:lnTo>
                    <a:pt x="940" y="1102"/>
                  </a:lnTo>
                  <a:lnTo>
                    <a:pt x="941" y="1104"/>
                  </a:lnTo>
                  <a:lnTo>
                    <a:pt x="940" y="1104"/>
                  </a:lnTo>
                  <a:lnTo>
                    <a:pt x="941" y="1105"/>
                  </a:lnTo>
                  <a:lnTo>
                    <a:pt x="942" y="1105"/>
                  </a:lnTo>
                  <a:lnTo>
                    <a:pt x="941" y="1105"/>
                  </a:lnTo>
                  <a:lnTo>
                    <a:pt x="942" y="1106"/>
                  </a:lnTo>
                  <a:lnTo>
                    <a:pt x="944" y="1106"/>
                  </a:lnTo>
                  <a:lnTo>
                    <a:pt x="944" y="1107"/>
                  </a:lnTo>
                  <a:lnTo>
                    <a:pt x="945" y="1107"/>
                  </a:lnTo>
                  <a:lnTo>
                    <a:pt x="949" y="1111"/>
                  </a:lnTo>
                  <a:lnTo>
                    <a:pt x="957" y="1104"/>
                  </a:lnTo>
                  <a:lnTo>
                    <a:pt x="960" y="1107"/>
                  </a:lnTo>
                  <a:lnTo>
                    <a:pt x="952" y="1115"/>
                  </a:lnTo>
                  <a:lnTo>
                    <a:pt x="949" y="1119"/>
                  </a:lnTo>
                  <a:lnTo>
                    <a:pt x="956" y="1131"/>
                  </a:lnTo>
                  <a:lnTo>
                    <a:pt x="959" y="1135"/>
                  </a:lnTo>
                  <a:lnTo>
                    <a:pt x="961" y="1139"/>
                  </a:lnTo>
                  <a:lnTo>
                    <a:pt x="964" y="1142"/>
                  </a:lnTo>
                  <a:lnTo>
                    <a:pt x="965" y="1145"/>
                  </a:lnTo>
                  <a:lnTo>
                    <a:pt x="966" y="1147"/>
                  </a:lnTo>
                  <a:lnTo>
                    <a:pt x="967" y="1149"/>
                  </a:lnTo>
                  <a:lnTo>
                    <a:pt x="971" y="1149"/>
                  </a:lnTo>
                  <a:lnTo>
                    <a:pt x="972" y="1149"/>
                  </a:lnTo>
                  <a:lnTo>
                    <a:pt x="976" y="1149"/>
                  </a:lnTo>
                  <a:lnTo>
                    <a:pt x="977" y="1147"/>
                  </a:lnTo>
                  <a:lnTo>
                    <a:pt x="980" y="1149"/>
                  </a:lnTo>
                  <a:lnTo>
                    <a:pt x="984" y="1149"/>
                  </a:lnTo>
                  <a:lnTo>
                    <a:pt x="990" y="1149"/>
                  </a:lnTo>
                  <a:lnTo>
                    <a:pt x="991" y="1149"/>
                  </a:lnTo>
                  <a:lnTo>
                    <a:pt x="995" y="1149"/>
                  </a:lnTo>
                  <a:lnTo>
                    <a:pt x="996" y="1149"/>
                  </a:lnTo>
                  <a:lnTo>
                    <a:pt x="999" y="1149"/>
                  </a:lnTo>
                  <a:lnTo>
                    <a:pt x="1000" y="1149"/>
                  </a:lnTo>
                  <a:lnTo>
                    <a:pt x="1004" y="1149"/>
                  </a:lnTo>
                  <a:lnTo>
                    <a:pt x="1005" y="1149"/>
                  </a:lnTo>
                  <a:lnTo>
                    <a:pt x="1007" y="1147"/>
                  </a:lnTo>
                  <a:lnTo>
                    <a:pt x="1010" y="1147"/>
                  </a:lnTo>
                  <a:lnTo>
                    <a:pt x="1012" y="1147"/>
                  </a:lnTo>
                  <a:lnTo>
                    <a:pt x="1014" y="1146"/>
                  </a:lnTo>
                  <a:lnTo>
                    <a:pt x="1015" y="1145"/>
                  </a:lnTo>
                  <a:lnTo>
                    <a:pt x="1015" y="1144"/>
                  </a:lnTo>
                  <a:lnTo>
                    <a:pt x="1015" y="1142"/>
                  </a:lnTo>
                  <a:lnTo>
                    <a:pt x="1017" y="1141"/>
                  </a:lnTo>
                  <a:lnTo>
                    <a:pt x="1021" y="1139"/>
                  </a:lnTo>
                  <a:lnTo>
                    <a:pt x="1027" y="1137"/>
                  </a:lnTo>
                  <a:lnTo>
                    <a:pt x="1030" y="1137"/>
                  </a:lnTo>
                  <a:lnTo>
                    <a:pt x="1034" y="1137"/>
                  </a:lnTo>
                  <a:lnTo>
                    <a:pt x="1035" y="1139"/>
                  </a:lnTo>
                  <a:lnTo>
                    <a:pt x="1039" y="1140"/>
                  </a:lnTo>
                  <a:lnTo>
                    <a:pt x="1040" y="1142"/>
                  </a:lnTo>
                  <a:lnTo>
                    <a:pt x="1042" y="1142"/>
                  </a:lnTo>
                  <a:lnTo>
                    <a:pt x="1042" y="1145"/>
                  </a:lnTo>
                  <a:lnTo>
                    <a:pt x="1044" y="1146"/>
                  </a:lnTo>
                  <a:lnTo>
                    <a:pt x="1044" y="1149"/>
                  </a:lnTo>
                  <a:lnTo>
                    <a:pt x="1045" y="1150"/>
                  </a:lnTo>
                  <a:lnTo>
                    <a:pt x="1045" y="1151"/>
                  </a:lnTo>
                  <a:lnTo>
                    <a:pt x="1045" y="1154"/>
                  </a:lnTo>
                  <a:lnTo>
                    <a:pt x="1045" y="1156"/>
                  </a:lnTo>
                  <a:lnTo>
                    <a:pt x="1044" y="1159"/>
                  </a:lnTo>
                  <a:lnTo>
                    <a:pt x="1044" y="1161"/>
                  </a:lnTo>
                  <a:lnTo>
                    <a:pt x="1044" y="1162"/>
                  </a:lnTo>
                  <a:lnTo>
                    <a:pt x="1042" y="1165"/>
                  </a:lnTo>
                  <a:lnTo>
                    <a:pt x="1041" y="1166"/>
                  </a:lnTo>
                  <a:lnTo>
                    <a:pt x="1040" y="1170"/>
                  </a:lnTo>
                  <a:lnTo>
                    <a:pt x="1039" y="1171"/>
                  </a:lnTo>
                  <a:lnTo>
                    <a:pt x="1037" y="1172"/>
                  </a:lnTo>
                  <a:lnTo>
                    <a:pt x="1036" y="1175"/>
                  </a:lnTo>
                  <a:lnTo>
                    <a:pt x="1035" y="1176"/>
                  </a:lnTo>
                  <a:lnTo>
                    <a:pt x="1034" y="1177"/>
                  </a:lnTo>
                  <a:lnTo>
                    <a:pt x="1034" y="1179"/>
                  </a:lnTo>
                  <a:lnTo>
                    <a:pt x="1034" y="1182"/>
                  </a:lnTo>
                  <a:lnTo>
                    <a:pt x="1032" y="1185"/>
                  </a:lnTo>
                  <a:lnTo>
                    <a:pt x="1031" y="1186"/>
                  </a:lnTo>
                  <a:lnTo>
                    <a:pt x="1031" y="1187"/>
                  </a:lnTo>
                  <a:lnTo>
                    <a:pt x="1031" y="1189"/>
                  </a:lnTo>
                  <a:lnTo>
                    <a:pt x="1032" y="1190"/>
                  </a:lnTo>
                  <a:lnTo>
                    <a:pt x="1034" y="1190"/>
                  </a:lnTo>
                  <a:lnTo>
                    <a:pt x="1035" y="1191"/>
                  </a:lnTo>
                  <a:lnTo>
                    <a:pt x="1035" y="1194"/>
                  </a:lnTo>
                  <a:lnTo>
                    <a:pt x="1035" y="1195"/>
                  </a:lnTo>
                  <a:lnTo>
                    <a:pt x="1035" y="1196"/>
                  </a:lnTo>
                  <a:lnTo>
                    <a:pt x="1036" y="1196"/>
                  </a:lnTo>
                  <a:lnTo>
                    <a:pt x="1037" y="1196"/>
                  </a:lnTo>
                  <a:lnTo>
                    <a:pt x="1039" y="1196"/>
                  </a:lnTo>
                  <a:lnTo>
                    <a:pt x="1040" y="1197"/>
                  </a:lnTo>
                  <a:lnTo>
                    <a:pt x="1042" y="1199"/>
                  </a:lnTo>
                  <a:lnTo>
                    <a:pt x="1042" y="1200"/>
                  </a:lnTo>
                  <a:lnTo>
                    <a:pt x="1042" y="1201"/>
                  </a:lnTo>
                  <a:lnTo>
                    <a:pt x="1041" y="1201"/>
                  </a:lnTo>
                  <a:lnTo>
                    <a:pt x="1039" y="1201"/>
                  </a:lnTo>
                  <a:lnTo>
                    <a:pt x="1037" y="1201"/>
                  </a:lnTo>
                  <a:lnTo>
                    <a:pt x="1036" y="1201"/>
                  </a:lnTo>
                  <a:lnTo>
                    <a:pt x="1035" y="1201"/>
                  </a:lnTo>
                  <a:lnTo>
                    <a:pt x="1032" y="1202"/>
                  </a:lnTo>
                  <a:lnTo>
                    <a:pt x="1030" y="1202"/>
                  </a:lnTo>
                  <a:lnTo>
                    <a:pt x="1026" y="1205"/>
                  </a:lnTo>
                  <a:lnTo>
                    <a:pt x="1022" y="1206"/>
                  </a:lnTo>
                  <a:lnTo>
                    <a:pt x="1020" y="1207"/>
                  </a:lnTo>
                  <a:lnTo>
                    <a:pt x="1017" y="1209"/>
                  </a:lnTo>
                  <a:lnTo>
                    <a:pt x="1015" y="1210"/>
                  </a:lnTo>
                  <a:lnTo>
                    <a:pt x="1012" y="1212"/>
                  </a:lnTo>
                  <a:lnTo>
                    <a:pt x="1011" y="1212"/>
                  </a:lnTo>
                  <a:lnTo>
                    <a:pt x="1010" y="1214"/>
                  </a:lnTo>
                  <a:lnTo>
                    <a:pt x="1010" y="1215"/>
                  </a:lnTo>
                  <a:lnTo>
                    <a:pt x="1011" y="1216"/>
                  </a:lnTo>
                  <a:lnTo>
                    <a:pt x="1011" y="1217"/>
                  </a:lnTo>
                  <a:lnTo>
                    <a:pt x="1010" y="1217"/>
                  </a:lnTo>
                  <a:lnTo>
                    <a:pt x="1010" y="1219"/>
                  </a:lnTo>
                  <a:lnTo>
                    <a:pt x="1007" y="1217"/>
                  </a:lnTo>
                  <a:lnTo>
                    <a:pt x="1006" y="1217"/>
                  </a:lnTo>
                  <a:lnTo>
                    <a:pt x="1005" y="1217"/>
                  </a:lnTo>
                  <a:lnTo>
                    <a:pt x="1004" y="1220"/>
                  </a:lnTo>
                  <a:lnTo>
                    <a:pt x="1001" y="1220"/>
                  </a:lnTo>
                  <a:lnTo>
                    <a:pt x="999" y="1221"/>
                  </a:lnTo>
                  <a:lnTo>
                    <a:pt x="997" y="1221"/>
                  </a:lnTo>
                  <a:lnTo>
                    <a:pt x="996" y="1222"/>
                  </a:lnTo>
                  <a:lnTo>
                    <a:pt x="995" y="1224"/>
                  </a:lnTo>
                  <a:lnTo>
                    <a:pt x="992" y="1224"/>
                  </a:lnTo>
                  <a:lnTo>
                    <a:pt x="991" y="1224"/>
                  </a:lnTo>
                  <a:lnTo>
                    <a:pt x="989" y="1224"/>
                  </a:lnTo>
                  <a:lnTo>
                    <a:pt x="986" y="1226"/>
                  </a:lnTo>
                  <a:lnTo>
                    <a:pt x="985" y="1227"/>
                  </a:lnTo>
                  <a:lnTo>
                    <a:pt x="984" y="1229"/>
                  </a:lnTo>
                  <a:lnTo>
                    <a:pt x="981" y="1229"/>
                  </a:lnTo>
                  <a:lnTo>
                    <a:pt x="981" y="1227"/>
                  </a:lnTo>
                  <a:lnTo>
                    <a:pt x="980" y="1229"/>
                  </a:lnTo>
                  <a:lnTo>
                    <a:pt x="977" y="1229"/>
                  </a:lnTo>
                  <a:lnTo>
                    <a:pt x="976" y="1229"/>
                  </a:lnTo>
                  <a:lnTo>
                    <a:pt x="974" y="1229"/>
                  </a:lnTo>
                  <a:lnTo>
                    <a:pt x="972" y="1227"/>
                  </a:lnTo>
                  <a:lnTo>
                    <a:pt x="970" y="1227"/>
                  </a:lnTo>
                  <a:lnTo>
                    <a:pt x="969" y="1227"/>
                  </a:lnTo>
                  <a:lnTo>
                    <a:pt x="967" y="1229"/>
                  </a:lnTo>
                  <a:lnTo>
                    <a:pt x="965" y="1230"/>
                  </a:lnTo>
                  <a:lnTo>
                    <a:pt x="961" y="1231"/>
                  </a:lnTo>
                  <a:lnTo>
                    <a:pt x="960" y="1232"/>
                  </a:lnTo>
                  <a:lnTo>
                    <a:pt x="957" y="1235"/>
                  </a:lnTo>
                  <a:lnTo>
                    <a:pt x="955" y="1236"/>
                  </a:lnTo>
                  <a:lnTo>
                    <a:pt x="954" y="1239"/>
                  </a:lnTo>
                  <a:lnTo>
                    <a:pt x="954" y="1240"/>
                  </a:lnTo>
                  <a:lnTo>
                    <a:pt x="954" y="1241"/>
                  </a:lnTo>
                  <a:lnTo>
                    <a:pt x="954" y="1242"/>
                  </a:lnTo>
                  <a:lnTo>
                    <a:pt x="954" y="1244"/>
                  </a:lnTo>
                  <a:lnTo>
                    <a:pt x="955" y="1246"/>
                  </a:lnTo>
                  <a:lnTo>
                    <a:pt x="955" y="1247"/>
                  </a:lnTo>
                  <a:lnTo>
                    <a:pt x="956" y="1250"/>
                  </a:lnTo>
                  <a:lnTo>
                    <a:pt x="957" y="1252"/>
                  </a:lnTo>
                  <a:lnTo>
                    <a:pt x="959" y="1255"/>
                  </a:lnTo>
                  <a:lnTo>
                    <a:pt x="960" y="1256"/>
                  </a:lnTo>
                  <a:lnTo>
                    <a:pt x="961" y="1260"/>
                  </a:lnTo>
                  <a:lnTo>
                    <a:pt x="964" y="1264"/>
                  </a:lnTo>
                  <a:lnTo>
                    <a:pt x="964" y="1266"/>
                  </a:lnTo>
                  <a:lnTo>
                    <a:pt x="966" y="1267"/>
                  </a:lnTo>
                  <a:lnTo>
                    <a:pt x="970" y="1269"/>
                  </a:lnTo>
                  <a:lnTo>
                    <a:pt x="971" y="1271"/>
                  </a:lnTo>
                  <a:lnTo>
                    <a:pt x="972" y="1274"/>
                  </a:lnTo>
                  <a:lnTo>
                    <a:pt x="975" y="1277"/>
                  </a:lnTo>
                  <a:lnTo>
                    <a:pt x="977" y="1281"/>
                  </a:lnTo>
                  <a:lnTo>
                    <a:pt x="980" y="1285"/>
                  </a:lnTo>
                  <a:lnTo>
                    <a:pt x="985" y="1292"/>
                  </a:lnTo>
                  <a:lnTo>
                    <a:pt x="987" y="1295"/>
                  </a:lnTo>
                  <a:lnTo>
                    <a:pt x="989" y="1299"/>
                  </a:lnTo>
                  <a:lnTo>
                    <a:pt x="989" y="1301"/>
                  </a:lnTo>
                  <a:lnTo>
                    <a:pt x="989" y="1304"/>
                  </a:lnTo>
                  <a:lnTo>
                    <a:pt x="989" y="1310"/>
                  </a:lnTo>
                  <a:lnTo>
                    <a:pt x="989" y="1312"/>
                  </a:lnTo>
                  <a:lnTo>
                    <a:pt x="989" y="1315"/>
                  </a:lnTo>
                  <a:lnTo>
                    <a:pt x="987" y="1317"/>
                  </a:lnTo>
                  <a:lnTo>
                    <a:pt x="987" y="1319"/>
                  </a:lnTo>
                  <a:lnTo>
                    <a:pt x="987" y="1321"/>
                  </a:lnTo>
                  <a:lnTo>
                    <a:pt x="987" y="1325"/>
                  </a:lnTo>
                  <a:lnTo>
                    <a:pt x="987" y="1329"/>
                  </a:lnTo>
                  <a:lnTo>
                    <a:pt x="989" y="1330"/>
                  </a:lnTo>
                  <a:lnTo>
                    <a:pt x="989" y="1334"/>
                  </a:lnTo>
                  <a:lnTo>
                    <a:pt x="990" y="1337"/>
                  </a:lnTo>
                  <a:lnTo>
                    <a:pt x="990" y="1341"/>
                  </a:lnTo>
                  <a:lnTo>
                    <a:pt x="990" y="1345"/>
                  </a:lnTo>
                  <a:lnTo>
                    <a:pt x="990" y="1347"/>
                  </a:lnTo>
                  <a:lnTo>
                    <a:pt x="990" y="1351"/>
                  </a:lnTo>
                  <a:lnTo>
                    <a:pt x="990" y="1355"/>
                  </a:lnTo>
                  <a:lnTo>
                    <a:pt x="990" y="1357"/>
                  </a:lnTo>
                  <a:lnTo>
                    <a:pt x="989" y="1360"/>
                  </a:lnTo>
                  <a:lnTo>
                    <a:pt x="986" y="1361"/>
                  </a:lnTo>
                  <a:lnTo>
                    <a:pt x="985" y="1364"/>
                  </a:lnTo>
                  <a:lnTo>
                    <a:pt x="984" y="1365"/>
                  </a:lnTo>
                  <a:lnTo>
                    <a:pt x="984" y="1367"/>
                  </a:lnTo>
                  <a:lnTo>
                    <a:pt x="984" y="1370"/>
                  </a:lnTo>
                  <a:lnTo>
                    <a:pt x="982" y="1372"/>
                  </a:lnTo>
                  <a:lnTo>
                    <a:pt x="981" y="1374"/>
                  </a:lnTo>
                  <a:lnTo>
                    <a:pt x="980" y="1374"/>
                  </a:lnTo>
                  <a:lnTo>
                    <a:pt x="979" y="1374"/>
                  </a:lnTo>
                  <a:lnTo>
                    <a:pt x="975" y="1374"/>
                  </a:lnTo>
                  <a:lnTo>
                    <a:pt x="974" y="1374"/>
                  </a:lnTo>
                  <a:lnTo>
                    <a:pt x="972" y="1374"/>
                  </a:lnTo>
                  <a:lnTo>
                    <a:pt x="969" y="1374"/>
                  </a:lnTo>
                  <a:lnTo>
                    <a:pt x="967" y="1376"/>
                  </a:lnTo>
                  <a:lnTo>
                    <a:pt x="966" y="1376"/>
                  </a:lnTo>
                  <a:lnTo>
                    <a:pt x="965" y="1376"/>
                  </a:lnTo>
                  <a:lnTo>
                    <a:pt x="962" y="1376"/>
                  </a:lnTo>
                  <a:lnTo>
                    <a:pt x="961" y="1375"/>
                  </a:lnTo>
                  <a:lnTo>
                    <a:pt x="960" y="1374"/>
                  </a:lnTo>
                  <a:lnTo>
                    <a:pt x="959" y="1372"/>
                  </a:lnTo>
                  <a:lnTo>
                    <a:pt x="957" y="1372"/>
                  </a:lnTo>
                  <a:lnTo>
                    <a:pt x="955" y="1371"/>
                  </a:lnTo>
                  <a:lnTo>
                    <a:pt x="954" y="1370"/>
                  </a:lnTo>
                  <a:lnTo>
                    <a:pt x="951" y="1369"/>
                  </a:lnTo>
                  <a:lnTo>
                    <a:pt x="951" y="1366"/>
                  </a:lnTo>
                  <a:lnTo>
                    <a:pt x="950" y="1364"/>
                  </a:lnTo>
                  <a:lnTo>
                    <a:pt x="950" y="1361"/>
                  </a:lnTo>
                  <a:lnTo>
                    <a:pt x="950" y="1360"/>
                  </a:lnTo>
                  <a:lnTo>
                    <a:pt x="949" y="1359"/>
                  </a:lnTo>
                  <a:lnTo>
                    <a:pt x="947" y="1359"/>
                  </a:lnTo>
                  <a:lnTo>
                    <a:pt x="946" y="1357"/>
                  </a:lnTo>
                  <a:lnTo>
                    <a:pt x="945" y="1356"/>
                  </a:lnTo>
                  <a:lnTo>
                    <a:pt x="944" y="1355"/>
                  </a:lnTo>
                  <a:lnTo>
                    <a:pt x="942" y="1355"/>
                  </a:lnTo>
                  <a:lnTo>
                    <a:pt x="941" y="1355"/>
                  </a:lnTo>
                  <a:lnTo>
                    <a:pt x="939" y="1355"/>
                  </a:lnTo>
                  <a:lnTo>
                    <a:pt x="939" y="1354"/>
                  </a:lnTo>
                  <a:lnTo>
                    <a:pt x="936" y="1354"/>
                  </a:lnTo>
                  <a:lnTo>
                    <a:pt x="934" y="1354"/>
                  </a:lnTo>
                  <a:lnTo>
                    <a:pt x="932" y="1352"/>
                  </a:lnTo>
                  <a:lnTo>
                    <a:pt x="929" y="1352"/>
                  </a:lnTo>
                  <a:lnTo>
                    <a:pt x="927" y="1352"/>
                  </a:lnTo>
                  <a:lnTo>
                    <a:pt x="925" y="1354"/>
                  </a:lnTo>
                  <a:lnTo>
                    <a:pt x="922" y="1355"/>
                  </a:lnTo>
                  <a:lnTo>
                    <a:pt x="919" y="1356"/>
                  </a:lnTo>
                  <a:lnTo>
                    <a:pt x="917" y="1356"/>
                  </a:lnTo>
                  <a:lnTo>
                    <a:pt x="916" y="1356"/>
                  </a:lnTo>
                  <a:lnTo>
                    <a:pt x="914" y="1356"/>
                  </a:lnTo>
                  <a:lnTo>
                    <a:pt x="912" y="1356"/>
                  </a:lnTo>
                  <a:lnTo>
                    <a:pt x="911" y="1356"/>
                  </a:lnTo>
                  <a:lnTo>
                    <a:pt x="910" y="1356"/>
                  </a:lnTo>
                  <a:lnTo>
                    <a:pt x="909" y="1355"/>
                  </a:lnTo>
                  <a:lnTo>
                    <a:pt x="907" y="1355"/>
                  </a:lnTo>
                  <a:lnTo>
                    <a:pt x="906" y="1354"/>
                  </a:lnTo>
                  <a:lnTo>
                    <a:pt x="905" y="1352"/>
                  </a:lnTo>
                  <a:lnTo>
                    <a:pt x="904" y="1351"/>
                  </a:lnTo>
                  <a:lnTo>
                    <a:pt x="902" y="1351"/>
                  </a:lnTo>
                  <a:lnTo>
                    <a:pt x="900" y="1351"/>
                  </a:lnTo>
                  <a:lnTo>
                    <a:pt x="899" y="1351"/>
                  </a:lnTo>
                  <a:lnTo>
                    <a:pt x="897" y="1351"/>
                  </a:lnTo>
                  <a:lnTo>
                    <a:pt x="896" y="1350"/>
                  </a:lnTo>
                  <a:lnTo>
                    <a:pt x="895" y="1349"/>
                  </a:lnTo>
                  <a:lnTo>
                    <a:pt x="894" y="1347"/>
                  </a:lnTo>
                  <a:lnTo>
                    <a:pt x="892" y="1347"/>
                  </a:lnTo>
                  <a:lnTo>
                    <a:pt x="892" y="1346"/>
                  </a:lnTo>
                  <a:lnTo>
                    <a:pt x="891" y="1345"/>
                  </a:lnTo>
                  <a:lnTo>
                    <a:pt x="891" y="1344"/>
                  </a:lnTo>
                  <a:lnTo>
                    <a:pt x="890" y="1342"/>
                  </a:lnTo>
                  <a:lnTo>
                    <a:pt x="890" y="1340"/>
                  </a:lnTo>
                  <a:lnTo>
                    <a:pt x="889" y="1339"/>
                  </a:lnTo>
                  <a:lnTo>
                    <a:pt x="887" y="1337"/>
                  </a:lnTo>
                  <a:lnTo>
                    <a:pt x="886" y="1336"/>
                  </a:lnTo>
                  <a:lnTo>
                    <a:pt x="885" y="1336"/>
                  </a:lnTo>
                  <a:lnTo>
                    <a:pt x="885" y="1335"/>
                  </a:lnTo>
                  <a:lnTo>
                    <a:pt x="885" y="1334"/>
                  </a:lnTo>
                  <a:lnTo>
                    <a:pt x="885" y="1332"/>
                  </a:lnTo>
                  <a:lnTo>
                    <a:pt x="882" y="1330"/>
                  </a:lnTo>
                  <a:lnTo>
                    <a:pt x="882" y="1329"/>
                  </a:lnTo>
                  <a:lnTo>
                    <a:pt x="882" y="1327"/>
                  </a:lnTo>
                  <a:lnTo>
                    <a:pt x="882" y="1326"/>
                  </a:lnTo>
                  <a:lnTo>
                    <a:pt x="880" y="1325"/>
                  </a:lnTo>
                  <a:lnTo>
                    <a:pt x="876" y="1322"/>
                  </a:lnTo>
                  <a:lnTo>
                    <a:pt x="875" y="1322"/>
                  </a:lnTo>
                  <a:lnTo>
                    <a:pt x="875" y="1324"/>
                  </a:lnTo>
                  <a:lnTo>
                    <a:pt x="874" y="1326"/>
                  </a:lnTo>
                  <a:lnTo>
                    <a:pt x="872" y="1327"/>
                  </a:lnTo>
                  <a:lnTo>
                    <a:pt x="871" y="1329"/>
                  </a:lnTo>
                  <a:lnTo>
                    <a:pt x="870" y="1329"/>
                  </a:lnTo>
                  <a:lnTo>
                    <a:pt x="870" y="1327"/>
                  </a:lnTo>
                  <a:lnTo>
                    <a:pt x="869" y="1327"/>
                  </a:lnTo>
                  <a:lnTo>
                    <a:pt x="869" y="1326"/>
                  </a:lnTo>
                  <a:lnTo>
                    <a:pt x="870" y="1322"/>
                  </a:lnTo>
                  <a:lnTo>
                    <a:pt x="854" y="1314"/>
                  </a:lnTo>
                  <a:lnTo>
                    <a:pt x="853" y="1319"/>
                  </a:lnTo>
                  <a:lnTo>
                    <a:pt x="843" y="1340"/>
                  </a:lnTo>
                  <a:lnTo>
                    <a:pt x="838" y="1337"/>
                  </a:lnTo>
                  <a:lnTo>
                    <a:pt x="840" y="1332"/>
                  </a:lnTo>
                  <a:lnTo>
                    <a:pt x="841" y="1331"/>
                  </a:lnTo>
                  <a:lnTo>
                    <a:pt x="849" y="1314"/>
                  </a:lnTo>
                  <a:lnTo>
                    <a:pt x="845" y="1311"/>
                  </a:lnTo>
                  <a:lnTo>
                    <a:pt x="840" y="1320"/>
                  </a:lnTo>
                  <a:lnTo>
                    <a:pt x="836" y="1317"/>
                  </a:lnTo>
                  <a:lnTo>
                    <a:pt x="840" y="1309"/>
                  </a:lnTo>
                  <a:lnTo>
                    <a:pt x="838" y="1305"/>
                  </a:lnTo>
                  <a:lnTo>
                    <a:pt x="836" y="1306"/>
                  </a:lnTo>
                  <a:lnTo>
                    <a:pt x="833" y="1315"/>
                  </a:lnTo>
                  <a:lnTo>
                    <a:pt x="828" y="1312"/>
                  </a:lnTo>
                  <a:lnTo>
                    <a:pt x="829" y="1306"/>
                  </a:lnTo>
                  <a:lnTo>
                    <a:pt x="826" y="1306"/>
                  </a:lnTo>
                  <a:lnTo>
                    <a:pt x="826" y="1304"/>
                  </a:lnTo>
                  <a:lnTo>
                    <a:pt x="831" y="1302"/>
                  </a:lnTo>
                  <a:lnTo>
                    <a:pt x="831" y="1295"/>
                  </a:lnTo>
                  <a:lnTo>
                    <a:pt x="830" y="1290"/>
                  </a:lnTo>
                  <a:lnTo>
                    <a:pt x="833" y="1289"/>
                  </a:lnTo>
                  <a:lnTo>
                    <a:pt x="833" y="1292"/>
                  </a:lnTo>
                  <a:lnTo>
                    <a:pt x="846" y="1287"/>
                  </a:lnTo>
                  <a:lnTo>
                    <a:pt x="841" y="1275"/>
                  </a:lnTo>
                  <a:lnTo>
                    <a:pt x="834" y="1279"/>
                  </a:lnTo>
                  <a:lnTo>
                    <a:pt x="836" y="1285"/>
                  </a:lnTo>
                  <a:lnTo>
                    <a:pt x="834" y="1286"/>
                  </a:lnTo>
                  <a:lnTo>
                    <a:pt x="831" y="1279"/>
                  </a:lnTo>
                  <a:lnTo>
                    <a:pt x="824" y="1281"/>
                  </a:lnTo>
                  <a:lnTo>
                    <a:pt x="819" y="1292"/>
                  </a:lnTo>
                  <a:lnTo>
                    <a:pt x="818" y="1296"/>
                  </a:lnTo>
                  <a:lnTo>
                    <a:pt x="818" y="1302"/>
                  </a:lnTo>
                  <a:lnTo>
                    <a:pt x="821" y="1302"/>
                  </a:lnTo>
                  <a:lnTo>
                    <a:pt x="820" y="1305"/>
                  </a:lnTo>
                  <a:lnTo>
                    <a:pt x="815" y="1305"/>
                  </a:lnTo>
                  <a:lnTo>
                    <a:pt x="814" y="1317"/>
                  </a:lnTo>
                  <a:lnTo>
                    <a:pt x="819" y="1320"/>
                  </a:lnTo>
                  <a:lnTo>
                    <a:pt x="825" y="1322"/>
                  </a:lnTo>
                  <a:lnTo>
                    <a:pt x="826" y="1320"/>
                  </a:lnTo>
                  <a:lnTo>
                    <a:pt x="828" y="1321"/>
                  </a:lnTo>
                  <a:lnTo>
                    <a:pt x="828" y="1322"/>
                  </a:lnTo>
                  <a:lnTo>
                    <a:pt x="831" y="1330"/>
                  </a:lnTo>
                  <a:lnTo>
                    <a:pt x="830" y="1332"/>
                  </a:lnTo>
                  <a:lnTo>
                    <a:pt x="828" y="1332"/>
                  </a:lnTo>
                  <a:lnTo>
                    <a:pt x="823" y="1326"/>
                  </a:lnTo>
                  <a:lnTo>
                    <a:pt x="809" y="1320"/>
                  </a:lnTo>
                  <a:lnTo>
                    <a:pt x="811" y="1306"/>
                  </a:lnTo>
                  <a:lnTo>
                    <a:pt x="810" y="1306"/>
                  </a:lnTo>
                  <a:lnTo>
                    <a:pt x="810" y="1305"/>
                  </a:lnTo>
                  <a:lnTo>
                    <a:pt x="811" y="1304"/>
                  </a:lnTo>
                  <a:lnTo>
                    <a:pt x="810" y="1304"/>
                  </a:lnTo>
                  <a:lnTo>
                    <a:pt x="808" y="1302"/>
                  </a:lnTo>
                  <a:lnTo>
                    <a:pt x="804" y="1301"/>
                  </a:lnTo>
                  <a:lnTo>
                    <a:pt x="798" y="1300"/>
                  </a:lnTo>
                  <a:lnTo>
                    <a:pt x="796" y="1300"/>
                  </a:lnTo>
                  <a:lnTo>
                    <a:pt x="794" y="1299"/>
                  </a:lnTo>
                  <a:lnTo>
                    <a:pt x="790" y="1299"/>
                  </a:lnTo>
                  <a:lnTo>
                    <a:pt x="786" y="1299"/>
                  </a:lnTo>
                  <a:lnTo>
                    <a:pt x="783" y="1299"/>
                  </a:lnTo>
                  <a:lnTo>
                    <a:pt x="779" y="1299"/>
                  </a:lnTo>
                  <a:lnTo>
                    <a:pt x="775" y="1299"/>
                  </a:lnTo>
                  <a:lnTo>
                    <a:pt x="771" y="1297"/>
                  </a:lnTo>
                  <a:lnTo>
                    <a:pt x="766" y="1297"/>
                  </a:lnTo>
                  <a:lnTo>
                    <a:pt x="761" y="1297"/>
                  </a:lnTo>
                  <a:lnTo>
                    <a:pt x="753" y="1296"/>
                  </a:lnTo>
                  <a:lnTo>
                    <a:pt x="741" y="1296"/>
                  </a:lnTo>
                  <a:lnTo>
                    <a:pt x="734" y="1296"/>
                  </a:lnTo>
                  <a:lnTo>
                    <a:pt x="730" y="1297"/>
                  </a:lnTo>
                  <a:lnTo>
                    <a:pt x="725" y="1297"/>
                  </a:lnTo>
                  <a:lnTo>
                    <a:pt x="720" y="1299"/>
                  </a:lnTo>
                  <a:lnTo>
                    <a:pt x="716" y="1300"/>
                  </a:lnTo>
                  <a:lnTo>
                    <a:pt x="714" y="1301"/>
                  </a:lnTo>
                  <a:lnTo>
                    <a:pt x="711" y="1302"/>
                  </a:lnTo>
                  <a:lnTo>
                    <a:pt x="710" y="1304"/>
                  </a:lnTo>
                  <a:lnTo>
                    <a:pt x="709" y="1305"/>
                  </a:lnTo>
                  <a:lnTo>
                    <a:pt x="709" y="1306"/>
                  </a:lnTo>
                  <a:lnTo>
                    <a:pt x="708" y="1306"/>
                  </a:lnTo>
                  <a:lnTo>
                    <a:pt x="706" y="1307"/>
                  </a:lnTo>
                  <a:lnTo>
                    <a:pt x="706" y="1309"/>
                  </a:lnTo>
                  <a:lnTo>
                    <a:pt x="706" y="1310"/>
                  </a:lnTo>
                  <a:lnTo>
                    <a:pt x="706" y="1311"/>
                  </a:lnTo>
                  <a:lnTo>
                    <a:pt x="708" y="1312"/>
                  </a:lnTo>
                  <a:lnTo>
                    <a:pt x="708" y="1314"/>
                  </a:lnTo>
                  <a:lnTo>
                    <a:pt x="710" y="1315"/>
                  </a:lnTo>
                  <a:lnTo>
                    <a:pt x="711" y="1316"/>
                  </a:lnTo>
                  <a:lnTo>
                    <a:pt x="713" y="1317"/>
                  </a:lnTo>
                  <a:lnTo>
                    <a:pt x="711" y="1319"/>
                  </a:lnTo>
                  <a:lnTo>
                    <a:pt x="711" y="1320"/>
                  </a:lnTo>
                  <a:lnTo>
                    <a:pt x="710" y="1320"/>
                  </a:lnTo>
                  <a:lnTo>
                    <a:pt x="710" y="1321"/>
                  </a:lnTo>
                  <a:lnTo>
                    <a:pt x="709" y="1322"/>
                  </a:lnTo>
                  <a:lnTo>
                    <a:pt x="708" y="1322"/>
                  </a:lnTo>
                  <a:lnTo>
                    <a:pt x="704" y="1322"/>
                  </a:lnTo>
                  <a:lnTo>
                    <a:pt x="704" y="1324"/>
                  </a:lnTo>
                  <a:lnTo>
                    <a:pt x="703" y="1325"/>
                  </a:lnTo>
                  <a:lnTo>
                    <a:pt x="701" y="1325"/>
                  </a:lnTo>
                  <a:lnTo>
                    <a:pt x="700" y="1325"/>
                  </a:lnTo>
                  <a:lnTo>
                    <a:pt x="699" y="1326"/>
                  </a:lnTo>
                  <a:lnTo>
                    <a:pt x="698" y="1330"/>
                  </a:lnTo>
                  <a:lnTo>
                    <a:pt x="698" y="1331"/>
                  </a:lnTo>
                  <a:lnTo>
                    <a:pt x="696" y="1331"/>
                  </a:lnTo>
                  <a:lnTo>
                    <a:pt x="694" y="1331"/>
                  </a:lnTo>
                  <a:lnTo>
                    <a:pt x="693" y="1331"/>
                  </a:lnTo>
                  <a:lnTo>
                    <a:pt x="691" y="1331"/>
                  </a:lnTo>
                  <a:lnTo>
                    <a:pt x="690" y="1331"/>
                  </a:lnTo>
                  <a:lnTo>
                    <a:pt x="690" y="1330"/>
                  </a:lnTo>
                  <a:lnTo>
                    <a:pt x="689" y="1329"/>
                  </a:lnTo>
                  <a:lnTo>
                    <a:pt x="688" y="1326"/>
                  </a:lnTo>
                  <a:lnTo>
                    <a:pt x="688" y="1325"/>
                  </a:lnTo>
                  <a:lnTo>
                    <a:pt x="686" y="1325"/>
                  </a:lnTo>
                  <a:lnTo>
                    <a:pt x="685" y="1326"/>
                  </a:lnTo>
                  <a:lnTo>
                    <a:pt x="684" y="1327"/>
                  </a:lnTo>
                  <a:lnTo>
                    <a:pt x="683" y="1327"/>
                  </a:lnTo>
                  <a:lnTo>
                    <a:pt x="681" y="1329"/>
                  </a:lnTo>
                  <a:lnTo>
                    <a:pt x="681" y="1330"/>
                  </a:lnTo>
                  <a:lnTo>
                    <a:pt x="679" y="1330"/>
                  </a:lnTo>
                  <a:lnTo>
                    <a:pt x="679" y="1331"/>
                  </a:lnTo>
                  <a:lnTo>
                    <a:pt x="679" y="1332"/>
                  </a:lnTo>
                  <a:lnTo>
                    <a:pt x="680" y="1334"/>
                  </a:lnTo>
                  <a:lnTo>
                    <a:pt x="681" y="1335"/>
                  </a:lnTo>
                  <a:lnTo>
                    <a:pt x="680" y="1336"/>
                  </a:lnTo>
                  <a:lnTo>
                    <a:pt x="679" y="1336"/>
                  </a:lnTo>
                  <a:lnTo>
                    <a:pt x="678" y="1336"/>
                  </a:lnTo>
                  <a:lnTo>
                    <a:pt x="676" y="1336"/>
                  </a:lnTo>
                  <a:lnTo>
                    <a:pt x="675" y="1336"/>
                  </a:lnTo>
                  <a:lnTo>
                    <a:pt x="674" y="1335"/>
                  </a:lnTo>
                  <a:lnTo>
                    <a:pt x="673" y="1335"/>
                  </a:lnTo>
                  <a:lnTo>
                    <a:pt x="671" y="1336"/>
                  </a:lnTo>
                  <a:lnTo>
                    <a:pt x="671" y="1339"/>
                  </a:lnTo>
                  <a:lnTo>
                    <a:pt x="670" y="1340"/>
                  </a:lnTo>
                  <a:lnTo>
                    <a:pt x="669" y="1341"/>
                  </a:lnTo>
                  <a:lnTo>
                    <a:pt x="669" y="1342"/>
                  </a:lnTo>
                  <a:lnTo>
                    <a:pt x="666" y="1345"/>
                  </a:lnTo>
                  <a:lnTo>
                    <a:pt x="664" y="1345"/>
                  </a:lnTo>
                  <a:lnTo>
                    <a:pt x="663" y="1345"/>
                  </a:lnTo>
                  <a:lnTo>
                    <a:pt x="660" y="1346"/>
                  </a:lnTo>
                  <a:lnTo>
                    <a:pt x="658" y="1347"/>
                  </a:lnTo>
                  <a:lnTo>
                    <a:pt x="655" y="1346"/>
                  </a:lnTo>
                  <a:lnTo>
                    <a:pt x="654" y="1346"/>
                  </a:lnTo>
                  <a:lnTo>
                    <a:pt x="653" y="1346"/>
                  </a:lnTo>
                  <a:lnTo>
                    <a:pt x="651" y="1346"/>
                  </a:lnTo>
                  <a:lnTo>
                    <a:pt x="650" y="1347"/>
                  </a:lnTo>
                  <a:lnTo>
                    <a:pt x="649" y="1347"/>
                  </a:lnTo>
                  <a:lnTo>
                    <a:pt x="648" y="1347"/>
                  </a:lnTo>
                  <a:lnTo>
                    <a:pt x="646" y="1349"/>
                  </a:lnTo>
                  <a:lnTo>
                    <a:pt x="646" y="1350"/>
                  </a:lnTo>
                  <a:lnTo>
                    <a:pt x="646" y="1352"/>
                  </a:lnTo>
                  <a:lnTo>
                    <a:pt x="645" y="1354"/>
                  </a:lnTo>
                  <a:lnTo>
                    <a:pt x="644" y="1355"/>
                  </a:lnTo>
                  <a:lnTo>
                    <a:pt x="641" y="1355"/>
                  </a:lnTo>
                  <a:lnTo>
                    <a:pt x="641" y="1354"/>
                  </a:lnTo>
                  <a:lnTo>
                    <a:pt x="640" y="1354"/>
                  </a:lnTo>
                  <a:lnTo>
                    <a:pt x="639" y="1352"/>
                  </a:lnTo>
                  <a:lnTo>
                    <a:pt x="636" y="1352"/>
                  </a:lnTo>
                  <a:lnTo>
                    <a:pt x="634" y="1352"/>
                  </a:lnTo>
                  <a:lnTo>
                    <a:pt x="633" y="1352"/>
                  </a:lnTo>
                  <a:lnTo>
                    <a:pt x="633" y="1351"/>
                  </a:lnTo>
                  <a:lnTo>
                    <a:pt x="631" y="1350"/>
                  </a:lnTo>
                  <a:lnTo>
                    <a:pt x="630" y="1349"/>
                  </a:lnTo>
                  <a:lnTo>
                    <a:pt x="629" y="1350"/>
                  </a:lnTo>
                  <a:lnTo>
                    <a:pt x="626" y="1350"/>
                  </a:lnTo>
                  <a:lnTo>
                    <a:pt x="625" y="1350"/>
                  </a:lnTo>
                  <a:lnTo>
                    <a:pt x="624" y="1350"/>
                  </a:lnTo>
                  <a:lnTo>
                    <a:pt x="623" y="1349"/>
                  </a:lnTo>
                  <a:lnTo>
                    <a:pt x="620" y="1350"/>
                  </a:lnTo>
                  <a:lnTo>
                    <a:pt x="615" y="1350"/>
                  </a:lnTo>
                  <a:lnTo>
                    <a:pt x="614" y="1351"/>
                  </a:lnTo>
                  <a:lnTo>
                    <a:pt x="613" y="1352"/>
                  </a:lnTo>
                  <a:lnTo>
                    <a:pt x="611" y="1354"/>
                  </a:lnTo>
                  <a:lnTo>
                    <a:pt x="610" y="1354"/>
                  </a:lnTo>
                  <a:lnTo>
                    <a:pt x="608" y="1354"/>
                  </a:lnTo>
                  <a:lnTo>
                    <a:pt x="605" y="1354"/>
                  </a:lnTo>
                  <a:lnTo>
                    <a:pt x="603" y="1354"/>
                  </a:lnTo>
                  <a:lnTo>
                    <a:pt x="601" y="1354"/>
                  </a:lnTo>
                  <a:lnTo>
                    <a:pt x="600" y="1355"/>
                  </a:lnTo>
                  <a:lnTo>
                    <a:pt x="595" y="1355"/>
                  </a:lnTo>
                  <a:lnTo>
                    <a:pt x="591" y="1355"/>
                  </a:lnTo>
                  <a:lnTo>
                    <a:pt x="590" y="1355"/>
                  </a:lnTo>
                  <a:lnTo>
                    <a:pt x="589" y="1355"/>
                  </a:lnTo>
                  <a:lnTo>
                    <a:pt x="588" y="1354"/>
                  </a:lnTo>
                  <a:lnTo>
                    <a:pt x="586" y="1354"/>
                  </a:lnTo>
                  <a:lnTo>
                    <a:pt x="585" y="1354"/>
                  </a:lnTo>
                  <a:lnTo>
                    <a:pt x="584" y="1354"/>
                  </a:lnTo>
                  <a:lnTo>
                    <a:pt x="583" y="1352"/>
                  </a:lnTo>
                  <a:lnTo>
                    <a:pt x="581" y="1352"/>
                  </a:lnTo>
                  <a:lnTo>
                    <a:pt x="579" y="1352"/>
                  </a:lnTo>
                  <a:lnTo>
                    <a:pt x="578" y="1352"/>
                  </a:lnTo>
                  <a:lnTo>
                    <a:pt x="575" y="1351"/>
                  </a:lnTo>
                  <a:lnTo>
                    <a:pt x="574" y="1351"/>
                  </a:lnTo>
                  <a:lnTo>
                    <a:pt x="573" y="1350"/>
                  </a:lnTo>
                  <a:lnTo>
                    <a:pt x="570" y="1350"/>
                  </a:lnTo>
                  <a:lnTo>
                    <a:pt x="569" y="1350"/>
                  </a:lnTo>
                  <a:lnTo>
                    <a:pt x="568" y="1350"/>
                  </a:lnTo>
                  <a:lnTo>
                    <a:pt x="566" y="1350"/>
                  </a:lnTo>
                  <a:lnTo>
                    <a:pt x="565" y="1350"/>
                  </a:lnTo>
                  <a:lnTo>
                    <a:pt x="561" y="1351"/>
                  </a:lnTo>
                  <a:lnTo>
                    <a:pt x="560" y="1351"/>
                  </a:lnTo>
                  <a:lnTo>
                    <a:pt x="558" y="1352"/>
                  </a:lnTo>
                  <a:lnTo>
                    <a:pt x="555" y="1354"/>
                  </a:lnTo>
                  <a:lnTo>
                    <a:pt x="554" y="1355"/>
                  </a:lnTo>
                  <a:lnTo>
                    <a:pt x="554" y="1356"/>
                  </a:lnTo>
                  <a:lnTo>
                    <a:pt x="553" y="1356"/>
                  </a:lnTo>
                  <a:lnTo>
                    <a:pt x="551" y="1356"/>
                  </a:lnTo>
                  <a:lnTo>
                    <a:pt x="551" y="1357"/>
                  </a:lnTo>
                  <a:lnTo>
                    <a:pt x="550" y="1359"/>
                  </a:lnTo>
                  <a:lnTo>
                    <a:pt x="550" y="1360"/>
                  </a:lnTo>
                  <a:lnTo>
                    <a:pt x="549" y="1361"/>
                  </a:lnTo>
                  <a:lnTo>
                    <a:pt x="549" y="1362"/>
                  </a:lnTo>
                  <a:lnTo>
                    <a:pt x="549" y="1364"/>
                  </a:lnTo>
                  <a:lnTo>
                    <a:pt x="550" y="1365"/>
                  </a:lnTo>
                  <a:lnTo>
                    <a:pt x="549" y="1366"/>
                  </a:lnTo>
                  <a:lnTo>
                    <a:pt x="548" y="1367"/>
                  </a:lnTo>
                  <a:lnTo>
                    <a:pt x="546" y="1370"/>
                  </a:lnTo>
                  <a:lnTo>
                    <a:pt x="544" y="1371"/>
                  </a:lnTo>
                  <a:lnTo>
                    <a:pt x="543" y="1372"/>
                  </a:lnTo>
                  <a:lnTo>
                    <a:pt x="540" y="1375"/>
                  </a:lnTo>
                  <a:lnTo>
                    <a:pt x="540" y="1376"/>
                  </a:lnTo>
                  <a:lnTo>
                    <a:pt x="539" y="1376"/>
                  </a:lnTo>
                  <a:lnTo>
                    <a:pt x="535" y="1377"/>
                  </a:lnTo>
                  <a:lnTo>
                    <a:pt x="533" y="1377"/>
                  </a:lnTo>
                  <a:lnTo>
                    <a:pt x="531" y="1379"/>
                  </a:lnTo>
                  <a:lnTo>
                    <a:pt x="526" y="1381"/>
                  </a:lnTo>
                  <a:lnTo>
                    <a:pt x="524" y="1382"/>
                  </a:lnTo>
                  <a:lnTo>
                    <a:pt x="521" y="1382"/>
                  </a:lnTo>
                  <a:lnTo>
                    <a:pt x="520" y="1382"/>
                  </a:lnTo>
                  <a:lnTo>
                    <a:pt x="519" y="1384"/>
                  </a:lnTo>
                  <a:lnTo>
                    <a:pt x="514" y="1385"/>
                  </a:lnTo>
                  <a:lnTo>
                    <a:pt x="513" y="1384"/>
                  </a:lnTo>
                  <a:lnTo>
                    <a:pt x="511" y="1384"/>
                  </a:lnTo>
                  <a:lnTo>
                    <a:pt x="509" y="1384"/>
                  </a:lnTo>
                  <a:lnTo>
                    <a:pt x="505" y="1382"/>
                  </a:lnTo>
                  <a:lnTo>
                    <a:pt x="504" y="1382"/>
                  </a:lnTo>
                  <a:lnTo>
                    <a:pt x="501" y="1381"/>
                  </a:lnTo>
                  <a:lnTo>
                    <a:pt x="499" y="1380"/>
                  </a:lnTo>
                  <a:lnTo>
                    <a:pt x="498" y="1380"/>
                  </a:lnTo>
                  <a:lnTo>
                    <a:pt x="495" y="1379"/>
                  </a:lnTo>
                  <a:lnTo>
                    <a:pt x="493" y="1377"/>
                  </a:lnTo>
                  <a:lnTo>
                    <a:pt x="490" y="1377"/>
                  </a:lnTo>
                  <a:lnTo>
                    <a:pt x="489" y="1376"/>
                  </a:lnTo>
                  <a:lnTo>
                    <a:pt x="486" y="1375"/>
                  </a:lnTo>
                  <a:lnTo>
                    <a:pt x="485" y="1375"/>
                  </a:lnTo>
                  <a:lnTo>
                    <a:pt x="483" y="1375"/>
                  </a:lnTo>
                  <a:lnTo>
                    <a:pt x="481" y="1374"/>
                  </a:lnTo>
                  <a:lnTo>
                    <a:pt x="479" y="1372"/>
                  </a:lnTo>
                  <a:lnTo>
                    <a:pt x="476" y="1372"/>
                  </a:lnTo>
                  <a:lnTo>
                    <a:pt x="474" y="1371"/>
                  </a:lnTo>
                  <a:lnTo>
                    <a:pt x="473" y="1370"/>
                  </a:lnTo>
                  <a:lnTo>
                    <a:pt x="471" y="1369"/>
                  </a:lnTo>
                  <a:lnTo>
                    <a:pt x="470" y="1369"/>
                  </a:lnTo>
                  <a:lnTo>
                    <a:pt x="469" y="1367"/>
                  </a:lnTo>
                  <a:lnTo>
                    <a:pt x="466" y="1366"/>
                  </a:lnTo>
                  <a:lnTo>
                    <a:pt x="464" y="1366"/>
                  </a:lnTo>
                  <a:lnTo>
                    <a:pt x="461" y="1364"/>
                  </a:lnTo>
                  <a:lnTo>
                    <a:pt x="460" y="1361"/>
                  </a:lnTo>
                  <a:lnTo>
                    <a:pt x="459" y="1359"/>
                  </a:lnTo>
                  <a:lnTo>
                    <a:pt x="458" y="1357"/>
                  </a:lnTo>
                  <a:lnTo>
                    <a:pt x="458" y="1355"/>
                  </a:lnTo>
                  <a:lnTo>
                    <a:pt x="456" y="1355"/>
                  </a:lnTo>
                  <a:lnTo>
                    <a:pt x="455" y="1354"/>
                  </a:lnTo>
                  <a:lnTo>
                    <a:pt x="455" y="1352"/>
                  </a:lnTo>
                  <a:lnTo>
                    <a:pt x="454" y="1350"/>
                  </a:lnTo>
                  <a:lnTo>
                    <a:pt x="453" y="1347"/>
                  </a:lnTo>
                  <a:lnTo>
                    <a:pt x="453" y="1345"/>
                  </a:lnTo>
                  <a:lnTo>
                    <a:pt x="451" y="1344"/>
                  </a:lnTo>
                  <a:lnTo>
                    <a:pt x="451" y="1342"/>
                  </a:lnTo>
                  <a:lnTo>
                    <a:pt x="450" y="1341"/>
                  </a:lnTo>
                  <a:lnTo>
                    <a:pt x="449" y="1337"/>
                  </a:lnTo>
                  <a:lnTo>
                    <a:pt x="448" y="1335"/>
                  </a:lnTo>
                  <a:lnTo>
                    <a:pt x="448" y="1334"/>
                  </a:lnTo>
                  <a:lnTo>
                    <a:pt x="448" y="1331"/>
                  </a:lnTo>
                  <a:lnTo>
                    <a:pt x="448" y="1330"/>
                  </a:lnTo>
                  <a:lnTo>
                    <a:pt x="448" y="1329"/>
                  </a:lnTo>
                  <a:lnTo>
                    <a:pt x="449" y="1326"/>
                  </a:lnTo>
                  <a:lnTo>
                    <a:pt x="450" y="1325"/>
                  </a:lnTo>
                  <a:lnTo>
                    <a:pt x="450" y="1324"/>
                  </a:lnTo>
                  <a:lnTo>
                    <a:pt x="450" y="1321"/>
                  </a:lnTo>
                  <a:lnTo>
                    <a:pt x="449" y="1319"/>
                  </a:lnTo>
                  <a:lnTo>
                    <a:pt x="448" y="1314"/>
                  </a:lnTo>
                  <a:lnTo>
                    <a:pt x="446" y="1310"/>
                  </a:lnTo>
                  <a:lnTo>
                    <a:pt x="445" y="1306"/>
                  </a:lnTo>
                  <a:lnTo>
                    <a:pt x="445" y="1302"/>
                  </a:lnTo>
                  <a:lnTo>
                    <a:pt x="446" y="1296"/>
                  </a:lnTo>
                  <a:lnTo>
                    <a:pt x="446" y="1294"/>
                  </a:lnTo>
                  <a:lnTo>
                    <a:pt x="448" y="1291"/>
                  </a:lnTo>
                  <a:lnTo>
                    <a:pt x="448" y="1290"/>
                  </a:lnTo>
                  <a:lnTo>
                    <a:pt x="449" y="1287"/>
                  </a:lnTo>
                  <a:lnTo>
                    <a:pt x="450" y="1285"/>
                  </a:lnTo>
                  <a:lnTo>
                    <a:pt x="451" y="1282"/>
                  </a:lnTo>
                  <a:lnTo>
                    <a:pt x="453" y="1279"/>
                  </a:lnTo>
                  <a:lnTo>
                    <a:pt x="454" y="1276"/>
                  </a:lnTo>
                  <a:lnTo>
                    <a:pt x="455" y="1275"/>
                  </a:lnTo>
                  <a:lnTo>
                    <a:pt x="455" y="1274"/>
                  </a:lnTo>
                  <a:lnTo>
                    <a:pt x="456" y="1272"/>
                  </a:lnTo>
                  <a:lnTo>
                    <a:pt x="456" y="1271"/>
                  </a:lnTo>
                  <a:lnTo>
                    <a:pt x="458" y="1271"/>
                  </a:lnTo>
                  <a:lnTo>
                    <a:pt x="459" y="1270"/>
                  </a:lnTo>
                  <a:lnTo>
                    <a:pt x="460" y="1269"/>
                  </a:lnTo>
                  <a:lnTo>
                    <a:pt x="461" y="1267"/>
                  </a:lnTo>
                  <a:lnTo>
                    <a:pt x="461" y="1265"/>
                  </a:lnTo>
                  <a:lnTo>
                    <a:pt x="465" y="1262"/>
                  </a:lnTo>
                  <a:lnTo>
                    <a:pt x="466" y="1260"/>
                  </a:lnTo>
                  <a:lnTo>
                    <a:pt x="469" y="1259"/>
                  </a:lnTo>
                  <a:lnTo>
                    <a:pt x="475" y="1251"/>
                  </a:lnTo>
                  <a:lnTo>
                    <a:pt x="476" y="1249"/>
                  </a:lnTo>
                  <a:lnTo>
                    <a:pt x="478" y="1247"/>
                  </a:lnTo>
                  <a:lnTo>
                    <a:pt x="480" y="1246"/>
                  </a:lnTo>
                  <a:lnTo>
                    <a:pt x="483" y="1244"/>
                  </a:lnTo>
                  <a:lnTo>
                    <a:pt x="484" y="1241"/>
                  </a:lnTo>
                  <a:lnTo>
                    <a:pt x="485" y="1241"/>
                  </a:lnTo>
                  <a:lnTo>
                    <a:pt x="488" y="1240"/>
                  </a:lnTo>
                  <a:lnTo>
                    <a:pt x="489" y="1237"/>
                  </a:lnTo>
                  <a:lnTo>
                    <a:pt x="489" y="1236"/>
                  </a:lnTo>
                  <a:lnTo>
                    <a:pt x="490" y="1234"/>
                  </a:lnTo>
                  <a:lnTo>
                    <a:pt x="491" y="1230"/>
                  </a:lnTo>
                  <a:lnTo>
                    <a:pt x="491" y="1227"/>
                  </a:lnTo>
                  <a:lnTo>
                    <a:pt x="493" y="1226"/>
                  </a:lnTo>
                  <a:lnTo>
                    <a:pt x="494" y="1225"/>
                  </a:lnTo>
                  <a:lnTo>
                    <a:pt x="494" y="1222"/>
                  </a:lnTo>
                  <a:lnTo>
                    <a:pt x="494" y="1219"/>
                  </a:lnTo>
                  <a:lnTo>
                    <a:pt x="494" y="1217"/>
                  </a:lnTo>
                  <a:lnTo>
                    <a:pt x="494" y="1216"/>
                  </a:lnTo>
                  <a:lnTo>
                    <a:pt x="493" y="1214"/>
                  </a:lnTo>
                  <a:lnTo>
                    <a:pt x="491" y="1211"/>
                  </a:lnTo>
                  <a:lnTo>
                    <a:pt x="490" y="1210"/>
                  </a:lnTo>
                  <a:lnTo>
                    <a:pt x="490" y="1209"/>
                  </a:lnTo>
                  <a:lnTo>
                    <a:pt x="490" y="1207"/>
                  </a:lnTo>
                  <a:lnTo>
                    <a:pt x="489" y="1207"/>
                  </a:lnTo>
                  <a:lnTo>
                    <a:pt x="489" y="1206"/>
                  </a:lnTo>
                  <a:lnTo>
                    <a:pt x="489" y="1205"/>
                  </a:lnTo>
                  <a:lnTo>
                    <a:pt x="490" y="1205"/>
                  </a:lnTo>
                  <a:lnTo>
                    <a:pt x="490" y="1204"/>
                  </a:lnTo>
                  <a:lnTo>
                    <a:pt x="489" y="1201"/>
                  </a:lnTo>
                  <a:lnTo>
                    <a:pt x="488" y="1199"/>
                  </a:lnTo>
                  <a:lnTo>
                    <a:pt x="488" y="1196"/>
                  </a:lnTo>
                  <a:lnTo>
                    <a:pt x="486" y="1192"/>
                  </a:lnTo>
                  <a:lnTo>
                    <a:pt x="486" y="1189"/>
                  </a:lnTo>
                  <a:lnTo>
                    <a:pt x="485" y="1187"/>
                  </a:lnTo>
                  <a:lnTo>
                    <a:pt x="484" y="1185"/>
                  </a:lnTo>
                  <a:lnTo>
                    <a:pt x="483" y="1185"/>
                  </a:lnTo>
                  <a:lnTo>
                    <a:pt x="483" y="1184"/>
                  </a:lnTo>
                  <a:lnTo>
                    <a:pt x="483" y="1182"/>
                  </a:lnTo>
                  <a:lnTo>
                    <a:pt x="483" y="1180"/>
                  </a:lnTo>
                  <a:lnTo>
                    <a:pt x="481" y="1175"/>
                  </a:lnTo>
                  <a:lnTo>
                    <a:pt x="480" y="1170"/>
                  </a:lnTo>
                  <a:lnTo>
                    <a:pt x="480" y="1169"/>
                  </a:lnTo>
                  <a:lnTo>
                    <a:pt x="479" y="1164"/>
                  </a:lnTo>
                  <a:lnTo>
                    <a:pt x="478" y="1161"/>
                  </a:lnTo>
                  <a:lnTo>
                    <a:pt x="476" y="1159"/>
                  </a:lnTo>
                  <a:lnTo>
                    <a:pt x="475" y="1157"/>
                  </a:lnTo>
                  <a:lnTo>
                    <a:pt x="474" y="1155"/>
                  </a:lnTo>
                  <a:lnTo>
                    <a:pt x="474" y="1154"/>
                  </a:lnTo>
                  <a:lnTo>
                    <a:pt x="473" y="1152"/>
                  </a:lnTo>
                  <a:lnTo>
                    <a:pt x="473" y="1151"/>
                  </a:lnTo>
                  <a:lnTo>
                    <a:pt x="471" y="1150"/>
                  </a:lnTo>
                  <a:lnTo>
                    <a:pt x="470" y="1149"/>
                  </a:lnTo>
                  <a:lnTo>
                    <a:pt x="469" y="1147"/>
                  </a:lnTo>
                  <a:lnTo>
                    <a:pt x="469" y="1146"/>
                  </a:lnTo>
                  <a:lnTo>
                    <a:pt x="468" y="1145"/>
                  </a:lnTo>
                  <a:lnTo>
                    <a:pt x="466" y="1144"/>
                  </a:lnTo>
                  <a:lnTo>
                    <a:pt x="465" y="1142"/>
                  </a:lnTo>
                  <a:lnTo>
                    <a:pt x="464" y="1141"/>
                  </a:lnTo>
                  <a:lnTo>
                    <a:pt x="463" y="1140"/>
                  </a:lnTo>
                  <a:lnTo>
                    <a:pt x="461" y="1137"/>
                  </a:lnTo>
                  <a:lnTo>
                    <a:pt x="460" y="1136"/>
                  </a:lnTo>
                  <a:lnTo>
                    <a:pt x="458" y="1135"/>
                  </a:lnTo>
                  <a:lnTo>
                    <a:pt x="456" y="1134"/>
                  </a:lnTo>
                  <a:lnTo>
                    <a:pt x="455" y="1132"/>
                  </a:lnTo>
                  <a:lnTo>
                    <a:pt x="454" y="1131"/>
                  </a:lnTo>
                  <a:lnTo>
                    <a:pt x="449" y="1126"/>
                  </a:lnTo>
                  <a:lnTo>
                    <a:pt x="446" y="1124"/>
                  </a:lnTo>
                  <a:lnTo>
                    <a:pt x="444" y="1122"/>
                  </a:lnTo>
                  <a:lnTo>
                    <a:pt x="440" y="1117"/>
                  </a:lnTo>
                  <a:lnTo>
                    <a:pt x="434" y="1112"/>
                  </a:lnTo>
                  <a:lnTo>
                    <a:pt x="429" y="1109"/>
                  </a:lnTo>
                  <a:lnTo>
                    <a:pt x="426" y="1106"/>
                  </a:lnTo>
                  <a:lnTo>
                    <a:pt x="423" y="1105"/>
                  </a:lnTo>
                  <a:lnTo>
                    <a:pt x="416" y="1102"/>
                  </a:lnTo>
                  <a:lnTo>
                    <a:pt x="413" y="1100"/>
                  </a:lnTo>
                  <a:lnTo>
                    <a:pt x="409" y="1099"/>
                  </a:lnTo>
                  <a:lnTo>
                    <a:pt x="404" y="1094"/>
                  </a:lnTo>
                  <a:lnTo>
                    <a:pt x="400" y="1091"/>
                  </a:lnTo>
                  <a:lnTo>
                    <a:pt x="398" y="1090"/>
                  </a:lnTo>
                  <a:lnTo>
                    <a:pt x="395" y="1090"/>
                  </a:lnTo>
                  <a:lnTo>
                    <a:pt x="381" y="1087"/>
                  </a:lnTo>
                  <a:lnTo>
                    <a:pt x="374" y="1086"/>
                  </a:lnTo>
                  <a:lnTo>
                    <a:pt x="370" y="1086"/>
                  </a:lnTo>
                  <a:lnTo>
                    <a:pt x="364" y="1086"/>
                  </a:lnTo>
                  <a:lnTo>
                    <a:pt x="359" y="1085"/>
                  </a:lnTo>
                  <a:lnTo>
                    <a:pt x="358" y="1085"/>
                  </a:lnTo>
                  <a:lnTo>
                    <a:pt x="355" y="1082"/>
                  </a:lnTo>
                  <a:lnTo>
                    <a:pt x="354" y="1082"/>
                  </a:lnTo>
                  <a:lnTo>
                    <a:pt x="353" y="1082"/>
                  </a:lnTo>
                  <a:lnTo>
                    <a:pt x="351" y="1082"/>
                  </a:lnTo>
                  <a:lnTo>
                    <a:pt x="346" y="1082"/>
                  </a:lnTo>
                  <a:lnTo>
                    <a:pt x="343" y="1082"/>
                  </a:lnTo>
                  <a:lnTo>
                    <a:pt x="340" y="1082"/>
                  </a:lnTo>
                  <a:lnTo>
                    <a:pt x="334" y="1084"/>
                  </a:lnTo>
                  <a:lnTo>
                    <a:pt x="330" y="1086"/>
                  </a:lnTo>
                  <a:lnTo>
                    <a:pt x="329" y="1087"/>
                  </a:lnTo>
                  <a:lnTo>
                    <a:pt x="328" y="1090"/>
                  </a:lnTo>
                  <a:lnTo>
                    <a:pt x="328" y="1091"/>
                  </a:lnTo>
                  <a:lnTo>
                    <a:pt x="328" y="1094"/>
                  </a:lnTo>
                  <a:lnTo>
                    <a:pt x="326" y="1097"/>
                  </a:lnTo>
                  <a:lnTo>
                    <a:pt x="325" y="1100"/>
                  </a:lnTo>
                  <a:lnTo>
                    <a:pt x="323" y="1102"/>
                  </a:lnTo>
                  <a:lnTo>
                    <a:pt x="318" y="1109"/>
                  </a:lnTo>
                  <a:lnTo>
                    <a:pt x="314" y="1112"/>
                  </a:lnTo>
                  <a:lnTo>
                    <a:pt x="309" y="1115"/>
                  </a:lnTo>
                  <a:lnTo>
                    <a:pt x="306" y="1117"/>
                  </a:lnTo>
                  <a:lnTo>
                    <a:pt x="303" y="1119"/>
                  </a:lnTo>
                  <a:lnTo>
                    <a:pt x="298" y="1120"/>
                  </a:lnTo>
                  <a:lnTo>
                    <a:pt x="294" y="1120"/>
                  </a:lnTo>
                  <a:lnTo>
                    <a:pt x="290" y="1120"/>
                  </a:lnTo>
                  <a:lnTo>
                    <a:pt x="286" y="1119"/>
                  </a:lnTo>
                  <a:lnTo>
                    <a:pt x="284" y="1117"/>
                  </a:lnTo>
                  <a:lnTo>
                    <a:pt x="280" y="1116"/>
                  </a:lnTo>
                  <a:lnTo>
                    <a:pt x="279" y="1116"/>
                  </a:lnTo>
                  <a:lnTo>
                    <a:pt x="274" y="1116"/>
                  </a:lnTo>
                  <a:lnTo>
                    <a:pt x="270" y="1116"/>
                  </a:lnTo>
                  <a:lnTo>
                    <a:pt x="269" y="1116"/>
                  </a:lnTo>
                  <a:lnTo>
                    <a:pt x="268" y="1117"/>
                  </a:lnTo>
                  <a:lnTo>
                    <a:pt x="265" y="1119"/>
                  </a:lnTo>
                  <a:lnTo>
                    <a:pt x="264" y="1121"/>
                  </a:lnTo>
                  <a:lnTo>
                    <a:pt x="261" y="1122"/>
                  </a:lnTo>
                  <a:lnTo>
                    <a:pt x="260" y="1124"/>
                  </a:lnTo>
                  <a:lnTo>
                    <a:pt x="259" y="1125"/>
                  </a:lnTo>
                  <a:lnTo>
                    <a:pt x="255" y="1126"/>
                  </a:lnTo>
                  <a:lnTo>
                    <a:pt x="253" y="1129"/>
                  </a:lnTo>
                  <a:lnTo>
                    <a:pt x="249" y="1129"/>
                  </a:lnTo>
                  <a:lnTo>
                    <a:pt x="246" y="1129"/>
                  </a:lnTo>
                  <a:lnTo>
                    <a:pt x="245" y="1127"/>
                  </a:lnTo>
                  <a:lnTo>
                    <a:pt x="244" y="1126"/>
                  </a:lnTo>
                  <a:lnTo>
                    <a:pt x="241" y="1125"/>
                  </a:lnTo>
                  <a:lnTo>
                    <a:pt x="240" y="1122"/>
                  </a:lnTo>
                  <a:lnTo>
                    <a:pt x="239" y="1120"/>
                  </a:lnTo>
                  <a:lnTo>
                    <a:pt x="238" y="1119"/>
                  </a:lnTo>
                  <a:lnTo>
                    <a:pt x="236" y="1116"/>
                  </a:lnTo>
                  <a:lnTo>
                    <a:pt x="234" y="1114"/>
                  </a:lnTo>
                  <a:lnTo>
                    <a:pt x="231" y="1112"/>
                  </a:lnTo>
                  <a:lnTo>
                    <a:pt x="230" y="1111"/>
                  </a:lnTo>
                  <a:lnTo>
                    <a:pt x="228" y="1110"/>
                  </a:lnTo>
                  <a:lnTo>
                    <a:pt x="225" y="1105"/>
                  </a:lnTo>
                  <a:lnTo>
                    <a:pt x="223" y="1101"/>
                  </a:lnTo>
                  <a:lnTo>
                    <a:pt x="221" y="1099"/>
                  </a:lnTo>
                  <a:lnTo>
                    <a:pt x="221" y="1096"/>
                  </a:lnTo>
                  <a:lnTo>
                    <a:pt x="221" y="1094"/>
                  </a:lnTo>
                  <a:lnTo>
                    <a:pt x="221" y="1091"/>
                  </a:lnTo>
                  <a:lnTo>
                    <a:pt x="221" y="1089"/>
                  </a:lnTo>
                  <a:lnTo>
                    <a:pt x="220" y="1086"/>
                  </a:lnTo>
                  <a:lnTo>
                    <a:pt x="219" y="1084"/>
                  </a:lnTo>
                  <a:lnTo>
                    <a:pt x="216" y="1080"/>
                  </a:lnTo>
                  <a:lnTo>
                    <a:pt x="215" y="1076"/>
                  </a:lnTo>
                  <a:lnTo>
                    <a:pt x="213" y="1074"/>
                  </a:lnTo>
                  <a:lnTo>
                    <a:pt x="211" y="1071"/>
                  </a:lnTo>
                  <a:lnTo>
                    <a:pt x="209" y="1067"/>
                  </a:lnTo>
                  <a:lnTo>
                    <a:pt x="206" y="1064"/>
                  </a:lnTo>
                  <a:lnTo>
                    <a:pt x="205" y="1062"/>
                  </a:lnTo>
                  <a:lnTo>
                    <a:pt x="203" y="1060"/>
                  </a:lnTo>
                  <a:lnTo>
                    <a:pt x="200" y="1057"/>
                  </a:lnTo>
                  <a:lnTo>
                    <a:pt x="198" y="1055"/>
                  </a:lnTo>
                  <a:lnTo>
                    <a:pt x="195" y="1052"/>
                  </a:lnTo>
                  <a:lnTo>
                    <a:pt x="195" y="1051"/>
                  </a:lnTo>
                  <a:lnTo>
                    <a:pt x="194" y="1049"/>
                  </a:lnTo>
                  <a:lnTo>
                    <a:pt x="194" y="1046"/>
                  </a:lnTo>
                  <a:lnTo>
                    <a:pt x="194" y="1045"/>
                  </a:lnTo>
                  <a:lnTo>
                    <a:pt x="195" y="1042"/>
                  </a:lnTo>
                  <a:lnTo>
                    <a:pt x="198" y="1040"/>
                  </a:lnTo>
                  <a:lnTo>
                    <a:pt x="201" y="1037"/>
                  </a:lnTo>
                  <a:lnTo>
                    <a:pt x="201" y="1036"/>
                  </a:lnTo>
                  <a:lnTo>
                    <a:pt x="203" y="1035"/>
                  </a:lnTo>
                  <a:lnTo>
                    <a:pt x="204" y="1032"/>
                  </a:lnTo>
                  <a:lnTo>
                    <a:pt x="205" y="1031"/>
                  </a:lnTo>
                  <a:lnTo>
                    <a:pt x="206" y="1029"/>
                  </a:lnTo>
                  <a:lnTo>
                    <a:pt x="206" y="1026"/>
                  </a:lnTo>
                  <a:lnTo>
                    <a:pt x="206" y="1022"/>
                  </a:lnTo>
                  <a:lnTo>
                    <a:pt x="206" y="1019"/>
                  </a:lnTo>
                  <a:lnTo>
                    <a:pt x="205" y="1019"/>
                  </a:lnTo>
                  <a:lnTo>
                    <a:pt x="205" y="1015"/>
                  </a:lnTo>
                  <a:lnTo>
                    <a:pt x="201" y="1013"/>
                  </a:lnTo>
                  <a:lnTo>
                    <a:pt x="201" y="1009"/>
                  </a:lnTo>
                  <a:lnTo>
                    <a:pt x="199" y="1005"/>
                  </a:lnTo>
                  <a:lnTo>
                    <a:pt x="196" y="999"/>
                  </a:lnTo>
                  <a:lnTo>
                    <a:pt x="195" y="995"/>
                  </a:lnTo>
                  <a:lnTo>
                    <a:pt x="193" y="991"/>
                  </a:lnTo>
                  <a:lnTo>
                    <a:pt x="190" y="989"/>
                  </a:lnTo>
                  <a:lnTo>
                    <a:pt x="188" y="988"/>
                  </a:lnTo>
                  <a:lnTo>
                    <a:pt x="186" y="986"/>
                  </a:lnTo>
                  <a:lnTo>
                    <a:pt x="185" y="985"/>
                  </a:lnTo>
                  <a:lnTo>
                    <a:pt x="181" y="981"/>
                  </a:lnTo>
                  <a:lnTo>
                    <a:pt x="180" y="980"/>
                  </a:lnTo>
                  <a:lnTo>
                    <a:pt x="178" y="979"/>
                  </a:lnTo>
                  <a:lnTo>
                    <a:pt x="175" y="976"/>
                  </a:lnTo>
                  <a:lnTo>
                    <a:pt x="173" y="975"/>
                  </a:lnTo>
                  <a:lnTo>
                    <a:pt x="171" y="974"/>
                  </a:lnTo>
                  <a:lnTo>
                    <a:pt x="169" y="973"/>
                  </a:lnTo>
                  <a:lnTo>
                    <a:pt x="166" y="971"/>
                  </a:lnTo>
                  <a:lnTo>
                    <a:pt x="164" y="971"/>
                  </a:lnTo>
                  <a:lnTo>
                    <a:pt x="161" y="971"/>
                  </a:lnTo>
                  <a:lnTo>
                    <a:pt x="160" y="971"/>
                  </a:lnTo>
                  <a:lnTo>
                    <a:pt x="156" y="970"/>
                  </a:lnTo>
                  <a:lnTo>
                    <a:pt x="154" y="969"/>
                  </a:lnTo>
                  <a:lnTo>
                    <a:pt x="149" y="968"/>
                  </a:lnTo>
                  <a:lnTo>
                    <a:pt x="145" y="966"/>
                  </a:lnTo>
                  <a:lnTo>
                    <a:pt x="144" y="966"/>
                  </a:lnTo>
                  <a:lnTo>
                    <a:pt x="141" y="966"/>
                  </a:lnTo>
                  <a:lnTo>
                    <a:pt x="139" y="968"/>
                  </a:lnTo>
                  <a:lnTo>
                    <a:pt x="136" y="969"/>
                  </a:lnTo>
                  <a:lnTo>
                    <a:pt x="133" y="971"/>
                  </a:lnTo>
                  <a:lnTo>
                    <a:pt x="130" y="973"/>
                  </a:lnTo>
                  <a:lnTo>
                    <a:pt x="129" y="974"/>
                  </a:lnTo>
                  <a:lnTo>
                    <a:pt x="126" y="973"/>
                  </a:lnTo>
                  <a:lnTo>
                    <a:pt x="125" y="973"/>
                  </a:lnTo>
                  <a:lnTo>
                    <a:pt x="124" y="971"/>
                  </a:lnTo>
                  <a:lnTo>
                    <a:pt x="123" y="969"/>
                  </a:lnTo>
                  <a:lnTo>
                    <a:pt x="123" y="966"/>
                  </a:lnTo>
                  <a:lnTo>
                    <a:pt x="120" y="964"/>
                  </a:lnTo>
                  <a:lnTo>
                    <a:pt x="120" y="961"/>
                  </a:lnTo>
                  <a:lnTo>
                    <a:pt x="119" y="959"/>
                  </a:lnTo>
                  <a:lnTo>
                    <a:pt x="118" y="956"/>
                  </a:lnTo>
                  <a:lnTo>
                    <a:pt x="116" y="953"/>
                  </a:lnTo>
                  <a:lnTo>
                    <a:pt x="116" y="950"/>
                  </a:lnTo>
                  <a:lnTo>
                    <a:pt x="116" y="949"/>
                  </a:lnTo>
                  <a:lnTo>
                    <a:pt x="118" y="941"/>
                  </a:lnTo>
                  <a:lnTo>
                    <a:pt x="118" y="939"/>
                  </a:lnTo>
                  <a:lnTo>
                    <a:pt x="118" y="938"/>
                  </a:lnTo>
                  <a:lnTo>
                    <a:pt x="119" y="936"/>
                  </a:lnTo>
                  <a:lnTo>
                    <a:pt x="120" y="936"/>
                  </a:lnTo>
                  <a:lnTo>
                    <a:pt x="123" y="936"/>
                  </a:lnTo>
                  <a:lnTo>
                    <a:pt x="125" y="936"/>
                  </a:lnTo>
                  <a:lnTo>
                    <a:pt x="126" y="936"/>
                  </a:lnTo>
                  <a:lnTo>
                    <a:pt x="128" y="936"/>
                  </a:lnTo>
                  <a:lnTo>
                    <a:pt x="130" y="935"/>
                  </a:lnTo>
                  <a:lnTo>
                    <a:pt x="133" y="934"/>
                  </a:lnTo>
                  <a:lnTo>
                    <a:pt x="135" y="934"/>
                  </a:lnTo>
                  <a:lnTo>
                    <a:pt x="136" y="934"/>
                  </a:lnTo>
                  <a:lnTo>
                    <a:pt x="138" y="933"/>
                  </a:lnTo>
                  <a:lnTo>
                    <a:pt x="140" y="930"/>
                  </a:lnTo>
                  <a:lnTo>
                    <a:pt x="141" y="929"/>
                  </a:lnTo>
                  <a:lnTo>
                    <a:pt x="141" y="926"/>
                  </a:lnTo>
                  <a:lnTo>
                    <a:pt x="144" y="921"/>
                  </a:lnTo>
                  <a:lnTo>
                    <a:pt x="145" y="918"/>
                  </a:lnTo>
                  <a:lnTo>
                    <a:pt x="146" y="914"/>
                  </a:lnTo>
                  <a:lnTo>
                    <a:pt x="146" y="911"/>
                  </a:lnTo>
                  <a:lnTo>
                    <a:pt x="145" y="908"/>
                  </a:lnTo>
                  <a:lnTo>
                    <a:pt x="143" y="903"/>
                  </a:lnTo>
                  <a:lnTo>
                    <a:pt x="141" y="896"/>
                  </a:lnTo>
                  <a:lnTo>
                    <a:pt x="140" y="893"/>
                  </a:lnTo>
                  <a:lnTo>
                    <a:pt x="139" y="889"/>
                  </a:lnTo>
                  <a:lnTo>
                    <a:pt x="139" y="886"/>
                  </a:lnTo>
                  <a:lnTo>
                    <a:pt x="138" y="885"/>
                  </a:lnTo>
                  <a:lnTo>
                    <a:pt x="136" y="883"/>
                  </a:lnTo>
                  <a:lnTo>
                    <a:pt x="135" y="880"/>
                  </a:lnTo>
                  <a:lnTo>
                    <a:pt x="134" y="879"/>
                  </a:lnTo>
                  <a:lnTo>
                    <a:pt x="133" y="879"/>
                  </a:lnTo>
                  <a:lnTo>
                    <a:pt x="131" y="879"/>
                  </a:lnTo>
                  <a:lnTo>
                    <a:pt x="130" y="879"/>
                  </a:lnTo>
                  <a:lnTo>
                    <a:pt x="129" y="878"/>
                  </a:lnTo>
                  <a:lnTo>
                    <a:pt x="128" y="876"/>
                  </a:lnTo>
                  <a:lnTo>
                    <a:pt x="126" y="876"/>
                  </a:lnTo>
                  <a:lnTo>
                    <a:pt x="125" y="875"/>
                  </a:lnTo>
                  <a:lnTo>
                    <a:pt x="123" y="875"/>
                  </a:lnTo>
                  <a:lnTo>
                    <a:pt x="120" y="874"/>
                  </a:lnTo>
                  <a:lnTo>
                    <a:pt x="118" y="873"/>
                  </a:lnTo>
                  <a:lnTo>
                    <a:pt x="114" y="873"/>
                  </a:lnTo>
                  <a:lnTo>
                    <a:pt x="113" y="873"/>
                  </a:lnTo>
                  <a:lnTo>
                    <a:pt x="111" y="875"/>
                  </a:lnTo>
                  <a:lnTo>
                    <a:pt x="110" y="875"/>
                  </a:lnTo>
                  <a:lnTo>
                    <a:pt x="110" y="874"/>
                  </a:lnTo>
                  <a:lnTo>
                    <a:pt x="110" y="873"/>
                  </a:lnTo>
                  <a:lnTo>
                    <a:pt x="109" y="873"/>
                  </a:lnTo>
                  <a:lnTo>
                    <a:pt x="109" y="875"/>
                  </a:lnTo>
                  <a:lnTo>
                    <a:pt x="108" y="876"/>
                  </a:lnTo>
                  <a:lnTo>
                    <a:pt x="103" y="878"/>
                  </a:lnTo>
                  <a:lnTo>
                    <a:pt x="101" y="879"/>
                  </a:lnTo>
                  <a:lnTo>
                    <a:pt x="98" y="880"/>
                  </a:lnTo>
                  <a:lnTo>
                    <a:pt x="96" y="880"/>
                  </a:lnTo>
                  <a:lnTo>
                    <a:pt x="93" y="883"/>
                  </a:lnTo>
                  <a:lnTo>
                    <a:pt x="90" y="884"/>
                  </a:lnTo>
                  <a:lnTo>
                    <a:pt x="88" y="886"/>
                  </a:lnTo>
                  <a:lnTo>
                    <a:pt x="83" y="888"/>
                  </a:lnTo>
                  <a:lnTo>
                    <a:pt x="79" y="889"/>
                  </a:lnTo>
                  <a:lnTo>
                    <a:pt x="76" y="890"/>
                  </a:lnTo>
                  <a:lnTo>
                    <a:pt x="74" y="891"/>
                  </a:lnTo>
                  <a:lnTo>
                    <a:pt x="71" y="891"/>
                  </a:lnTo>
                  <a:lnTo>
                    <a:pt x="69" y="893"/>
                  </a:lnTo>
                  <a:lnTo>
                    <a:pt x="66" y="894"/>
                  </a:lnTo>
                  <a:lnTo>
                    <a:pt x="64" y="894"/>
                  </a:lnTo>
                  <a:lnTo>
                    <a:pt x="63" y="896"/>
                  </a:lnTo>
                  <a:lnTo>
                    <a:pt x="61" y="898"/>
                  </a:lnTo>
                  <a:lnTo>
                    <a:pt x="59" y="899"/>
                  </a:lnTo>
                  <a:lnTo>
                    <a:pt x="59" y="900"/>
                  </a:lnTo>
                  <a:lnTo>
                    <a:pt x="58" y="901"/>
                  </a:lnTo>
                  <a:lnTo>
                    <a:pt x="58" y="904"/>
                  </a:lnTo>
                  <a:lnTo>
                    <a:pt x="56" y="906"/>
                  </a:lnTo>
                  <a:lnTo>
                    <a:pt x="55" y="908"/>
                  </a:lnTo>
                  <a:lnTo>
                    <a:pt x="55" y="909"/>
                  </a:lnTo>
                  <a:lnTo>
                    <a:pt x="54" y="909"/>
                  </a:lnTo>
                  <a:lnTo>
                    <a:pt x="53" y="909"/>
                  </a:lnTo>
                  <a:lnTo>
                    <a:pt x="51" y="906"/>
                  </a:lnTo>
                  <a:lnTo>
                    <a:pt x="49" y="904"/>
                  </a:lnTo>
                  <a:lnTo>
                    <a:pt x="48" y="901"/>
                  </a:lnTo>
                  <a:lnTo>
                    <a:pt x="46" y="900"/>
                  </a:lnTo>
                  <a:lnTo>
                    <a:pt x="45" y="900"/>
                  </a:lnTo>
                  <a:lnTo>
                    <a:pt x="41" y="900"/>
                  </a:lnTo>
                  <a:lnTo>
                    <a:pt x="39" y="899"/>
                  </a:lnTo>
                  <a:lnTo>
                    <a:pt x="38" y="899"/>
                  </a:lnTo>
                  <a:lnTo>
                    <a:pt x="35" y="898"/>
                  </a:lnTo>
                  <a:lnTo>
                    <a:pt x="34" y="895"/>
                  </a:lnTo>
                  <a:lnTo>
                    <a:pt x="33" y="895"/>
                  </a:lnTo>
                  <a:lnTo>
                    <a:pt x="31" y="894"/>
                  </a:lnTo>
                  <a:lnTo>
                    <a:pt x="30" y="894"/>
                  </a:lnTo>
                  <a:lnTo>
                    <a:pt x="30" y="893"/>
                  </a:lnTo>
                  <a:lnTo>
                    <a:pt x="29" y="891"/>
                  </a:lnTo>
                  <a:lnTo>
                    <a:pt x="28" y="890"/>
                  </a:lnTo>
                  <a:lnTo>
                    <a:pt x="26" y="889"/>
                  </a:lnTo>
                  <a:lnTo>
                    <a:pt x="25" y="888"/>
                  </a:lnTo>
                  <a:lnTo>
                    <a:pt x="23" y="888"/>
                  </a:lnTo>
                  <a:lnTo>
                    <a:pt x="20" y="888"/>
                  </a:lnTo>
                  <a:lnTo>
                    <a:pt x="19" y="886"/>
                  </a:lnTo>
                  <a:lnTo>
                    <a:pt x="16" y="885"/>
                  </a:lnTo>
                  <a:lnTo>
                    <a:pt x="15" y="884"/>
                  </a:lnTo>
                  <a:lnTo>
                    <a:pt x="15" y="883"/>
                  </a:lnTo>
                  <a:lnTo>
                    <a:pt x="14" y="881"/>
                  </a:lnTo>
                  <a:lnTo>
                    <a:pt x="15" y="876"/>
                  </a:lnTo>
                  <a:lnTo>
                    <a:pt x="19" y="846"/>
                  </a:lnTo>
                  <a:lnTo>
                    <a:pt x="4" y="846"/>
                  </a:lnTo>
                  <a:lnTo>
                    <a:pt x="0" y="841"/>
                  </a:lnTo>
                  <a:lnTo>
                    <a:pt x="3" y="836"/>
                  </a:lnTo>
                  <a:lnTo>
                    <a:pt x="4" y="836"/>
                  </a:lnTo>
                  <a:lnTo>
                    <a:pt x="9" y="836"/>
                  </a:lnTo>
                  <a:lnTo>
                    <a:pt x="9" y="838"/>
                  </a:lnTo>
                  <a:lnTo>
                    <a:pt x="4" y="838"/>
                  </a:lnTo>
                  <a:lnTo>
                    <a:pt x="3" y="840"/>
                  </a:lnTo>
                  <a:lnTo>
                    <a:pt x="5" y="844"/>
                  </a:lnTo>
                  <a:lnTo>
                    <a:pt x="19" y="844"/>
                  </a:lnTo>
                  <a:lnTo>
                    <a:pt x="18" y="836"/>
                  </a:lnTo>
                  <a:lnTo>
                    <a:pt x="11" y="836"/>
                  </a:lnTo>
                  <a:lnTo>
                    <a:pt x="11" y="835"/>
                  </a:lnTo>
                  <a:lnTo>
                    <a:pt x="18" y="834"/>
                  </a:lnTo>
                  <a:lnTo>
                    <a:pt x="16" y="826"/>
                  </a:lnTo>
                  <a:lnTo>
                    <a:pt x="5" y="829"/>
                  </a:lnTo>
                  <a:lnTo>
                    <a:pt x="4" y="834"/>
                  </a:lnTo>
                  <a:lnTo>
                    <a:pt x="3" y="834"/>
                  </a:lnTo>
                  <a:lnTo>
                    <a:pt x="5" y="828"/>
                  </a:lnTo>
                  <a:lnTo>
                    <a:pt x="14" y="825"/>
                  </a:lnTo>
                  <a:lnTo>
                    <a:pt x="13" y="816"/>
                  </a:lnTo>
                  <a:lnTo>
                    <a:pt x="18" y="815"/>
                  </a:lnTo>
                  <a:lnTo>
                    <a:pt x="18" y="814"/>
                  </a:lnTo>
                  <a:lnTo>
                    <a:pt x="19" y="813"/>
                  </a:lnTo>
                  <a:lnTo>
                    <a:pt x="20" y="811"/>
                  </a:lnTo>
                  <a:lnTo>
                    <a:pt x="20" y="809"/>
                  </a:lnTo>
                  <a:lnTo>
                    <a:pt x="21" y="808"/>
                  </a:lnTo>
                  <a:lnTo>
                    <a:pt x="23" y="805"/>
                  </a:lnTo>
                  <a:lnTo>
                    <a:pt x="24" y="803"/>
                  </a:lnTo>
                  <a:lnTo>
                    <a:pt x="25" y="800"/>
                  </a:lnTo>
                  <a:lnTo>
                    <a:pt x="26" y="798"/>
                  </a:lnTo>
                  <a:lnTo>
                    <a:pt x="28" y="795"/>
                  </a:lnTo>
                  <a:lnTo>
                    <a:pt x="28" y="794"/>
                  </a:lnTo>
                  <a:lnTo>
                    <a:pt x="28" y="791"/>
                  </a:lnTo>
                  <a:lnTo>
                    <a:pt x="26" y="790"/>
                  </a:lnTo>
                  <a:lnTo>
                    <a:pt x="26" y="789"/>
                  </a:lnTo>
                  <a:lnTo>
                    <a:pt x="26" y="788"/>
                  </a:lnTo>
                  <a:lnTo>
                    <a:pt x="29" y="788"/>
                  </a:lnTo>
                  <a:lnTo>
                    <a:pt x="29" y="786"/>
                  </a:lnTo>
                  <a:lnTo>
                    <a:pt x="29" y="784"/>
                  </a:lnTo>
                  <a:lnTo>
                    <a:pt x="30" y="783"/>
                  </a:lnTo>
                  <a:lnTo>
                    <a:pt x="30" y="781"/>
                  </a:lnTo>
                  <a:lnTo>
                    <a:pt x="33" y="779"/>
                  </a:lnTo>
                  <a:lnTo>
                    <a:pt x="34" y="778"/>
                  </a:lnTo>
                  <a:lnTo>
                    <a:pt x="34" y="774"/>
                  </a:lnTo>
                  <a:lnTo>
                    <a:pt x="34" y="770"/>
                  </a:lnTo>
                  <a:lnTo>
                    <a:pt x="34" y="768"/>
                  </a:lnTo>
                  <a:lnTo>
                    <a:pt x="33" y="768"/>
                  </a:lnTo>
                  <a:lnTo>
                    <a:pt x="33" y="766"/>
                  </a:lnTo>
                  <a:lnTo>
                    <a:pt x="31" y="766"/>
                  </a:lnTo>
                  <a:lnTo>
                    <a:pt x="31" y="765"/>
                  </a:lnTo>
                  <a:lnTo>
                    <a:pt x="31" y="763"/>
                  </a:lnTo>
                  <a:lnTo>
                    <a:pt x="31" y="761"/>
                  </a:lnTo>
                  <a:lnTo>
                    <a:pt x="30" y="761"/>
                  </a:lnTo>
                  <a:lnTo>
                    <a:pt x="29" y="763"/>
                  </a:lnTo>
                  <a:lnTo>
                    <a:pt x="28" y="764"/>
                  </a:lnTo>
                  <a:lnTo>
                    <a:pt x="28" y="763"/>
                  </a:lnTo>
                  <a:lnTo>
                    <a:pt x="28" y="761"/>
                  </a:lnTo>
                  <a:lnTo>
                    <a:pt x="28" y="759"/>
                  </a:lnTo>
                  <a:lnTo>
                    <a:pt x="28" y="758"/>
                  </a:lnTo>
                  <a:lnTo>
                    <a:pt x="26" y="756"/>
                  </a:lnTo>
                  <a:lnTo>
                    <a:pt x="26" y="755"/>
                  </a:lnTo>
                  <a:lnTo>
                    <a:pt x="28" y="754"/>
                  </a:lnTo>
                  <a:lnTo>
                    <a:pt x="29" y="754"/>
                  </a:lnTo>
                  <a:lnTo>
                    <a:pt x="30" y="754"/>
                  </a:lnTo>
                  <a:lnTo>
                    <a:pt x="31" y="755"/>
                  </a:lnTo>
                  <a:lnTo>
                    <a:pt x="33" y="754"/>
                  </a:lnTo>
                  <a:lnTo>
                    <a:pt x="33" y="753"/>
                  </a:lnTo>
                  <a:lnTo>
                    <a:pt x="34" y="751"/>
                  </a:lnTo>
                  <a:lnTo>
                    <a:pt x="33" y="751"/>
                  </a:lnTo>
                  <a:lnTo>
                    <a:pt x="31" y="750"/>
                  </a:lnTo>
                  <a:lnTo>
                    <a:pt x="29" y="749"/>
                  </a:lnTo>
                  <a:lnTo>
                    <a:pt x="28" y="748"/>
                  </a:lnTo>
                  <a:lnTo>
                    <a:pt x="28" y="746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1" y="744"/>
                  </a:lnTo>
                  <a:lnTo>
                    <a:pt x="30" y="743"/>
                  </a:lnTo>
                  <a:lnTo>
                    <a:pt x="30" y="740"/>
                  </a:lnTo>
                  <a:lnTo>
                    <a:pt x="29" y="739"/>
                  </a:lnTo>
                  <a:lnTo>
                    <a:pt x="29" y="738"/>
                  </a:lnTo>
                  <a:lnTo>
                    <a:pt x="30" y="735"/>
                  </a:lnTo>
                  <a:lnTo>
                    <a:pt x="31" y="734"/>
                  </a:lnTo>
                  <a:lnTo>
                    <a:pt x="33" y="731"/>
                  </a:lnTo>
                  <a:lnTo>
                    <a:pt x="34" y="731"/>
                  </a:lnTo>
                  <a:lnTo>
                    <a:pt x="35" y="731"/>
                  </a:lnTo>
                  <a:lnTo>
                    <a:pt x="38" y="733"/>
                  </a:lnTo>
                  <a:lnTo>
                    <a:pt x="38" y="734"/>
                  </a:lnTo>
                  <a:lnTo>
                    <a:pt x="38" y="735"/>
                  </a:lnTo>
                  <a:lnTo>
                    <a:pt x="39" y="735"/>
                  </a:lnTo>
                  <a:lnTo>
                    <a:pt x="39" y="736"/>
                  </a:lnTo>
                  <a:lnTo>
                    <a:pt x="39" y="738"/>
                  </a:lnTo>
                  <a:lnTo>
                    <a:pt x="38" y="739"/>
                  </a:lnTo>
                  <a:lnTo>
                    <a:pt x="38" y="740"/>
                  </a:lnTo>
                  <a:lnTo>
                    <a:pt x="38" y="741"/>
                  </a:lnTo>
                  <a:lnTo>
                    <a:pt x="40" y="741"/>
                  </a:lnTo>
                  <a:lnTo>
                    <a:pt x="41" y="743"/>
                  </a:lnTo>
                  <a:lnTo>
                    <a:pt x="41" y="744"/>
                  </a:lnTo>
                  <a:lnTo>
                    <a:pt x="40" y="745"/>
                  </a:lnTo>
                  <a:lnTo>
                    <a:pt x="40" y="746"/>
                  </a:lnTo>
                  <a:lnTo>
                    <a:pt x="40" y="749"/>
                  </a:lnTo>
                  <a:lnTo>
                    <a:pt x="41" y="749"/>
                  </a:lnTo>
                  <a:lnTo>
                    <a:pt x="41" y="750"/>
                  </a:lnTo>
                  <a:lnTo>
                    <a:pt x="43" y="750"/>
                  </a:lnTo>
                  <a:lnTo>
                    <a:pt x="43" y="753"/>
                  </a:lnTo>
                  <a:lnTo>
                    <a:pt x="43" y="754"/>
                  </a:lnTo>
                  <a:lnTo>
                    <a:pt x="43" y="756"/>
                  </a:lnTo>
                  <a:lnTo>
                    <a:pt x="41" y="758"/>
                  </a:lnTo>
                  <a:lnTo>
                    <a:pt x="45" y="763"/>
                  </a:lnTo>
                  <a:lnTo>
                    <a:pt x="46" y="765"/>
                  </a:lnTo>
                  <a:lnTo>
                    <a:pt x="46" y="764"/>
                  </a:lnTo>
                  <a:lnTo>
                    <a:pt x="48" y="755"/>
                  </a:lnTo>
                  <a:lnTo>
                    <a:pt x="58" y="756"/>
                  </a:lnTo>
                  <a:lnTo>
                    <a:pt x="58" y="759"/>
                  </a:lnTo>
                  <a:lnTo>
                    <a:pt x="56" y="759"/>
                  </a:lnTo>
                  <a:lnTo>
                    <a:pt x="56" y="761"/>
                  </a:lnTo>
                  <a:lnTo>
                    <a:pt x="55" y="761"/>
                  </a:lnTo>
                  <a:lnTo>
                    <a:pt x="55" y="759"/>
                  </a:lnTo>
                  <a:lnTo>
                    <a:pt x="49" y="758"/>
                  </a:lnTo>
                  <a:lnTo>
                    <a:pt x="48" y="765"/>
                  </a:lnTo>
                  <a:lnTo>
                    <a:pt x="49" y="766"/>
                  </a:lnTo>
                  <a:lnTo>
                    <a:pt x="50" y="766"/>
                  </a:lnTo>
                  <a:lnTo>
                    <a:pt x="54" y="768"/>
                  </a:lnTo>
                  <a:lnTo>
                    <a:pt x="55" y="768"/>
                  </a:lnTo>
                  <a:lnTo>
                    <a:pt x="55" y="764"/>
                  </a:lnTo>
                  <a:lnTo>
                    <a:pt x="56" y="764"/>
                  </a:lnTo>
                  <a:lnTo>
                    <a:pt x="56" y="768"/>
                  </a:lnTo>
                  <a:lnTo>
                    <a:pt x="58" y="768"/>
                  </a:lnTo>
                  <a:lnTo>
                    <a:pt x="59" y="769"/>
                  </a:lnTo>
                  <a:lnTo>
                    <a:pt x="63" y="769"/>
                  </a:lnTo>
                  <a:lnTo>
                    <a:pt x="66" y="768"/>
                  </a:lnTo>
                  <a:lnTo>
                    <a:pt x="69" y="766"/>
                  </a:lnTo>
                  <a:lnTo>
                    <a:pt x="70" y="765"/>
                  </a:lnTo>
                  <a:lnTo>
                    <a:pt x="74" y="763"/>
                  </a:lnTo>
                  <a:lnTo>
                    <a:pt x="75" y="761"/>
                  </a:lnTo>
                  <a:lnTo>
                    <a:pt x="75" y="758"/>
                  </a:lnTo>
                  <a:lnTo>
                    <a:pt x="75" y="755"/>
                  </a:lnTo>
                  <a:lnTo>
                    <a:pt x="75" y="753"/>
                  </a:lnTo>
                  <a:lnTo>
                    <a:pt x="75" y="749"/>
                  </a:lnTo>
                  <a:lnTo>
                    <a:pt x="75" y="746"/>
                  </a:lnTo>
                  <a:lnTo>
                    <a:pt x="75" y="745"/>
                  </a:lnTo>
                  <a:lnTo>
                    <a:pt x="75" y="743"/>
                  </a:lnTo>
                  <a:lnTo>
                    <a:pt x="75" y="741"/>
                  </a:lnTo>
                  <a:lnTo>
                    <a:pt x="75" y="740"/>
                  </a:lnTo>
                  <a:lnTo>
                    <a:pt x="76" y="739"/>
                  </a:lnTo>
                  <a:lnTo>
                    <a:pt x="80" y="740"/>
                  </a:lnTo>
                  <a:lnTo>
                    <a:pt x="81" y="740"/>
                  </a:lnTo>
                  <a:lnTo>
                    <a:pt x="83" y="740"/>
                  </a:lnTo>
                  <a:lnTo>
                    <a:pt x="84" y="739"/>
                  </a:lnTo>
                  <a:lnTo>
                    <a:pt x="86" y="738"/>
                  </a:lnTo>
                  <a:lnTo>
                    <a:pt x="89" y="735"/>
                  </a:lnTo>
                  <a:lnTo>
                    <a:pt x="91" y="734"/>
                  </a:lnTo>
                  <a:lnTo>
                    <a:pt x="91" y="731"/>
                  </a:lnTo>
                  <a:lnTo>
                    <a:pt x="94" y="729"/>
                  </a:lnTo>
                  <a:lnTo>
                    <a:pt x="95" y="725"/>
                  </a:lnTo>
                  <a:lnTo>
                    <a:pt x="96" y="723"/>
                  </a:lnTo>
                  <a:lnTo>
                    <a:pt x="98" y="721"/>
                  </a:lnTo>
                  <a:lnTo>
                    <a:pt x="98" y="719"/>
                  </a:lnTo>
                  <a:lnTo>
                    <a:pt x="96" y="716"/>
                  </a:lnTo>
                  <a:lnTo>
                    <a:pt x="95" y="714"/>
                  </a:lnTo>
                  <a:lnTo>
                    <a:pt x="94" y="713"/>
                  </a:lnTo>
                  <a:lnTo>
                    <a:pt x="91" y="713"/>
                  </a:lnTo>
                  <a:lnTo>
                    <a:pt x="90" y="711"/>
                  </a:lnTo>
                  <a:lnTo>
                    <a:pt x="89" y="710"/>
                  </a:lnTo>
                  <a:lnTo>
                    <a:pt x="89" y="709"/>
                  </a:lnTo>
                  <a:lnTo>
                    <a:pt x="90" y="708"/>
                  </a:lnTo>
                  <a:lnTo>
                    <a:pt x="90" y="706"/>
                  </a:lnTo>
                  <a:lnTo>
                    <a:pt x="90" y="705"/>
                  </a:lnTo>
                  <a:lnTo>
                    <a:pt x="91" y="704"/>
                  </a:lnTo>
                  <a:lnTo>
                    <a:pt x="91" y="703"/>
                  </a:lnTo>
                  <a:lnTo>
                    <a:pt x="91" y="701"/>
                  </a:lnTo>
                  <a:lnTo>
                    <a:pt x="91" y="700"/>
                  </a:lnTo>
                  <a:lnTo>
                    <a:pt x="91" y="698"/>
                  </a:lnTo>
                  <a:lnTo>
                    <a:pt x="91" y="695"/>
                  </a:lnTo>
                  <a:lnTo>
                    <a:pt x="93" y="694"/>
                  </a:lnTo>
                  <a:lnTo>
                    <a:pt x="94" y="691"/>
                  </a:lnTo>
                  <a:lnTo>
                    <a:pt x="95" y="691"/>
                  </a:lnTo>
                  <a:lnTo>
                    <a:pt x="96" y="693"/>
                  </a:lnTo>
                  <a:lnTo>
                    <a:pt x="98" y="691"/>
                  </a:lnTo>
                  <a:lnTo>
                    <a:pt x="99" y="688"/>
                  </a:lnTo>
                  <a:lnTo>
                    <a:pt x="99" y="684"/>
                  </a:lnTo>
                  <a:lnTo>
                    <a:pt x="100" y="676"/>
                  </a:lnTo>
                  <a:lnTo>
                    <a:pt x="100" y="671"/>
                  </a:lnTo>
                  <a:lnTo>
                    <a:pt x="101" y="666"/>
                  </a:lnTo>
                  <a:lnTo>
                    <a:pt x="103" y="663"/>
                  </a:lnTo>
                  <a:lnTo>
                    <a:pt x="104" y="660"/>
                  </a:lnTo>
                  <a:lnTo>
                    <a:pt x="105" y="656"/>
                  </a:lnTo>
                  <a:lnTo>
                    <a:pt x="108" y="651"/>
                  </a:lnTo>
                  <a:lnTo>
                    <a:pt x="110" y="645"/>
                  </a:lnTo>
                  <a:lnTo>
                    <a:pt x="113" y="641"/>
                  </a:lnTo>
                  <a:lnTo>
                    <a:pt x="115" y="640"/>
                  </a:lnTo>
                  <a:lnTo>
                    <a:pt x="116" y="639"/>
                  </a:lnTo>
                  <a:lnTo>
                    <a:pt x="120" y="640"/>
                  </a:lnTo>
                  <a:lnTo>
                    <a:pt x="121" y="640"/>
                  </a:lnTo>
                  <a:lnTo>
                    <a:pt x="124" y="641"/>
                  </a:lnTo>
                  <a:lnTo>
                    <a:pt x="125" y="641"/>
                  </a:lnTo>
                  <a:lnTo>
                    <a:pt x="126" y="643"/>
                  </a:lnTo>
                  <a:lnTo>
                    <a:pt x="126" y="645"/>
                  </a:lnTo>
                  <a:lnTo>
                    <a:pt x="128" y="646"/>
                  </a:lnTo>
                  <a:lnTo>
                    <a:pt x="129" y="648"/>
                  </a:lnTo>
                  <a:lnTo>
                    <a:pt x="130" y="648"/>
                  </a:lnTo>
                  <a:lnTo>
                    <a:pt x="130" y="649"/>
                  </a:lnTo>
                  <a:lnTo>
                    <a:pt x="130" y="650"/>
                  </a:lnTo>
                  <a:lnTo>
                    <a:pt x="129" y="650"/>
                  </a:lnTo>
                  <a:lnTo>
                    <a:pt x="129" y="651"/>
                  </a:lnTo>
                  <a:lnTo>
                    <a:pt x="129" y="654"/>
                  </a:lnTo>
                  <a:lnTo>
                    <a:pt x="126" y="655"/>
                  </a:lnTo>
                  <a:lnTo>
                    <a:pt x="125" y="656"/>
                  </a:lnTo>
                  <a:lnTo>
                    <a:pt x="123" y="659"/>
                  </a:lnTo>
                  <a:lnTo>
                    <a:pt x="121" y="660"/>
                  </a:lnTo>
                  <a:lnTo>
                    <a:pt x="120" y="663"/>
                  </a:lnTo>
                  <a:lnTo>
                    <a:pt x="118" y="665"/>
                  </a:lnTo>
                  <a:lnTo>
                    <a:pt x="116" y="668"/>
                  </a:lnTo>
                  <a:lnTo>
                    <a:pt x="115" y="670"/>
                  </a:lnTo>
                  <a:lnTo>
                    <a:pt x="113" y="674"/>
                  </a:lnTo>
                  <a:lnTo>
                    <a:pt x="111" y="676"/>
                  </a:lnTo>
                  <a:lnTo>
                    <a:pt x="110" y="679"/>
                  </a:lnTo>
                  <a:lnTo>
                    <a:pt x="111" y="683"/>
                  </a:lnTo>
                  <a:lnTo>
                    <a:pt x="111" y="685"/>
                  </a:lnTo>
                  <a:lnTo>
                    <a:pt x="113" y="689"/>
                  </a:lnTo>
                  <a:lnTo>
                    <a:pt x="115" y="691"/>
                  </a:lnTo>
                  <a:lnTo>
                    <a:pt x="118" y="694"/>
                  </a:lnTo>
                  <a:lnTo>
                    <a:pt x="120" y="696"/>
                  </a:lnTo>
                  <a:lnTo>
                    <a:pt x="123" y="698"/>
                  </a:lnTo>
                  <a:lnTo>
                    <a:pt x="124" y="700"/>
                  </a:lnTo>
                  <a:lnTo>
                    <a:pt x="126" y="703"/>
                  </a:lnTo>
                  <a:lnTo>
                    <a:pt x="130" y="705"/>
                  </a:lnTo>
                  <a:lnTo>
                    <a:pt x="134" y="706"/>
                  </a:lnTo>
                  <a:lnTo>
                    <a:pt x="135" y="709"/>
                  </a:lnTo>
                  <a:lnTo>
                    <a:pt x="135" y="710"/>
                  </a:lnTo>
                  <a:lnTo>
                    <a:pt x="138" y="711"/>
                  </a:lnTo>
                  <a:lnTo>
                    <a:pt x="143" y="714"/>
                  </a:lnTo>
                  <a:lnTo>
                    <a:pt x="144" y="715"/>
                  </a:lnTo>
                  <a:lnTo>
                    <a:pt x="145" y="715"/>
                  </a:lnTo>
                  <a:lnTo>
                    <a:pt x="148" y="715"/>
                  </a:lnTo>
                  <a:lnTo>
                    <a:pt x="151" y="716"/>
                  </a:lnTo>
                  <a:lnTo>
                    <a:pt x="154" y="718"/>
                  </a:lnTo>
                  <a:lnTo>
                    <a:pt x="156" y="719"/>
                  </a:lnTo>
                  <a:lnTo>
                    <a:pt x="161" y="723"/>
                  </a:lnTo>
                  <a:lnTo>
                    <a:pt x="163" y="724"/>
                  </a:lnTo>
                  <a:lnTo>
                    <a:pt x="165" y="725"/>
                  </a:lnTo>
                  <a:lnTo>
                    <a:pt x="166" y="726"/>
                  </a:lnTo>
                  <a:lnTo>
                    <a:pt x="168" y="728"/>
                  </a:lnTo>
                  <a:lnTo>
                    <a:pt x="170" y="729"/>
                  </a:lnTo>
                  <a:lnTo>
                    <a:pt x="170" y="730"/>
                  </a:lnTo>
                  <a:lnTo>
                    <a:pt x="170" y="733"/>
                  </a:lnTo>
                  <a:lnTo>
                    <a:pt x="169" y="733"/>
                  </a:lnTo>
                  <a:lnTo>
                    <a:pt x="164" y="733"/>
                  </a:lnTo>
                  <a:lnTo>
                    <a:pt x="161" y="734"/>
                  </a:lnTo>
                  <a:lnTo>
                    <a:pt x="160" y="735"/>
                  </a:lnTo>
                  <a:lnTo>
                    <a:pt x="159" y="735"/>
                  </a:lnTo>
                  <a:lnTo>
                    <a:pt x="159" y="736"/>
                  </a:lnTo>
                  <a:lnTo>
                    <a:pt x="158" y="738"/>
                  </a:lnTo>
                  <a:lnTo>
                    <a:pt x="156" y="740"/>
                  </a:lnTo>
                  <a:lnTo>
                    <a:pt x="156" y="741"/>
                  </a:lnTo>
                  <a:lnTo>
                    <a:pt x="156" y="744"/>
                  </a:lnTo>
                  <a:lnTo>
                    <a:pt x="156" y="746"/>
                  </a:lnTo>
                  <a:lnTo>
                    <a:pt x="156" y="748"/>
                  </a:lnTo>
                  <a:lnTo>
                    <a:pt x="158" y="749"/>
                  </a:lnTo>
                  <a:lnTo>
                    <a:pt x="158" y="750"/>
                  </a:lnTo>
                  <a:lnTo>
                    <a:pt x="158" y="751"/>
                  </a:lnTo>
                  <a:lnTo>
                    <a:pt x="156" y="751"/>
                  </a:lnTo>
                  <a:lnTo>
                    <a:pt x="156" y="753"/>
                  </a:lnTo>
                  <a:lnTo>
                    <a:pt x="156" y="755"/>
                  </a:lnTo>
                  <a:lnTo>
                    <a:pt x="156" y="758"/>
                  </a:lnTo>
                  <a:lnTo>
                    <a:pt x="158" y="760"/>
                  </a:lnTo>
                  <a:lnTo>
                    <a:pt x="159" y="765"/>
                  </a:lnTo>
                  <a:lnTo>
                    <a:pt x="159" y="768"/>
                  </a:lnTo>
                  <a:lnTo>
                    <a:pt x="159" y="769"/>
                  </a:lnTo>
                  <a:lnTo>
                    <a:pt x="159" y="771"/>
                  </a:lnTo>
                  <a:lnTo>
                    <a:pt x="158" y="775"/>
                  </a:lnTo>
                  <a:lnTo>
                    <a:pt x="158" y="776"/>
                  </a:lnTo>
                  <a:lnTo>
                    <a:pt x="156" y="780"/>
                  </a:lnTo>
                  <a:lnTo>
                    <a:pt x="156" y="784"/>
                  </a:lnTo>
                  <a:lnTo>
                    <a:pt x="155" y="789"/>
                  </a:lnTo>
                  <a:lnTo>
                    <a:pt x="155" y="791"/>
                  </a:lnTo>
                  <a:lnTo>
                    <a:pt x="156" y="796"/>
                  </a:lnTo>
                  <a:lnTo>
                    <a:pt x="155" y="804"/>
                  </a:lnTo>
                  <a:lnTo>
                    <a:pt x="155" y="806"/>
                  </a:lnTo>
                  <a:lnTo>
                    <a:pt x="158" y="808"/>
                  </a:lnTo>
                  <a:lnTo>
                    <a:pt x="163" y="803"/>
                  </a:lnTo>
                  <a:lnTo>
                    <a:pt x="164" y="804"/>
                  </a:lnTo>
                  <a:lnTo>
                    <a:pt x="159" y="814"/>
                  </a:lnTo>
                  <a:lnTo>
                    <a:pt x="161" y="816"/>
                  </a:lnTo>
                  <a:lnTo>
                    <a:pt x="159" y="819"/>
                  </a:lnTo>
                  <a:lnTo>
                    <a:pt x="151" y="813"/>
                  </a:lnTo>
                  <a:lnTo>
                    <a:pt x="145" y="819"/>
                  </a:lnTo>
                  <a:lnTo>
                    <a:pt x="145" y="820"/>
                  </a:lnTo>
                  <a:lnTo>
                    <a:pt x="145" y="821"/>
                  </a:lnTo>
                  <a:lnTo>
                    <a:pt x="145" y="824"/>
                  </a:lnTo>
                  <a:lnTo>
                    <a:pt x="146" y="825"/>
                  </a:lnTo>
                  <a:lnTo>
                    <a:pt x="154" y="831"/>
                  </a:lnTo>
                  <a:lnTo>
                    <a:pt x="153" y="833"/>
                  </a:lnTo>
                  <a:lnTo>
                    <a:pt x="149" y="830"/>
                  </a:lnTo>
                  <a:lnTo>
                    <a:pt x="146" y="834"/>
                  </a:lnTo>
                  <a:lnTo>
                    <a:pt x="143" y="845"/>
                  </a:lnTo>
                  <a:lnTo>
                    <a:pt x="151" y="849"/>
                  </a:lnTo>
                  <a:lnTo>
                    <a:pt x="150" y="850"/>
                  </a:lnTo>
                  <a:lnTo>
                    <a:pt x="143" y="848"/>
                  </a:lnTo>
                  <a:lnTo>
                    <a:pt x="140" y="854"/>
                  </a:lnTo>
                  <a:lnTo>
                    <a:pt x="144" y="860"/>
                  </a:lnTo>
                  <a:lnTo>
                    <a:pt x="146" y="860"/>
                  </a:lnTo>
                  <a:lnTo>
                    <a:pt x="148" y="854"/>
                  </a:lnTo>
                  <a:lnTo>
                    <a:pt x="149" y="855"/>
                  </a:lnTo>
                  <a:lnTo>
                    <a:pt x="148" y="861"/>
                  </a:lnTo>
                  <a:lnTo>
                    <a:pt x="153" y="863"/>
                  </a:lnTo>
                  <a:lnTo>
                    <a:pt x="154" y="855"/>
                  </a:lnTo>
                  <a:lnTo>
                    <a:pt x="151" y="854"/>
                  </a:lnTo>
                  <a:lnTo>
                    <a:pt x="150" y="854"/>
                  </a:lnTo>
                  <a:lnTo>
                    <a:pt x="151" y="853"/>
                  </a:lnTo>
                  <a:lnTo>
                    <a:pt x="155" y="854"/>
                  </a:lnTo>
                  <a:lnTo>
                    <a:pt x="160" y="839"/>
                  </a:lnTo>
                  <a:lnTo>
                    <a:pt x="154" y="836"/>
                  </a:lnTo>
                  <a:lnTo>
                    <a:pt x="154" y="835"/>
                  </a:lnTo>
                  <a:lnTo>
                    <a:pt x="161" y="838"/>
                  </a:lnTo>
                  <a:lnTo>
                    <a:pt x="166" y="826"/>
                  </a:lnTo>
                  <a:lnTo>
                    <a:pt x="163" y="823"/>
                  </a:lnTo>
                  <a:lnTo>
                    <a:pt x="163" y="821"/>
                  </a:lnTo>
                  <a:lnTo>
                    <a:pt x="168" y="825"/>
                  </a:lnTo>
                  <a:lnTo>
                    <a:pt x="159" y="854"/>
                  </a:lnTo>
                  <a:lnTo>
                    <a:pt x="166" y="860"/>
                  </a:lnTo>
                  <a:lnTo>
                    <a:pt x="178" y="866"/>
                  </a:lnTo>
                  <a:lnTo>
                    <a:pt x="180" y="868"/>
                  </a:lnTo>
                  <a:lnTo>
                    <a:pt x="183" y="871"/>
                  </a:lnTo>
                  <a:lnTo>
                    <a:pt x="184" y="873"/>
                  </a:lnTo>
                  <a:lnTo>
                    <a:pt x="185" y="874"/>
                  </a:lnTo>
                  <a:lnTo>
                    <a:pt x="188" y="875"/>
                  </a:lnTo>
                  <a:lnTo>
                    <a:pt x="190" y="875"/>
                  </a:lnTo>
                  <a:lnTo>
                    <a:pt x="191" y="876"/>
                  </a:lnTo>
                  <a:lnTo>
                    <a:pt x="194" y="878"/>
                  </a:lnTo>
                  <a:lnTo>
                    <a:pt x="195" y="879"/>
                  </a:lnTo>
                  <a:lnTo>
                    <a:pt x="196" y="879"/>
                  </a:lnTo>
                  <a:lnTo>
                    <a:pt x="198" y="879"/>
                  </a:lnTo>
                  <a:lnTo>
                    <a:pt x="199" y="880"/>
                  </a:lnTo>
                  <a:lnTo>
                    <a:pt x="200" y="880"/>
                  </a:lnTo>
                  <a:lnTo>
                    <a:pt x="201" y="881"/>
                  </a:lnTo>
                  <a:lnTo>
                    <a:pt x="204" y="883"/>
                  </a:lnTo>
                  <a:lnTo>
                    <a:pt x="205" y="884"/>
                  </a:lnTo>
                  <a:lnTo>
                    <a:pt x="206" y="884"/>
                  </a:lnTo>
                  <a:lnTo>
                    <a:pt x="209" y="885"/>
                  </a:lnTo>
                  <a:lnTo>
                    <a:pt x="213" y="885"/>
                  </a:lnTo>
                  <a:lnTo>
                    <a:pt x="215" y="886"/>
                  </a:lnTo>
                  <a:lnTo>
                    <a:pt x="216" y="886"/>
                  </a:lnTo>
                  <a:lnTo>
                    <a:pt x="220" y="888"/>
                  </a:lnTo>
                  <a:lnTo>
                    <a:pt x="224" y="888"/>
                  </a:lnTo>
                  <a:lnTo>
                    <a:pt x="226" y="889"/>
                  </a:lnTo>
                  <a:lnTo>
                    <a:pt x="228" y="890"/>
                  </a:lnTo>
                  <a:lnTo>
                    <a:pt x="230" y="891"/>
                  </a:lnTo>
                  <a:lnTo>
                    <a:pt x="231" y="893"/>
                  </a:lnTo>
                  <a:lnTo>
                    <a:pt x="234" y="894"/>
                  </a:lnTo>
                  <a:lnTo>
                    <a:pt x="236" y="894"/>
                  </a:lnTo>
                  <a:lnTo>
                    <a:pt x="239" y="894"/>
                  </a:lnTo>
                  <a:lnTo>
                    <a:pt x="241" y="895"/>
                  </a:lnTo>
                  <a:lnTo>
                    <a:pt x="243" y="896"/>
                  </a:lnTo>
                  <a:lnTo>
                    <a:pt x="243" y="898"/>
                  </a:lnTo>
                  <a:lnTo>
                    <a:pt x="241" y="899"/>
                  </a:lnTo>
                  <a:lnTo>
                    <a:pt x="241" y="900"/>
                  </a:lnTo>
                  <a:lnTo>
                    <a:pt x="243" y="900"/>
                  </a:lnTo>
                  <a:lnTo>
                    <a:pt x="243" y="901"/>
                  </a:lnTo>
                  <a:lnTo>
                    <a:pt x="244" y="903"/>
                  </a:lnTo>
                  <a:lnTo>
                    <a:pt x="244" y="904"/>
                  </a:lnTo>
                  <a:lnTo>
                    <a:pt x="244" y="905"/>
                  </a:lnTo>
                  <a:lnTo>
                    <a:pt x="244" y="906"/>
                  </a:lnTo>
                  <a:lnTo>
                    <a:pt x="243" y="906"/>
                  </a:lnTo>
                  <a:lnTo>
                    <a:pt x="243" y="908"/>
                  </a:lnTo>
                  <a:lnTo>
                    <a:pt x="243" y="909"/>
                  </a:lnTo>
                  <a:lnTo>
                    <a:pt x="243" y="910"/>
                  </a:lnTo>
                  <a:lnTo>
                    <a:pt x="244" y="913"/>
                  </a:lnTo>
                  <a:lnTo>
                    <a:pt x="244" y="919"/>
                  </a:lnTo>
                  <a:lnTo>
                    <a:pt x="244" y="921"/>
                  </a:lnTo>
                  <a:lnTo>
                    <a:pt x="244" y="923"/>
                  </a:lnTo>
                  <a:lnTo>
                    <a:pt x="243" y="924"/>
                  </a:lnTo>
                  <a:lnTo>
                    <a:pt x="240" y="926"/>
                  </a:lnTo>
                  <a:lnTo>
                    <a:pt x="239" y="926"/>
                  </a:lnTo>
                  <a:lnTo>
                    <a:pt x="238" y="928"/>
                  </a:lnTo>
                  <a:lnTo>
                    <a:pt x="238" y="929"/>
                  </a:lnTo>
                  <a:lnTo>
                    <a:pt x="238" y="931"/>
                  </a:lnTo>
                  <a:lnTo>
                    <a:pt x="238" y="934"/>
                  </a:lnTo>
                  <a:lnTo>
                    <a:pt x="238" y="935"/>
                  </a:lnTo>
                  <a:lnTo>
                    <a:pt x="238" y="936"/>
                  </a:lnTo>
                  <a:lnTo>
                    <a:pt x="236" y="936"/>
                  </a:lnTo>
                  <a:lnTo>
                    <a:pt x="235" y="938"/>
                  </a:lnTo>
                  <a:lnTo>
                    <a:pt x="235" y="939"/>
                  </a:lnTo>
                  <a:lnTo>
                    <a:pt x="236" y="940"/>
                  </a:lnTo>
                  <a:lnTo>
                    <a:pt x="238" y="943"/>
                  </a:lnTo>
                  <a:lnTo>
                    <a:pt x="240" y="945"/>
                  </a:lnTo>
                  <a:lnTo>
                    <a:pt x="243" y="949"/>
                  </a:lnTo>
                  <a:lnTo>
                    <a:pt x="245" y="951"/>
                  </a:lnTo>
                  <a:lnTo>
                    <a:pt x="248" y="954"/>
                  </a:lnTo>
                  <a:lnTo>
                    <a:pt x="248" y="955"/>
                  </a:lnTo>
                  <a:lnTo>
                    <a:pt x="248" y="956"/>
                  </a:lnTo>
                  <a:lnTo>
                    <a:pt x="248" y="958"/>
                  </a:lnTo>
                  <a:lnTo>
                    <a:pt x="248" y="960"/>
                  </a:lnTo>
                  <a:lnTo>
                    <a:pt x="249" y="960"/>
                  </a:lnTo>
                  <a:lnTo>
                    <a:pt x="249" y="961"/>
                  </a:lnTo>
                  <a:lnTo>
                    <a:pt x="248" y="965"/>
                  </a:lnTo>
                  <a:lnTo>
                    <a:pt x="245" y="968"/>
                  </a:lnTo>
                  <a:lnTo>
                    <a:pt x="245" y="969"/>
                  </a:lnTo>
                  <a:lnTo>
                    <a:pt x="245" y="970"/>
                  </a:lnTo>
                  <a:lnTo>
                    <a:pt x="245" y="971"/>
                  </a:lnTo>
                  <a:lnTo>
                    <a:pt x="244" y="974"/>
                  </a:lnTo>
                  <a:lnTo>
                    <a:pt x="243" y="974"/>
                  </a:lnTo>
                  <a:lnTo>
                    <a:pt x="241" y="975"/>
                  </a:lnTo>
                  <a:lnTo>
                    <a:pt x="240" y="975"/>
                  </a:lnTo>
                  <a:lnTo>
                    <a:pt x="239" y="976"/>
                  </a:lnTo>
                  <a:lnTo>
                    <a:pt x="238" y="978"/>
                  </a:lnTo>
                  <a:lnTo>
                    <a:pt x="238" y="979"/>
                  </a:lnTo>
                  <a:lnTo>
                    <a:pt x="236" y="980"/>
                  </a:lnTo>
                  <a:lnTo>
                    <a:pt x="234" y="981"/>
                  </a:lnTo>
                  <a:lnTo>
                    <a:pt x="233" y="981"/>
                  </a:lnTo>
                  <a:lnTo>
                    <a:pt x="233" y="983"/>
                  </a:lnTo>
                  <a:lnTo>
                    <a:pt x="233" y="984"/>
                  </a:lnTo>
                  <a:lnTo>
                    <a:pt x="231" y="986"/>
                  </a:lnTo>
                  <a:lnTo>
                    <a:pt x="230" y="986"/>
                  </a:lnTo>
                  <a:lnTo>
                    <a:pt x="229" y="986"/>
                  </a:lnTo>
                  <a:lnTo>
                    <a:pt x="228" y="986"/>
                  </a:lnTo>
                  <a:lnTo>
                    <a:pt x="226" y="986"/>
                  </a:lnTo>
                  <a:lnTo>
                    <a:pt x="224" y="988"/>
                  </a:lnTo>
                  <a:lnTo>
                    <a:pt x="220" y="991"/>
                  </a:lnTo>
                  <a:lnTo>
                    <a:pt x="219" y="991"/>
                  </a:lnTo>
                  <a:lnTo>
                    <a:pt x="218" y="993"/>
                  </a:lnTo>
                  <a:lnTo>
                    <a:pt x="216" y="994"/>
                  </a:lnTo>
                  <a:lnTo>
                    <a:pt x="214" y="996"/>
                  </a:lnTo>
                  <a:lnTo>
                    <a:pt x="211" y="1000"/>
                  </a:lnTo>
                  <a:lnTo>
                    <a:pt x="210" y="1001"/>
                  </a:lnTo>
                  <a:lnTo>
                    <a:pt x="210" y="1003"/>
                  </a:lnTo>
                  <a:lnTo>
                    <a:pt x="209" y="1005"/>
                  </a:lnTo>
                  <a:lnTo>
                    <a:pt x="210" y="1009"/>
                  </a:lnTo>
                  <a:lnTo>
                    <a:pt x="211" y="1013"/>
                  </a:lnTo>
                  <a:lnTo>
                    <a:pt x="213" y="1017"/>
                  </a:lnTo>
                  <a:lnTo>
                    <a:pt x="214" y="1021"/>
                  </a:lnTo>
                  <a:lnTo>
                    <a:pt x="215" y="1024"/>
                  </a:lnTo>
                  <a:lnTo>
                    <a:pt x="215" y="1025"/>
                  </a:lnTo>
                  <a:lnTo>
                    <a:pt x="214" y="1026"/>
                  </a:lnTo>
                  <a:lnTo>
                    <a:pt x="214" y="1027"/>
                  </a:lnTo>
                  <a:lnTo>
                    <a:pt x="213" y="1027"/>
                  </a:lnTo>
                  <a:lnTo>
                    <a:pt x="213" y="1029"/>
                  </a:lnTo>
                  <a:lnTo>
                    <a:pt x="213" y="1030"/>
                  </a:lnTo>
                  <a:lnTo>
                    <a:pt x="213" y="1031"/>
                  </a:lnTo>
                  <a:lnTo>
                    <a:pt x="213" y="1032"/>
                  </a:lnTo>
                  <a:lnTo>
                    <a:pt x="213" y="1034"/>
                  </a:lnTo>
                  <a:lnTo>
                    <a:pt x="213" y="1035"/>
                  </a:lnTo>
                  <a:lnTo>
                    <a:pt x="214" y="1036"/>
                  </a:lnTo>
                  <a:lnTo>
                    <a:pt x="216" y="1041"/>
                  </a:lnTo>
                  <a:lnTo>
                    <a:pt x="221" y="1047"/>
                  </a:lnTo>
                  <a:lnTo>
                    <a:pt x="225" y="1051"/>
                  </a:lnTo>
                  <a:lnTo>
                    <a:pt x="230" y="1056"/>
                  </a:lnTo>
                  <a:lnTo>
                    <a:pt x="235" y="1060"/>
                  </a:lnTo>
                  <a:lnTo>
                    <a:pt x="239" y="1062"/>
                  </a:lnTo>
                  <a:lnTo>
                    <a:pt x="244" y="1064"/>
                  </a:lnTo>
                  <a:lnTo>
                    <a:pt x="245" y="1064"/>
                  </a:lnTo>
                  <a:lnTo>
                    <a:pt x="248" y="1066"/>
                  </a:lnTo>
                  <a:lnTo>
                    <a:pt x="249" y="1069"/>
                  </a:lnTo>
                  <a:lnTo>
                    <a:pt x="249" y="1071"/>
                  </a:lnTo>
                  <a:lnTo>
                    <a:pt x="250" y="1074"/>
                  </a:lnTo>
                  <a:lnTo>
                    <a:pt x="250" y="1075"/>
                  </a:lnTo>
                  <a:lnTo>
                    <a:pt x="251" y="1076"/>
                  </a:lnTo>
                  <a:lnTo>
                    <a:pt x="256" y="1077"/>
                  </a:lnTo>
                  <a:lnTo>
                    <a:pt x="259" y="1077"/>
                  </a:lnTo>
                  <a:lnTo>
                    <a:pt x="261" y="1079"/>
                  </a:lnTo>
                  <a:lnTo>
                    <a:pt x="264" y="1079"/>
                  </a:lnTo>
                  <a:lnTo>
                    <a:pt x="264" y="1080"/>
                  </a:lnTo>
                  <a:lnTo>
                    <a:pt x="266" y="1080"/>
                  </a:lnTo>
                  <a:lnTo>
                    <a:pt x="269" y="1080"/>
                  </a:lnTo>
                  <a:lnTo>
                    <a:pt x="276" y="1080"/>
                  </a:lnTo>
                  <a:lnTo>
                    <a:pt x="283" y="1080"/>
                  </a:lnTo>
                  <a:lnTo>
                    <a:pt x="285" y="1080"/>
                  </a:lnTo>
                  <a:lnTo>
                    <a:pt x="290" y="1080"/>
                  </a:lnTo>
                  <a:lnTo>
                    <a:pt x="295" y="1080"/>
                  </a:lnTo>
                  <a:lnTo>
                    <a:pt x="298" y="1079"/>
                  </a:lnTo>
                  <a:lnTo>
                    <a:pt x="300" y="1079"/>
                  </a:lnTo>
                  <a:lnTo>
                    <a:pt x="304" y="1076"/>
                  </a:lnTo>
                  <a:lnTo>
                    <a:pt x="305" y="1075"/>
                  </a:lnTo>
                  <a:lnTo>
                    <a:pt x="309" y="1072"/>
                  </a:lnTo>
                  <a:lnTo>
                    <a:pt x="309" y="1070"/>
                  </a:lnTo>
                  <a:lnTo>
                    <a:pt x="309" y="1067"/>
                  </a:lnTo>
                  <a:lnTo>
                    <a:pt x="309" y="1065"/>
                  </a:lnTo>
                  <a:lnTo>
                    <a:pt x="306" y="1064"/>
                  </a:lnTo>
                  <a:lnTo>
                    <a:pt x="305" y="1062"/>
                  </a:lnTo>
                  <a:lnTo>
                    <a:pt x="301" y="1060"/>
                  </a:lnTo>
                  <a:lnTo>
                    <a:pt x="300" y="1059"/>
                  </a:lnTo>
                  <a:lnTo>
                    <a:pt x="300" y="1057"/>
                  </a:lnTo>
                  <a:lnTo>
                    <a:pt x="300" y="1056"/>
                  </a:lnTo>
                  <a:lnTo>
                    <a:pt x="300" y="1055"/>
                  </a:lnTo>
                  <a:lnTo>
                    <a:pt x="299" y="1055"/>
                  </a:lnTo>
                  <a:lnTo>
                    <a:pt x="296" y="1054"/>
                  </a:lnTo>
                  <a:lnTo>
                    <a:pt x="290" y="1051"/>
                  </a:lnTo>
                  <a:lnTo>
                    <a:pt x="286" y="1050"/>
                  </a:lnTo>
                  <a:lnTo>
                    <a:pt x="301" y="1010"/>
                  </a:lnTo>
                  <a:lnTo>
                    <a:pt x="304" y="1011"/>
                  </a:lnTo>
                  <a:lnTo>
                    <a:pt x="306" y="1011"/>
                  </a:lnTo>
                  <a:lnTo>
                    <a:pt x="308" y="1013"/>
                  </a:lnTo>
                  <a:lnTo>
                    <a:pt x="309" y="1013"/>
                  </a:lnTo>
                  <a:lnTo>
                    <a:pt x="310" y="1013"/>
                  </a:lnTo>
                  <a:lnTo>
                    <a:pt x="313" y="1014"/>
                  </a:lnTo>
                  <a:lnTo>
                    <a:pt x="314" y="1014"/>
                  </a:lnTo>
                  <a:lnTo>
                    <a:pt x="315" y="1015"/>
                  </a:lnTo>
                  <a:lnTo>
                    <a:pt x="316" y="1015"/>
                  </a:lnTo>
                  <a:lnTo>
                    <a:pt x="319" y="1016"/>
                  </a:lnTo>
                  <a:lnTo>
                    <a:pt x="320" y="1017"/>
                  </a:lnTo>
                  <a:lnTo>
                    <a:pt x="321" y="1017"/>
                  </a:lnTo>
                  <a:lnTo>
                    <a:pt x="323" y="1019"/>
                  </a:lnTo>
                  <a:lnTo>
                    <a:pt x="325" y="1019"/>
                  </a:lnTo>
                  <a:lnTo>
                    <a:pt x="326" y="1019"/>
                  </a:lnTo>
                  <a:lnTo>
                    <a:pt x="328" y="1020"/>
                  </a:lnTo>
                  <a:lnTo>
                    <a:pt x="330" y="1020"/>
                  </a:lnTo>
                  <a:lnTo>
                    <a:pt x="331" y="1035"/>
                  </a:lnTo>
                  <a:lnTo>
                    <a:pt x="334" y="1034"/>
                  </a:lnTo>
                  <a:lnTo>
                    <a:pt x="343" y="1031"/>
                  </a:lnTo>
                  <a:lnTo>
                    <a:pt x="348" y="1030"/>
                  </a:lnTo>
                  <a:lnTo>
                    <a:pt x="353" y="1029"/>
                  </a:lnTo>
                  <a:lnTo>
                    <a:pt x="355" y="1027"/>
                  </a:lnTo>
                  <a:lnTo>
                    <a:pt x="356" y="1026"/>
                  </a:lnTo>
                  <a:lnTo>
                    <a:pt x="359" y="1024"/>
                  </a:lnTo>
                  <a:lnTo>
                    <a:pt x="360" y="1022"/>
                  </a:lnTo>
                  <a:lnTo>
                    <a:pt x="360" y="1021"/>
                  </a:lnTo>
                  <a:lnTo>
                    <a:pt x="359" y="1021"/>
                  </a:lnTo>
                  <a:lnTo>
                    <a:pt x="359" y="1020"/>
                  </a:lnTo>
                  <a:lnTo>
                    <a:pt x="358" y="1020"/>
                  </a:lnTo>
                  <a:lnTo>
                    <a:pt x="358" y="1019"/>
                  </a:lnTo>
                  <a:lnTo>
                    <a:pt x="359" y="1019"/>
                  </a:lnTo>
                  <a:lnTo>
                    <a:pt x="361" y="1017"/>
                  </a:lnTo>
                  <a:lnTo>
                    <a:pt x="363" y="1015"/>
                  </a:lnTo>
                  <a:lnTo>
                    <a:pt x="365" y="1014"/>
                  </a:lnTo>
                  <a:lnTo>
                    <a:pt x="368" y="1013"/>
                  </a:lnTo>
                  <a:lnTo>
                    <a:pt x="369" y="1010"/>
                  </a:lnTo>
                  <a:lnTo>
                    <a:pt x="373" y="1006"/>
                  </a:lnTo>
                  <a:lnTo>
                    <a:pt x="375" y="1004"/>
                  </a:lnTo>
                  <a:lnTo>
                    <a:pt x="378" y="1000"/>
                  </a:lnTo>
                  <a:lnTo>
                    <a:pt x="378" y="998"/>
                  </a:lnTo>
                  <a:lnTo>
                    <a:pt x="378" y="996"/>
                  </a:lnTo>
                  <a:lnTo>
                    <a:pt x="375" y="994"/>
                  </a:lnTo>
                  <a:lnTo>
                    <a:pt x="373" y="991"/>
                  </a:lnTo>
                  <a:lnTo>
                    <a:pt x="371" y="990"/>
                  </a:lnTo>
                  <a:lnTo>
                    <a:pt x="370" y="988"/>
                  </a:lnTo>
                  <a:lnTo>
                    <a:pt x="369" y="985"/>
                  </a:lnTo>
                  <a:lnTo>
                    <a:pt x="368" y="984"/>
                  </a:lnTo>
                  <a:lnTo>
                    <a:pt x="366" y="980"/>
                  </a:lnTo>
                  <a:lnTo>
                    <a:pt x="365" y="978"/>
                  </a:lnTo>
                  <a:lnTo>
                    <a:pt x="365" y="976"/>
                  </a:lnTo>
                  <a:lnTo>
                    <a:pt x="364" y="975"/>
                  </a:lnTo>
                  <a:lnTo>
                    <a:pt x="361" y="974"/>
                  </a:lnTo>
                  <a:lnTo>
                    <a:pt x="359" y="973"/>
                  </a:lnTo>
                  <a:lnTo>
                    <a:pt x="355" y="970"/>
                  </a:lnTo>
                  <a:lnTo>
                    <a:pt x="354" y="969"/>
                  </a:lnTo>
                  <a:lnTo>
                    <a:pt x="354" y="966"/>
                  </a:lnTo>
                  <a:lnTo>
                    <a:pt x="354" y="965"/>
                  </a:lnTo>
                  <a:lnTo>
                    <a:pt x="354" y="964"/>
                  </a:lnTo>
                  <a:lnTo>
                    <a:pt x="355" y="961"/>
                  </a:lnTo>
                  <a:lnTo>
                    <a:pt x="356" y="960"/>
                  </a:lnTo>
                  <a:lnTo>
                    <a:pt x="359" y="959"/>
                  </a:lnTo>
                  <a:lnTo>
                    <a:pt x="360" y="958"/>
                  </a:lnTo>
                  <a:lnTo>
                    <a:pt x="360" y="956"/>
                  </a:lnTo>
                  <a:lnTo>
                    <a:pt x="361" y="955"/>
                  </a:lnTo>
                  <a:lnTo>
                    <a:pt x="363" y="954"/>
                  </a:lnTo>
                  <a:lnTo>
                    <a:pt x="363" y="953"/>
                  </a:lnTo>
                  <a:lnTo>
                    <a:pt x="364" y="951"/>
                  </a:lnTo>
                  <a:lnTo>
                    <a:pt x="365" y="953"/>
                  </a:lnTo>
                  <a:lnTo>
                    <a:pt x="366" y="953"/>
                  </a:lnTo>
                  <a:lnTo>
                    <a:pt x="369" y="949"/>
                  </a:lnTo>
                  <a:lnTo>
                    <a:pt x="370" y="949"/>
                  </a:lnTo>
                  <a:lnTo>
                    <a:pt x="371" y="949"/>
                  </a:lnTo>
                  <a:lnTo>
                    <a:pt x="373" y="950"/>
                  </a:lnTo>
                  <a:lnTo>
                    <a:pt x="373" y="953"/>
                  </a:lnTo>
                  <a:lnTo>
                    <a:pt x="374" y="955"/>
                  </a:lnTo>
                  <a:lnTo>
                    <a:pt x="375" y="958"/>
                  </a:lnTo>
                  <a:lnTo>
                    <a:pt x="375" y="960"/>
                  </a:lnTo>
                  <a:lnTo>
                    <a:pt x="375" y="961"/>
                  </a:lnTo>
                  <a:lnTo>
                    <a:pt x="375" y="963"/>
                  </a:lnTo>
                  <a:lnTo>
                    <a:pt x="376" y="964"/>
                  </a:lnTo>
                  <a:lnTo>
                    <a:pt x="375" y="968"/>
                  </a:lnTo>
                  <a:lnTo>
                    <a:pt x="376" y="970"/>
                  </a:lnTo>
                  <a:lnTo>
                    <a:pt x="376" y="971"/>
                  </a:lnTo>
                  <a:lnTo>
                    <a:pt x="376" y="973"/>
                  </a:lnTo>
                  <a:lnTo>
                    <a:pt x="378" y="974"/>
                  </a:lnTo>
                  <a:lnTo>
                    <a:pt x="380" y="976"/>
                  </a:lnTo>
                  <a:lnTo>
                    <a:pt x="381" y="979"/>
                  </a:lnTo>
                  <a:lnTo>
                    <a:pt x="381" y="981"/>
                  </a:lnTo>
                  <a:lnTo>
                    <a:pt x="381" y="985"/>
                  </a:lnTo>
                  <a:lnTo>
                    <a:pt x="383" y="988"/>
                  </a:lnTo>
                  <a:lnTo>
                    <a:pt x="384" y="990"/>
                  </a:lnTo>
                  <a:lnTo>
                    <a:pt x="385" y="993"/>
                  </a:lnTo>
                  <a:lnTo>
                    <a:pt x="388" y="995"/>
                  </a:lnTo>
                  <a:lnTo>
                    <a:pt x="390" y="998"/>
                  </a:lnTo>
                  <a:lnTo>
                    <a:pt x="394" y="999"/>
                  </a:lnTo>
                  <a:lnTo>
                    <a:pt x="398" y="1001"/>
                  </a:lnTo>
                  <a:lnTo>
                    <a:pt x="403" y="1004"/>
                  </a:lnTo>
                  <a:lnTo>
                    <a:pt x="406" y="1006"/>
                  </a:lnTo>
                  <a:lnTo>
                    <a:pt x="409" y="1006"/>
                  </a:lnTo>
                  <a:lnTo>
                    <a:pt x="413" y="1005"/>
                  </a:lnTo>
                  <a:lnTo>
                    <a:pt x="415" y="1005"/>
                  </a:lnTo>
                  <a:lnTo>
                    <a:pt x="419" y="1003"/>
                  </a:lnTo>
                  <a:lnTo>
                    <a:pt x="421" y="1003"/>
                  </a:lnTo>
                  <a:lnTo>
                    <a:pt x="424" y="1003"/>
                  </a:lnTo>
                  <a:lnTo>
                    <a:pt x="428" y="1001"/>
                  </a:lnTo>
                  <a:lnTo>
                    <a:pt x="430" y="1001"/>
                  </a:lnTo>
                  <a:lnTo>
                    <a:pt x="433" y="1000"/>
                  </a:lnTo>
                  <a:lnTo>
                    <a:pt x="434" y="999"/>
                  </a:lnTo>
                  <a:lnTo>
                    <a:pt x="438" y="998"/>
                  </a:lnTo>
                  <a:lnTo>
                    <a:pt x="439" y="996"/>
                  </a:lnTo>
                  <a:lnTo>
                    <a:pt x="440" y="996"/>
                  </a:lnTo>
                  <a:lnTo>
                    <a:pt x="441" y="995"/>
                  </a:lnTo>
                  <a:lnTo>
                    <a:pt x="444" y="995"/>
                  </a:lnTo>
                  <a:lnTo>
                    <a:pt x="446" y="995"/>
                  </a:lnTo>
                  <a:lnTo>
                    <a:pt x="450" y="993"/>
                  </a:lnTo>
                  <a:lnTo>
                    <a:pt x="453" y="993"/>
                  </a:lnTo>
                  <a:lnTo>
                    <a:pt x="454" y="993"/>
                  </a:lnTo>
                  <a:lnTo>
                    <a:pt x="458" y="993"/>
                  </a:lnTo>
                  <a:lnTo>
                    <a:pt x="459" y="993"/>
                  </a:lnTo>
                  <a:lnTo>
                    <a:pt x="463" y="993"/>
                  </a:lnTo>
                  <a:lnTo>
                    <a:pt x="464" y="994"/>
                  </a:lnTo>
                  <a:lnTo>
                    <a:pt x="464" y="995"/>
                  </a:lnTo>
                  <a:lnTo>
                    <a:pt x="465" y="996"/>
                  </a:lnTo>
                  <a:lnTo>
                    <a:pt x="465" y="998"/>
                  </a:lnTo>
                  <a:lnTo>
                    <a:pt x="465" y="999"/>
                  </a:lnTo>
                  <a:lnTo>
                    <a:pt x="465" y="1001"/>
                  </a:lnTo>
                  <a:lnTo>
                    <a:pt x="465" y="1003"/>
                  </a:lnTo>
                  <a:lnTo>
                    <a:pt x="463" y="1005"/>
                  </a:lnTo>
                  <a:lnTo>
                    <a:pt x="463" y="1006"/>
                  </a:lnTo>
                  <a:lnTo>
                    <a:pt x="461" y="1008"/>
                  </a:lnTo>
                  <a:lnTo>
                    <a:pt x="461" y="1009"/>
                  </a:lnTo>
                  <a:lnTo>
                    <a:pt x="463" y="1010"/>
                  </a:lnTo>
                  <a:lnTo>
                    <a:pt x="464" y="1011"/>
                  </a:lnTo>
                  <a:lnTo>
                    <a:pt x="465" y="1013"/>
                  </a:lnTo>
                  <a:lnTo>
                    <a:pt x="465" y="1014"/>
                  </a:lnTo>
                  <a:lnTo>
                    <a:pt x="465" y="1015"/>
                  </a:lnTo>
                  <a:lnTo>
                    <a:pt x="468" y="1016"/>
                  </a:lnTo>
                  <a:lnTo>
                    <a:pt x="469" y="1016"/>
                  </a:lnTo>
                  <a:lnTo>
                    <a:pt x="469" y="1017"/>
                  </a:lnTo>
                  <a:lnTo>
                    <a:pt x="470" y="1021"/>
                  </a:lnTo>
                  <a:lnTo>
                    <a:pt x="476" y="1031"/>
                  </a:lnTo>
                  <a:lnTo>
                    <a:pt x="486" y="1037"/>
                  </a:lnTo>
                  <a:lnTo>
                    <a:pt x="486" y="1039"/>
                  </a:lnTo>
                  <a:lnTo>
                    <a:pt x="476" y="1032"/>
                  </a:lnTo>
                  <a:lnTo>
                    <a:pt x="469" y="1021"/>
                  </a:lnTo>
                  <a:lnTo>
                    <a:pt x="465" y="1024"/>
                  </a:lnTo>
                  <a:lnTo>
                    <a:pt x="475" y="1041"/>
                  </a:lnTo>
                  <a:lnTo>
                    <a:pt x="474" y="1042"/>
                  </a:lnTo>
                  <a:lnTo>
                    <a:pt x="468" y="1031"/>
                  </a:lnTo>
                  <a:lnTo>
                    <a:pt x="453" y="1040"/>
                  </a:lnTo>
                  <a:lnTo>
                    <a:pt x="461" y="1055"/>
                  </a:lnTo>
                  <a:lnTo>
                    <a:pt x="468" y="1051"/>
                  </a:lnTo>
                  <a:lnTo>
                    <a:pt x="465" y="1046"/>
                  </a:lnTo>
                  <a:lnTo>
                    <a:pt x="466" y="1045"/>
                  </a:lnTo>
                  <a:lnTo>
                    <a:pt x="469" y="1050"/>
                  </a:lnTo>
                  <a:lnTo>
                    <a:pt x="471" y="1049"/>
                  </a:lnTo>
                  <a:lnTo>
                    <a:pt x="473" y="1051"/>
                  </a:lnTo>
                  <a:lnTo>
                    <a:pt x="464" y="1057"/>
                  </a:lnTo>
                  <a:lnTo>
                    <a:pt x="464" y="1059"/>
                  </a:lnTo>
                  <a:lnTo>
                    <a:pt x="465" y="1061"/>
                  </a:lnTo>
                  <a:lnTo>
                    <a:pt x="466" y="1064"/>
                  </a:lnTo>
                  <a:lnTo>
                    <a:pt x="469" y="1066"/>
                  </a:lnTo>
                  <a:lnTo>
                    <a:pt x="469" y="1067"/>
                  </a:lnTo>
                  <a:lnTo>
                    <a:pt x="474" y="1065"/>
                  </a:lnTo>
                  <a:lnTo>
                    <a:pt x="481" y="1061"/>
                  </a:lnTo>
                  <a:lnTo>
                    <a:pt x="484" y="1060"/>
                  </a:lnTo>
                  <a:lnTo>
                    <a:pt x="475" y="1045"/>
                  </a:lnTo>
                  <a:lnTo>
                    <a:pt x="478" y="1045"/>
                  </a:lnTo>
                  <a:lnTo>
                    <a:pt x="486" y="1059"/>
                  </a:lnTo>
                  <a:lnTo>
                    <a:pt x="488" y="1059"/>
                  </a:lnTo>
                  <a:lnTo>
                    <a:pt x="490" y="1057"/>
                  </a:lnTo>
                  <a:lnTo>
                    <a:pt x="491" y="1057"/>
                  </a:lnTo>
                  <a:lnTo>
                    <a:pt x="491" y="1056"/>
                  </a:lnTo>
                  <a:lnTo>
                    <a:pt x="494" y="1055"/>
                  </a:lnTo>
                  <a:lnTo>
                    <a:pt x="498" y="1055"/>
                  </a:lnTo>
                  <a:lnTo>
                    <a:pt x="499" y="1056"/>
                  </a:lnTo>
                  <a:lnTo>
                    <a:pt x="500" y="1057"/>
                  </a:lnTo>
                  <a:lnTo>
                    <a:pt x="500" y="1059"/>
                  </a:lnTo>
                  <a:lnTo>
                    <a:pt x="500" y="1060"/>
                  </a:lnTo>
                  <a:lnTo>
                    <a:pt x="499" y="1062"/>
                  </a:lnTo>
                  <a:lnTo>
                    <a:pt x="498" y="1064"/>
                  </a:lnTo>
                  <a:lnTo>
                    <a:pt x="496" y="1066"/>
                  </a:lnTo>
                  <a:lnTo>
                    <a:pt x="496" y="1067"/>
                  </a:lnTo>
                  <a:lnTo>
                    <a:pt x="496" y="1069"/>
                  </a:lnTo>
                  <a:lnTo>
                    <a:pt x="496" y="1070"/>
                  </a:lnTo>
                  <a:lnTo>
                    <a:pt x="495" y="1071"/>
                  </a:lnTo>
                  <a:lnTo>
                    <a:pt x="495" y="1072"/>
                  </a:lnTo>
                  <a:lnTo>
                    <a:pt x="494" y="1074"/>
                  </a:lnTo>
                  <a:lnTo>
                    <a:pt x="493" y="1074"/>
                  </a:lnTo>
                  <a:lnTo>
                    <a:pt x="491" y="1075"/>
                  </a:lnTo>
                  <a:lnTo>
                    <a:pt x="489" y="1076"/>
                  </a:lnTo>
                  <a:lnTo>
                    <a:pt x="486" y="1077"/>
                  </a:lnTo>
                  <a:lnTo>
                    <a:pt x="484" y="1080"/>
                  </a:lnTo>
                  <a:lnTo>
                    <a:pt x="481" y="1082"/>
                  </a:lnTo>
                  <a:lnTo>
                    <a:pt x="480" y="1084"/>
                  </a:lnTo>
                  <a:lnTo>
                    <a:pt x="479" y="1085"/>
                  </a:lnTo>
                  <a:lnTo>
                    <a:pt x="475" y="1085"/>
                  </a:lnTo>
                  <a:lnTo>
                    <a:pt x="473" y="1085"/>
                  </a:lnTo>
                  <a:lnTo>
                    <a:pt x="471" y="1086"/>
                  </a:lnTo>
                  <a:lnTo>
                    <a:pt x="469" y="1086"/>
                  </a:lnTo>
                  <a:lnTo>
                    <a:pt x="466" y="1086"/>
                  </a:lnTo>
                  <a:lnTo>
                    <a:pt x="465" y="1087"/>
                  </a:lnTo>
                  <a:lnTo>
                    <a:pt x="464" y="1087"/>
                  </a:lnTo>
                  <a:lnTo>
                    <a:pt x="463" y="1087"/>
                  </a:lnTo>
                  <a:lnTo>
                    <a:pt x="461" y="1089"/>
                  </a:lnTo>
                  <a:lnTo>
                    <a:pt x="461" y="1090"/>
                  </a:lnTo>
                  <a:lnTo>
                    <a:pt x="461" y="1091"/>
                  </a:lnTo>
                  <a:lnTo>
                    <a:pt x="460" y="1092"/>
                  </a:lnTo>
                  <a:lnTo>
                    <a:pt x="458" y="1092"/>
                  </a:lnTo>
                  <a:lnTo>
                    <a:pt x="458" y="1095"/>
                  </a:lnTo>
                  <a:lnTo>
                    <a:pt x="458" y="1096"/>
                  </a:lnTo>
                  <a:lnTo>
                    <a:pt x="456" y="1097"/>
                  </a:lnTo>
                  <a:lnTo>
                    <a:pt x="456" y="1099"/>
                  </a:lnTo>
                  <a:lnTo>
                    <a:pt x="459" y="1104"/>
                  </a:lnTo>
                  <a:lnTo>
                    <a:pt x="460" y="1106"/>
                  </a:lnTo>
                  <a:lnTo>
                    <a:pt x="464" y="1111"/>
                  </a:lnTo>
                  <a:lnTo>
                    <a:pt x="464" y="1112"/>
                  </a:lnTo>
                  <a:lnTo>
                    <a:pt x="460" y="1115"/>
                  </a:lnTo>
                  <a:lnTo>
                    <a:pt x="464" y="1119"/>
                  </a:lnTo>
                  <a:lnTo>
                    <a:pt x="468" y="1121"/>
                  </a:lnTo>
                  <a:lnTo>
                    <a:pt x="469" y="1122"/>
                  </a:lnTo>
                  <a:lnTo>
                    <a:pt x="470" y="1122"/>
                  </a:lnTo>
                  <a:lnTo>
                    <a:pt x="470" y="1121"/>
                  </a:lnTo>
                  <a:lnTo>
                    <a:pt x="471" y="1121"/>
                  </a:lnTo>
                  <a:lnTo>
                    <a:pt x="475" y="1125"/>
                  </a:lnTo>
                  <a:lnTo>
                    <a:pt x="480" y="1129"/>
                  </a:lnTo>
                  <a:lnTo>
                    <a:pt x="480" y="1130"/>
                  </a:lnTo>
                  <a:lnTo>
                    <a:pt x="480" y="1131"/>
                  </a:lnTo>
                  <a:lnTo>
                    <a:pt x="480" y="1132"/>
                  </a:lnTo>
                  <a:lnTo>
                    <a:pt x="479" y="1132"/>
                  </a:lnTo>
                  <a:lnTo>
                    <a:pt x="479" y="1134"/>
                  </a:lnTo>
                  <a:lnTo>
                    <a:pt x="480" y="1136"/>
                  </a:lnTo>
                  <a:lnTo>
                    <a:pt x="481" y="1136"/>
                  </a:lnTo>
                  <a:lnTo>
                    <a:pt x="483" y="1136"/>
                  </a:lnTo>
                  <a:lnTo>
                    <a:pt x="484" y="1139"/>
                  </a:lnTo>
                  <a:lnTo>
                    <a:pt x="483" y="1137"/>
                  </a:lnTo>
                  <a:lnTo>
                    <a:pt x="483" y="1139"/>
                  </a:lnTo>
                  <a:lnTo>
                    <a:pt x="484" y="1140"/>
                  </a:lnTo>
                  <a:lnTo>
                    <a:pt x="485" y="1140"/>
                  </a:lnTo>
                  <a:lnTo>
                    <a:pt x="486" y="1140"/>
                  </a:lnTo>
                  <a:lnTo>
                    <a:pt x="486" y="1141"/>
                  </a:lnTo>
                  <a:lnTo>
                    <a:pt x="488" y="1146"/>
                  </a:lnTo>
                  <a:lnTo>
                    <a:pt x="488" y="1149"/>
                  </a:lnTo>
                  <a:lnTo>
                    <a:pt x="488" y="1150"/>
                  </a:lnTo>
                  <a:lnTo>
                    <a:pt x="488" y="1151"/>
                  </a:lnTo>
                  <a:lnTo>
                    <a:pt x="488" y="1152"/>
                  </a:lnTo>
                  <a:lnTo>
                    <a:pt x="486" y="1152"/>
                  </a:lnTo>
                  <a:lnTo>
                    <a:pt x="486" y="1154"/>
                  </a:lnTo>
                  <a:lnTo>
                    <a:pt x="486" y="1155"/>
                  </a:lnTo>
                  <a:lnTo>
                    <a:pt x="485" y="1155"/>
                  </a:lnTo>
                  <a:lnTo>
                    <a:pt x="485" y="1156"/>
                  </a:lnTo>
                  <a:lnTo>
                    <a:pt x="486" y="1160"/>
                  </a:lnTo>
                  <a:lnTo>
                    <a:pt x="488" y="1165"/>
                  </a:lnTo>
                  <a:lnTo>
                    <a:pt x="489" y="1165"/>
                  </a:lnTo>
                  <a:lnTo>
                    <a:pt x="493" y="1165"/>
                  </a:lnTo>
                  <a:lnTo>
                    <a:pt x="493" y="1166"/>
                  </a:lnTo>
                  <a:lnTo>
                    <a:pt x="490" y="1166"/>
                  </a:lnTo>
                  <a:lnTo>
                    <a:pt x="490" y="1167"/>
                  </a:lnTo>
                  <a:lnTo>
                    <a:pt x="490" y="1169"/>
                  </a:lnTo>
                  <a:lnTo>
                    <a:pt x="490" y="1171"/>
                  </a:lnTo>
                  <a:lnTo>
                    <a:pt x="490" y="1172"/>
                  </a:lnTo>
                  <a:lnTo>
                    <a:pt x="491" y="1175"/>
                  </a:lnTo>
                  <a:lnTo>
                    <a:pt x="493" y="1180"/>
                  </a:lnTo>
                  <a:lnTo>
                    <a:pt x="493" y="1181"/>
                  </a:lnTo>
                  <a:lnTo>
                    <a:pt x="494" y="1184"/>
                  </a:lnTo>
                  <a:lnTo>
                    <a:pt x="495" y="1185"/>
                  </a:lnTo>
                  <a:lnTo>
                    <a:pt x="496" y="1186"/>
                  </a:lnTo>
                  <a:lnTo>
                    <a:pt x="498" y="1187"/>
                  </a:lnTo>
                  <a:lnTo>
                    <a:pt x="499" y="1187"/>
                  </a:lnTo>
                  <a:lnTo>
                    <a:pt x="501" y="1189"/>
                  </a:lnTo>
                  <a:lnTo>
                    <a:pt x="503" y="1187"/>
                  </a:lnTo>
                  <a:lnTo>
                    <a:pt x="503" y="1186"/>
                  </a:lnTo>
                  <a:lnTo>
                    <a:pt x="504" y="1181"/>
                  </a:lnTo>
                  <a:lnTo>
                    <a:pt x="506" y="1181"/>
                  </a:lnTo>
                  <a:lnTo>
                    <a:pt x="508" y="1181"/>
                  </a:lnTo>
                  <a:lnTo>
                    <a:pt x="509" y="1181"/>
                  </a:lnTo>
                  <a:lnTo>
                    <a:pt x="513" y="1182"/>
                  </a:lnTo>
                  <a:lnTo>
                    <a:pt x="514" y="1184"/>
                  </a:lnTo>
                  <a:lnTo>
                    <a:pt x="518" y="1184"/>
                  </a:lnTo>
                  <a:lnTo>
                    <a:pt x="520" y="1184"/>
                  </a:lnTo>
                  <a:lnTo>
                    <a:pt x="521" y="1184"/>
                  </a:lnTo>
                  <a:lnTo>
                    <a:pt x="521" y="1182"/>
                  </a:lnTo>
                  <a:lnTo>
                    <a:pt x="519" y="1180"/>
                  </a:lnTo>
                  <a:lnTo>
                    <a:pt x="519" y="1179"/>
                  </a:lnTo>
                  <a:lnTo>
                    <a:pt x="519" y="1177"/>
                  </a:lnTo>
                  <a:lnTo>
                    <a:pt x="519" y="1176"/>
                  </a:lnTo>
                  <a:lnTo>
                    <a:pt x="519" y="1175"/>
                  </a:lnTo>
                  <a:lnTo>
                    <a:pt x="520" y="1171"/>
                  </a:lnTo>
                  <a:lnTo>
                    <a:pt x="521" y="1170"/>
                  </a:lnTo>
                  <a:lnTo>
                    <a:pt x="521" y="1169"/>
                  </a:lnTo>
                  <a:lnTo>
                    <a:pt x="521" y="1167"/>
                  </a:lnTo>
                  <a:lnTo>
                    <a:pt x="521" y="1164"/>
                  </a:lnTo>
                  <a:lnTo>
                    <a:pt x="516" y="1165"/>
                  </a:lnTo>
                  <a:lnTo>
                    <a:pt x="516" y="1164"/>
                  </a:lnTo>
                  <a:lnTo>
                    <a:pt x="525" y="1162"/>
                  </a:lnTo>
                  <a:lnTo>
                    <a:pt x="530" y="1162"/>
                  </a:lnTo>
                  <a:lnTo>
                    <a:pt x="535" y="1161"/>
                  </a:lnTo>
                  <a:lnTo>
                    <a:pt x="536" y="1161"/>
                  </a:lnTo>
                  <a:lnTo>
                    <a:pt x="540" y="1161"/>
                  </a:lnTo>
                  <a:lnTo>
                    <a:pt x="541" y="1161"/>
                  </a:lnTo>
                  <a:lnTo>
                    <a:pt x="543" y="1160"/>
                  </a:lnTo>
                  <a:lnTo>
                    <a:pt x="543" y="1159"/>
                  </a:lnTo>
                  <a:lnTo>
                    <a:pt x="544" y="1157"/>
                  </a:lnTo>
                  <a:lnTo>
                    <a:pt x="545" y="1156"/>
                  </a:lnTo>
                  <a:lnTo>
                    <a:pt x="546" y="1155"/>
                  </a:lnTo>
                  <a:lnTo>
                    <a:pt x="548" y="1155"/>
                  </a:lnTo>
                  <a:lnTo>
                    <a:pt x="551" y="1154"/>
                  </a:lnTo>
                  <a:lnTo>
                    <a:pt x="556" y="1152"/>
                  </a:lnTo>
                  <a:lnTo>
                    <a:pt x="559" y="1152"/>
                  </a:lnTo>
                  <a:lnTo>
                    <a:pt x="560" y="1151"/>
                  </a:lnTo>
                  <a:lnTo>
                    <a:pt x="563" y="1150"/>
                  </a:lnTo>
                  <a:lnTo>
                    <a:pt x="564" y="1147"/>
                  </a:lnTo>
                  <a:lnTo>
                    <a:pt x="565" y="1146"/>
                  </a:lnTo>
                  <a:lnTo>
                    <a:pt x="565" y="1145"/>
                  </a:lnTo>
                  <a:lnTo>
                    <a:pt x="568" y="1142"/>
                  </a:lnTo>
                  <a:lnTo>
                    <a:pt x="569" y="1141"/>
                  </a:lnTo>
                  <a:lnTo>
                    <a:pt x="573" y="1139"/>
                  </a:lnTo>
                  <a:lnTo>
                    <a:pt x="575" y="1136"/>
                  </a:lnTo>
                  <a:lnTo>
                    <a:pt x="576" y="1135"/>
                  </a:lnTo>
                  <a:lnTo>
                    <a:pt x="578" y="1134"/>
                  </a:lnTo>
                  <a:lnTo>
                    <a:pt x="576" y="1131"/>
                  </a:lnTo>
                  <a:lnTo>
                    <a:pt x="569" y="1120"/>
                  </a:lnTo>
                  <a:lnTo>
                    <a:pt x="559" y="1126"/>
                  </a:lnTo>
                  <a:lnTo>
                    <a:pt x="561" y="1129"/>
                  </a:lnTo>
                  <a:lnTo>
                    <a:pt x="560" y="1130"/>
                  </a:lnTo>
                  <a:lnTo>
                    <a:pt x="558" y="1125"/>
                  </a:lnTo>
                  <a:lnTo>
                    <a:pt x="570" y="1117"/>
                  </a:lnTo>
                  <a:lnTo>
                    <a:pt x="578" y="1130"/>
                  </a:lnTo>
                  <a:lnTo>
                    <a:pt x="579" y="1131"/>
                  </a:lnTo>
                  <a:lnTo>
                    <a:pt x="581" y="1129"/>
                  </a:lnTo>
                  <a:lnTo>
                    <a:pt x="583" y="1126"/>
                  </a:lnTo>
                  <a:lnTo>
                    <a:pt x="585" y="1125"/>
                  </a:lnTo>
                  <a:lnTo>
                    <a:pt x="586" y="1124"/>
                  </a:lnTo>
                  <a:lnTo>
                    <a:pt x="585" y="1122"/>
                  </a:lnTo>
                  <a:lnTo>
                    <a:pt x="584" y="1122"/>
                  </a:lnTo>
                  <a:lnTo>
                    <a:pt x="584" y="1121"/>
                  </a:lnTo>
                  <a:lnTo>
                    <a:pt x="583" y="1121"/>
                  </a:lnTo>
                  <a:lnTo>
                    <a:pt x="583" y="1120"/>
                  </a:lnTo>
                  <a:lnTo>
                    <a:pt x="583" y="1119"/>
                  </a:lnTo>
                  <a:lnTo>
                    <a:pt x="583" y="1115"/>
                  </a:lnTo>
                  <a:lnTo>
                    <a:pt x="581" y="1112"/>
                  </a:lnTo>
                  <a:lnTo>
                    <a:pt x="580" y="1111"/>
                  </a:lnTo>
                  <a:lnTo>
                    <a:pt x="580" y="1110"/>
                  </a:lnTo>
                  <a:lnTo>
                    <a:pt x="580" y="1109"/>
                  </a:lnTo>
                  <a:lnTo>
                    <a:pt x="579" y="1107"/>
                  </a:lnTo>
                  <a:lnTo>
                    <a:pt x="579" y="1106"/>
                  </a:lnTo>
                  <a:lnTo>
                    <a:pt x="578" y="1105"/>
                  </a:lnTo>
                  <a:lnTo>
                    <a:pt x="578" y="1104"/>
                  </a:lnTo>
                  <a:lnTo>
                    <a:pt x="578" y="1101"/>
                  </a:lnTo>
                  <a:lnTo>
                    <a:pt x="579" y="1100"/>
                  </a:lnTo>
                  <a:lnTo>
                    <a:pt x="580" y="1099"/>
                  </a:lnTo>
                  <a:lnTo>
                    <a:pt x="581" y="1097"/>
                  </a:lnTo>
                  <a:lnTo>
                    <a:pt x="583" y="1096"/>
                  </a:lnTo>
                  <a:lnTo>
                    <a:pt x="583" y="1094"/>
                  </a:lnTo>
                  <a:lnTo>
                    <a:pt x="581" y="1094"/>
                  </a:lnTo>
                  <a:lnTo>
                    <a:pt x="580" y="1092"/>
                  </a:lnTo>
                  <a:lnTo>
                    <a:pt x="580" y="1091"/>
                  </a:lnTo>
                  <a:lnTo>
                    <a:pt x="580" y="1090"/>
                  </a:lnTo>
                  <a:lnTo>
                    <a:pt x="581" y="1090"/>
                  </a:lnTo>
                  <a:lnTo>
                    <a:pt x="583" y="1092"/>
                  </a:lnTo>
                  <a:lnTo>
                    <a:pt x="585" y="1092"/>
                  </a:lnTo>
                  <a:lnTo>
                    <a:pt x="588" y="1092"/>
                  </a:lnTo>
                  <a:lnTo>
                    <a:pt x="589" y="1092"/>
                  </a:lnTo>
                  <a:lnTo>
                    <a:pt x="591" y="1092"/>
                  </a:lnTo>
                  <a:lnTo>
                    <a:pt x="594" y="1091"/>
                  </a:lnTo>
                  <a:lnTo>
                    <a:pt x="598" y="1087"/>
                  </a:lnTo>
                  <a:lnTo>
                    <a:pt x="600" y="1085"/>
                  </a:lnTo>
                  <a:lnTo>
                    <a:pt x="600" y="1084"/>
                  </a:lnTo>
                  <a:lnTo>
                    <a:pt x="600" y="1082"/>
                  </a:lnTo>
                  <a:lnTo>
                    <a:pt x="600" y="1081"/>
                  </a:lnTo>
                  <a:lnTo>
                    <a:pt x="599" y="1079"/>
                  </a:lnTo>
                  <a:lnTo>
                    <a:pt x="599" y="1076"/>
                  </a:lnTo>
                  <a:lnTo>
                    <a:pt x="599" y="1072"/>
                  </a:lnTo>
                  <a:lnTo>
                    <a:pt x="599" y="1069"/>
                  </a:lnTo>
                  <a:lnTo>
                    <a:pt x="600" y="1065"/>
                  </a:lnTo>
                  <a:lnTo>
                    <a:pt x="600" y="1061"/>
                  </a:lnTo>
                  <a:lnTo>
                    <a:pt x="599" y="1056"/>
                  </a:lnTo>
                  <a:lnTo>
                    <a:pt x="598" y="1054"/>
                  </a:lnTo>
                  <a:lnTo>
                    <a:pt x="596" y="1051"/>
                  </a:lnTo>
                  <a:lnTo>
                    <a:pt x="593" y="1050"/>
                  </a:lnTo>
                  <a:lnTo>
                    <a:pt x="590" y="1050"/>
                  </a:lnTo>
                  <a:lnTo>
                    <a:pt x="589" y="1050"/>
                  </a:lnTo>
                  <a:lnTo>
                    <a:pt x="588" y="1052"/>
                  </a:lnTo>
                  <a:lnTo>
                    <a:pt x="585" y="1057"/>
                  </a:lnTo>
                  <a:lnTo>
                    <a:pt x="579" y="1066"/>
                  </a:lnTo>
                  <a:lnTo>
                    <a:pt x="578" y="1065"/>
                  </a:lnTo>
                  <a:lnTo>
                    <a:pt x="580" y="1061"/>
                  </a:lnTo>
                  <a:lnTo>
                    <a:pt x="584" y="1056"/>
                  </a:lnTo>
                  <a:lnTo>
                    <a:pt x="586" y="1051"/>
                  </a:lnTo>
                  <a:lnTo>
                    <a:pt x="586" y="1050"/>
                  </a:lnTo>
                  <a:lnTo>
                    <a:pt x="585" y="1047"/>
                  </a:lnTo>
                  <a:lnTo>
                    <a:pt x="585" y="1044"/>
                  </a:lnTo>
                  <a:lnTo>
                    <a:pt x="584" y="1040"/>
                  </a:lnTo>
                  <a:lnTo>
                    <a:pt x="584" y="1037"/>
                  </a:lnTo>
                  <a:lnTo>
                    <a:pt x="585" y="1035"/>
                  </a:lnTo>
                  <a:lnTo>
                    <a:pt x="585" y="1032"/>
                  </a:lnTo>
                  <a:lnTo>
                    <a:pt x="586" y="1026"/>
                  </a:lnTo>
                  <a:lnTo>
                    <a:pt x="586" y="1024"/>
                  </a:lnTo>
                  <a:lnTo>
                    <a:pt x="586" y="1020"/>
                  </a:lnTo>
                  <a:lnTo>
                    <a:pt x="586" y="1016"/>
                  </a:lnTo>
                  <a:lnTo>
                    <a:pt x="586" y="1013"/>
                  </a:lnTo>
                  <a:lnTo>
                    <a:pt x="588" y="1011"/>
                  </a:lnTo>
                  <a:lnTo>
                    <a:pt x="588" y="1010"/>
                  </a:lnTo>
                  <a:lnTo>
                    <a:pt x="588" y="1008"/>
                  </a:lnTo>
                  <a:lnTo>
                    <a:pt x="588" y="1004"/>
                  </a:lnTo>
                  <a:lnTo>
                    <a:pt x="588" y="1001"/>
                  </a:lnTo>
                  <a:lnTo>
                    <a:pt x="590" y="996"/>
                  </a:lnTo>
                  <a:lnTo>
                    <a:pt x="591" y="994"/>
                  </a:lnTo>
                  <a:lnTo>
                    <a:pt x="594" y="991"/>
                  </a:lnTo>
                  <a:lnTo>
                    <a:pt x="598" y="990"/>
                  </a:lnTo>
                  <a:lnTo>
                    <a:pt x="600" y="989"/>
                  </a:lnTo>
                  <a:lnTo>
                    <a:pt x="603" y="989"/>
                  </a:lnTo>
                  <a:lnTo>
                    <a:pt x="606" y="989"/>
                  </a:lnTo>
                  <a:lnTo>
                    <a:pt x="608" y="988"/>
                  </a:lnTo>
                  <a:lnTo>
                    <a:pt x="611" y="986"/>
                  </a:lnTo>
                  <a:lnTo>
                    <a:pt x="613" y="986"/>
                  </a:lnTo>
                  <a:lnTo>
                    <a:pt x="614" y="985"/>
                  </a:lnTo>
                  <a:lnTo>
                    <a:pt x="616" y="985"/>
                  </a:lnTo>
                  <a:lnTo>
                    <a:pt x="619" y="984"/>
                  </a:lnTo>
                  <a:lnTo>
                    <a:pt x="620" y="981"/>
                  </a:lnTo>
                  <a:lnTo>
                    <a:pt x="621" y="981"/>
                  </a:lnTo>
                  <a:lnTo>
                    <a:pt x="623" y="981"/>
                  </a:lnTo>
                  <a:lnTo>
                    <a:pt x="625" y="984"/>
                  </a:lnTo>
                  <a:lnTo>
                    <a:pt x="630" y="986"/>
                  </a:lnTo>
                  <a:lnTo>
                    <a:pt x="635" y="990"/>
                  </a:lnTo>
                  <a:lnTo>
                    <a:pt x="641" y="993"/>
                  </a:lnTo>
                  <a:lnTo>
                    <a:pt x="645" y="994"/>
                  </a:lnTo>
                  <a:lnTo>
                    <a:pt x="648" y="994"/>
                  </a:lnTo>
                  <a:lnTo>
                    <a:pt x="650" y="994"/>
                  </a:lnTo>
                  <a:lnTo>
                    <a:pt x="653" y="993"/>
                  </a:lnTo>
                  <a:lnTo>
                    <a:pt x="656" y="993"/>
                  </a:lnTo>
                  <a:lnTo>
                    <a:pt x="656" y="994"/>
                  </a:lnTo>
                  <a:lnTo>
                    <a:pt x="658" y="998"/>
                  </a:lnTo>
                  <a:lnTo>
                    <a:pt x="658" y="999"/>
                  </a:lnTo>
                  <a:lnTo>
                    <a:pt x="656" y="999"/>
                  </a:lnTo>
                  <a:lnTo>
                    <a:pt x="654" y="1000"/>
                  </a:lnTo>
                  <a:lnTo>
                    <a:pt x="654" y="1001"/>
                  </a:lnTo>
                  <a:lnTo>
                    <a:pt x="654" y="1003"/>
                  </a:lnTo>
                  <a:lnTo>
                    <a:pt x="656" y="1006"/>
                  </a:lnTo>
                  <a:lnTo>
                    <a:pt x="656" y="1010"/>
                  </a:lnTo>
                  <a:lnTo>
                    <a:pt x="656" y="1011"/>
                  </a:lnTo>
                  <a:lnTo>
                    <a:pt x="660" y="1017"/>
                  </a:lnTo>
                  <a:lnTo>
                    <a:pt x="661" y="1021"/>
                  </a:lnTo>
                  <a:lnTo>
                    <a:pt x="665" y="1026"/>
                  </a:lnTo>
                  <a:lnTo>
                    <a:pt x="669" y="1031"/>
                  </a:lnTo>
                  <a:lnTo>
                    <a:pt x="671" y="1034"/>
                  </a:lnTo>
                  <a:lnTo>
                    <a:pt x="674" y="1036"/>
                  </a:lnTo>
                  <a:lnTo>
                    <a:pt x="675" y="1037"/>
                  </a:lnTo>
                  <a:lnTo>
                    <a:pt x="676" y="1036"/>
                  </a:lnTo>
                  <a:lnTo>
                    <a:pt x="679" y="1035"/>
                  </a:lnTo>
                  <a:lnTo>
                    <a:pt x="680" y="1035"/>
                  </a:lnTo>
                  <a:lnTo>
                    <a:pt x="681" y="1034"/>
                  </a:lnTo>
                  <a:lnTo>
                    <a:pt x="683" y="1034"/>
                  </a:lnTo>
                  <a:lnTo>
                    <a:pt x="684" y="1034"/>
                  </a:lnTo>
                  <a:lnTo>
                    <a:pt x="684" y="1032"/>
                  </a:lnTo>
                  <a:lnTo>
                    <a:pt x="685" y="1032"/>
                  </a:lnTo>
                  <a:lnTo>
                    <a:pt x="686" y="1032"/>
                  </a:lnTo>
                  <a:lnTo>
                    <a:pt x="688" y="1031"/>
                  </a:lnTo>
                  <a:lnTo>
                    <a:pt x="689" y="1031"/>
                  </a:lnTo>
                  <a:lnTo>
                    <a:pt x="690" y="1030"/>
                  </a:lnTo>
                  <a:lnTo>
                    <a:pt x="691" y="1030"/>
                  </a:lnTo>
                  <a:lnTo>
                    <a:pt x="691" y="1029"/>
                  </a:lnTo>
                  <a:lnTo>
                    <a:pt x="691" y="1027"/>
                  </a:lnTo>
                  <a:lnTo>
                    <a:pt x="694" y="1025"/>
                  </a:lnTo>
                  <a:lnTo>
                    <a:pt x="696" y="1024"/>
                  </a:lnTo>
                  <a:lnTo>
                    <a:pt x="700" y="1024"/>
                  </a:lnTo>
                  <a:lnTo>
                    <a:pt x="701" y="1013"/>
                  </a:lnTo>
                  <a:lnTo>
                    <a:pt x="693" y="1013"/>
                  </a:lnTo>
                  <a:lnTo>
                    <a:pt x="691" y="1011"/>
                  </a:lnTo>
                  <a:lnTo>
                    <a:pt x="693" y="1010"/>
                  </a:lnTo>
                  <a:lnTo>
                    <a:pt x="694" y="1011"/>
                  </a:lnTo>
                  <a:lnTo>
                    <a:pt x="701" y="1013"/>
                  </a:lnTo>
                  <a:lnTo>
                    <a:pt x="703" y="1005"/>
                  </a:lnTo>
                  <a:lnTo>
                    <a:pt x="700" y="1003"/>
                  </a:lnTo>
                  <a:lnTo>
                    <a:pt x="694" y="1001"/>
                  </a:lnTo>
                  <a:lnTo>
                    <a:pt x="693" y="1000"/>
                  </a:lnTo>
                  <a:lnTo>
                    <a:pt x="704" y="1001"/>
                  </a:lnTo>
                  <a:lnTo>
                    <a:pt x="704" y="1011"/>
                  </a:lnTo>
                  <a:lnTo>
                    <a:pt x="706" y="1014"/>
                  </a:lnTo>
                  <a:lnTo>
                    <a:pt x="708" y="1014"/>
                  </a:lnTo>
                  <a:lnTo>
                    <a:pt x="709" y="1013"/>
                  </a:lnTo>
                  <a:lnTo>
                    <a:pt x="711" y="1010"/>
                  </a:lnTo>
                  <a:lnTo>
                    <a:pt x="713" y="1010"/>
                  </a:lnTo>
                  <a:lnTo>
                    <a:pt x="715" y="1010"/>
                  </a:lnTo>
                  <a:lnTo>
                    <a:pt x="716" y="1009"/>
                  </a:lnTo>
                  <a:lnTo>
                    <a:pt x="719" y="1006"/>
                  </a:lnTo>
                  <a:lnTo>
                    <a:pt x="721" y="1006"/>
                  </a:lnTo>
                  <a:lnTo>
                    <a:pt x="723" y="1006"/>
                  </a:lnTo>
                  <a:lnTo>
                    <a:pt x="725" y="1006"/>
                  </a:lnTo>
                  <a:lnTo>
                    <a:pt x="726" y="1006"/>
                  </a:lnTo>
                  <a:lnTo>
                    <a:pt x="729" y="1008"/>
                  </a:lnTo>
                  <a:lnTo>
                    <a:pt x="731" y="1009"/>
                  </a:lnTo>
                  <a:lnTo>
                    <a:pt x="733" y="1010"/>
                  </a:lnTo>
                  <a:lnTo>
                    <a:pt x="733" y="1011"/>
                  </a:lnTo>
                  <a:lnTo>
                    <a:pt x="735" y="1011"/>
                  </a:lnTo>
                  <a:lnTo>
                    <a:pt x="736" y="1010"/>
                  </a:lnTo>
                  <a:lnTo>
                    <a:pt x="736" y="1009"/>
                  </a:lnTo>
                  <a:lnTo>
                    <a:pt x="738" y="1008"/>
                  </a:lnTo>
                  <a:lnTo>
                    <a:pt x="738" y="1003"/>
                  </a:lnTo>
                  <a:lnTo>
                    <a:pt x="738" y="989"/>
                  </a:lnTo>
                  <a:lnTo>
                    <a:pt x="739" y="1005"/>
                  </a:lnTo>
                  <a:lnTo>
                    <a:pt x="739" y="1009"/>
                  </a:lnTo>
                  <a:lnTo>
                    <a:pt x="740" y="1011"/>
                  </a:lnTo>
                  <a:lnTo>
                    <a:pt x="740" y="1013"/>
                  </a:lnTo>
                  <a:lnTo>
                    <a:pt x="740" y="1015"/>
                  </a:lnTo>
                  <a:lnTo>
                    <a:pt x="743" y="1017"/>
                  </a:lnTo>
                  <a:lnTo>
                    <a:pt x="745" y="1019"/>
                  </a:lnTo>
                  <a:lnTo>
                    <a:pt x="746" y="1021"/>
                  </a:lnTo>
                  <a:lnTo>
                    <a:pt x="746" y="1022"/>
                  </a:lnTo>
                  <a:lnTo>
                    <a:pt x="746" y="1024"/>
                  </a:lnTo>
                  <a:lnTo>
                    <a:pt x="749" y="1024"/>
                  </a:lnTo>
                  <a:lnTo>
                    <a:pt x="750" y="1022"/>
                  </a:lnTo>
                  <a:lnTo>
                    <a:pt x="751" y="1022"/>
                  </a:lnTo>
                  <a:lnTo>
                    <a:pt x="753" y="1025"/>
                  </a:lnTo>
                  <a:lnTo>
                    <a:pt x="754" y="1026"/>
                  </a:lnTo>
                  <a:lnTo>
                    <a:pt x="755" y="1027"/>
                  </a:lnTo>
                  <a:lnTo>
                    <a:pt x="758" y="1031"/>
                  </a:lnTo>
                  <a:lnTo>
                    <a:pt x="758" y="1032"/>
                  </a:lnTo>
                  <a:lnTo>
                    <a:pt x="758" y="1034"/>
                  </a:lnTo>
                  <a:lnTo>
                    <a:pt x="764" y="1041"/>
                  </a:lnTo>
                  <a:lnTo>
                    <a:pt x="768" y="1041"/>
                  </a:lnTo>
                  <a:lnTo>
                    <a:pt x="771" y="1044"/>
                  </a:lnTo>
                  <a:lnTo>
                    <a:pt x="771" y="1045"/>
                  </a:lnTo>
                  <a:lnTo>
                    <a:pt x="769" y="1047"/>
                  </a:lnTo>
                  <a:lnTo>
                    <a:pt x="764" y="1051"/>
                  </a:lnTo>
                  <a:lnTo>
                    <a:pt x="764" y="1054"/>
                  </a:lnTo>
                  <a:lnTo>
                    <a:pt x="764" y="1055"/>
                  </a:lnTo>
                  <a:lnTo>
                    <a:pt x="764" y="1057"/>
                  </a:lnTo>
                  <a:lnTo>
                    <a:pt x="765" y="1057"/>
                  </a:lnTo>
                  <a:lnTo>
                    <a:pt x="768" y="1059"/>
                  </a:lnTo>
                  <a:lnTo>
                    <a:pt x="771" y="1061"/>
                  </a:lnTo>
                  <a:lnTo>
                    <a:pt x="774" y="1064"/>
                  </a:lnTo>
                  <a:lnTo>
                    <a:pt x="776" y="1065"/>
                  </a:lnTo>
                  <a:lnTo>
                    <a:pt x="778" y="1067"/>
                  </a:lnTo>
                  <a:lnTo>
                    <a:pt x="779" y="1069"/>
                  </a:lnTo>
                  <a:lnTo>
                    <a:pt x="783" y="1069"/>
                  </a:lnTo>
                  <a:lnTo>
                    <a:pt x="784" y="1067"/>
                  </a:lnTo>
                  <a:lnTo>
                    <a:pt x="788" y="1065"/>
                  </a:lnTo>
                  <a:lnTo>
                    <a:pt x="789" y="1066"/>
                  </a:lnTo>
                  <a:lnTo>
                    <a:pt x="790" y="1067"/>
                  </a:lnTo>
                  <a:lnTo>
                    <a:pt x="791" y="1069"/>
                  </a:lnTo>
                  <a:lnTo>
                    <a:pt x="793" y="1069"/>
                  </a:lnTo>
                  <a:lnTo>
                    <a:pt x="794" y="1070"/>
                  </a:lnTo>
                  <a:lnTo>
                    <a:pt x="794" y="1071"/>
                  </a:lnTo>
                  <a:lnTo>
                    <a:pt x="795" y="1072"/>
                  </a:lnTo>
                  <a:lnTo>
                    <a:pt x="795" y="1075"/>
                  </a:lnTo>
                  <a:lnTo>
                    <a:pt x="796" y="1075"/>
                  </a:lnTo>
                  <a:lnTo>
                    <a:pt x="796" y="1076"/>
                  </a:lnTo>
                  <a:lnTo>
                    <a:pt x="801" y="1076"/>
                  </a:lnTo>
                  <a:lnTo>
                    <a:pt x="803" y="1076"/>
                  </a:lnTo>
                  <a:lnTo>
                    <a:pt x="805" y="1077"/>
                  </a:lnTo>
                  <a:lnTo>
                    <a:pt x="806" y="1079"/>
                  </a:lnTo>
                  <a:lnTo>
                    <a:pt x="809" y="1079"/>
                  </a:lnTo>
                  <a:lnTo>
                    <a:pt x="810" y="1079"/>
                  </a:lnTo>
                  <a:lnTo>
                    <a:pt x="811" y="1079"/>
                  </a:lnTo>
                  <a:lnTo>
                    <a:pt x="813" y="1079"/>
                  </a:lnTo>
                  <a:lnTo>
                    <a:pt x="815" y="1077"/>
                  </a:lnTo>
                  <a:lnTo>
                    <a:pt x="816" y="1076"/>
                  </a:lnTo>
                  <a:lnTo>
                    <a:pt x="818" y="1075"/>
                  </a:lnTo>
                  <a:lnTo>
                    <a:pt x="816" y="1075"/>
                  </a:lnTo>
                  <a:lnTo>
                    <a:pt x="816" y="1074"/>
                  </a:lnTo>
                  <a:lnTo>
                    <a:pt x="819" y="1071"/>
                  </a:lnTo>
                  <a:lnTo>
                    <a:pt x="820" y="1070"/>
                  </a:lnTo>
                  <a:lnTo>
                    <a:pt x="820" y="1069"/>
                  </a:lnTo>
                  <a:lnTo>
                    <a:pt x="820" y="1066"/>
                  </a:lnTo>
                  <a:lnTo>
                    <a:pt x="819" y="1064"/>
                  </a:lnTo>
                  <a:lnTo>
                    <a:pt x="819" y="1061"/>
                  </a:lnTo>
                  <a:lnTo>
                    <a:pt x="819" y="1059"/>
                  </a:lnTo>
                  <a:lnTo>
                    <a:pt x="821" y="1057"/>
                  </a:lnTo>
                  <a:lnTo>
                    <a:pt x="825" y="1055"/>
                  </a:lnTo>
                  <a:lnTo>
                    <a:pt x="826" y="1052"/>
                  </a:lnTo>
                  <a:lnTo>
                    <a:pt x="826" y="1051"/>
                  </a:lnTo>
                  <a:lnTo>
                    <a:pt x="825" y="1050"/>
                  </a:lnTo>
                  <a:lnTo>
                    <a:pt x="825" y="1047"/>
                  </a:lnTo>
                  <a:lnTo>
                    <a:pt x="825" y="1045"/>
                  </a:lnTo>
                  <a:lnTo>
                    <a:pt x="826" y="1044"/>
                  </a:lnTo>
                  <a:lnTo>
                    <a:pt x="830" y="1042"/>
                  </a:lnTo>
                  <a:lnTo>
                    <a:pt x="833" y="1040"/>
                  </a:lnTo>
                  <a:lnTo>
                    <a:pt x="835" y="1039"/>
                  </a:lnTo>
                  <a:lnTo>
                    <a:pt x="836" y="1037"/>
                  </a:lnTo>
                  <a:lnTo>
                    <a:pt x="839" y="1037"/>
                  </a:lnTo>
                  <a:lnTo>
                    <a:pt x="844" y="1035"/>
                  </a:lnTo>
                  <a:lnTo>
                    <a:pt x="845" y="1034"/>
                  </a:lnTo>
                  <a:lnTo>
                    <a:pt x="846" y="1034"/>
                  </a:lnTo>
                  <a:lnTo>
                    <a:pt x="849" y="1034"/>
                  </a:lnTo>
                  <a:lnTo>
                    <a:pt x="850" y="1032"/>
                  </a:lnTo>
                  <a:lnTo>
                    <a:pt x="850" y="1030"/>
                  </a:lnTo>
                  <a:lnTo>
                    <a:pt x="851" y="1029"/>
                  </a:lnTo>
                  <a:lnTo>
                    <a:pt x="853" y="1026"/>
                  </a:lnTo>
                  <a:lnTo>
                    <a:pt x="853" y="1024"/>
                  </a:lnTo>
                  <a:lnTo>
                    <a:pt x="854" y="1022"/>
                  </a:lnTo>
                  <a:lnTo>
                    <a:pt x="855" y="1021"/>
                  </a:lnTo>
                  <a:lnTo>
                    <a:pt x="856" y="1020"/>
                  </a:lnTo>
                  <a:lnTo>
                    <a:pt x="858" y="1020"/>
                  </a:lnTo>
                  <a:lnTo>
                    <a:pt x="858" y="1019"/>
                  </a:lnTo>
                  <a:lnTo>
                    <a:pt x="859" y="1017"/>
                  </a:lnTo>
                  <a:lnTo>
                    <a:pt x="861" y="1016"/>
                  </a:lnTo>
                  <a:lnTo>
                    <a:pt x="861" y="1014"/>
                  </a:lnTo>
                  <a:lnTo>
                    <a:pt x="863" y="1013"/>
                  </a:lnTo>
                  <a:lnTo>
                    <a:pt x="864" y="1010"/>
                  </a:lnTo>
                  <a:lnTo>
                    <a:pt x="866" y="1009"/>
                  </a:lnTo>
                  <a:lnTo>
                    <a:pt x="870" y="1006"/>
                  </a:lnTo>
                  <a:lnTo>
                    <a:pt x="868" y="1006"/>
                  </a:lnTo>
                  <a:lnTo>
                    <a:pt x="868" y="1005"/>
                  </a:lnTo>
                  <a:lnTo>
                    <a:pt x="869" y="1005"/>
                  </a:lnTo>
                  <a:lnTo>
                    <a:pt x="869" y="1004"/>
                  </a:lnTo>
                  <a:lnTo>
                    <a:pt x="868" y="1004"/>
                  </a:lnTo>
                  <a:lnTo>
                    <a:pt x="866" y="1004"/>
                  </a:lnTo>
                  <a:lnTo>
                    <a:pt x="864" y="1006"/>
                  </a:lnTo>
                  <a:lnTo>
                    <a:pt x="863" y="1008"/>
                  </a:lnTo>
                  <a:lnTo>
                    <a:pt x="861" y="1008"/>
                  </a:lnTo>
                  <a:lnTo>
                    <a:pt x="860" y="1004"/>
                  </a:lnTo>
                  <a:lnTo>
                    <a:pt x="860" y="998"/>
                  </a:lnTo>
                  <a:lnTo>
                    <a:pt x="861" y="996"/>
                  </a:lnTo>
                  <a:lnTo>
                    <a:pt x="863" y="995"/>
                  </a:lnTo>
                  <a:lnTo>
                    <a:pt x="863" y="994"/>
                  </a:lnTo>
                  <a:lnTo>
                    <a:pt x="864" y="993"/>
                  </a:lnTo>
                  <a:lnTo>
                    <a:pt x="864" y="991"/>
                  </a:lnTo>
                  <a:lnTo>
                    <a:pt x="865" y="990"/>
                  </a:lnTo>
                  <a:lnTo>
                    <a:pt x="865" y="989"/>
                  </a:lnTo>
                  <a:lnTo>
                    <a:pt x="866" y="988"/>
                  </a:lnTo>
                  <a:lnTo>
                    <a:pt x="865" y="988"/>
                  </a:lnTo>
                  <a:lnTo>
                    <a:pt x="864" y="986"/>
                  </a:lnTo>
                  <a:lnTo>
                    <a:pt x="864" y="988"/>
                  </a:lnTo>
                  <a:lnTo>
                    <a:pt x="863" y="988"/>
                  </a:lnTo>
                  <a:lnTo>
                    <a:pt x="863" y="989"/>
                  </a:lnTo>
                  <a:lnTo>
                    <a:pt x="863" y="990"/>
                  </a:lnTo>
                  <a:lnTo>
                    <a:pt x="861" y="990"/>
                  </a:lnTo>
                  <a:lnTo>
                    <a:pt x="861" y="991"/>
                  </a:lnTo>
                  <a:lnTo>
                    <a:pt x="860" y="993"/>
                  </a:lnTo>
                  <a:lnTo>
                    <a:pt x="859" y="993"/>
                  </a:lnTo>
                  <a:lnTo>
                    <a:pt x="858" y="994"/>
                  </a:lnTo>
                  <a:lnTo>
                    <a:pt x="849" y="989"/>
                  </a:lnTo>
                  <a:lnTo>
                    <a:pt x="850" y="986"/>
                  </a:lnTo>
                  <a:lnTo>
                    <a:pt x="839" y="980"/>
                  </a:lnTo>
                  <a:lnTo>
                    <a:pt x="838" y="980"/>
                  </a:lnTo>
                  <a:lnTo>
                    <a:pt x="830" y="980"/>
                  </a:lnTo>
                  <a:lnTo>
                    <a:pt x="818" y="981"/>
                  </a:lnTo>
                  <a:lnTo>
                    <a:pt x="818" y="985"/>
                  </a:lnTo>
                  <a:lnTo>
                    <a:pt x="816" y="985"/>
                  </a:lnTo>
                  <a:lnTo>
                    <a:pt x="815" y="981"/>
                  </a:lnTo>
                  <a:lnTo>
                    <a:pt x="810" y="984"/>
                  </a:lnTo>
                  <a:lnTo>
                    <a:pt x="810" y="983"/>
                  </a:lnTo>
                  <a:lnTo>
                    <a:pt x="815" y="980"/>
                  </a:lnTo>
                  <a:lnTo>
                    <a:pt x="829" y="979"/>
                  </a:lnTo>
                  <a:lnTo>
                    <a:pt x="830" y="979"/>
                  </a:lnTo>
                  <a:lnTo>
                    <a:pt x="831" y="979"/>
                  </a:lnTo>
                  <a:lnTo>
                    <a:pt x="833" y="979"/>
                  </a:lnTo>
                  <a:lnTo>
                    <a:pt x="833" y="978"/>
                  </a:lnTo>
                  <a:lnTo>
                    <a:pt x="831" y="976"/>
                  </a:lnTo>
                  <a:lnTo>
                    <a:pt x="831" y="975"/>
                  </a:lnTo>
                  <a:lnTo>
                    <a:pt x="830" y="975"/>
                  </a:lnTo>
                  <a:lnTo>
                    <a:pt x="830" y="974"/>
                  </a:lnTo>
                  <a:lnTo>
                    <a:pt x="829" y="973"/>
                  </a:lnTo>
                  <a:lnTo>
                    <a:pt x="829" y="971"/>
                  </a:lnTo>
                  <a:lnTo>
                    <a:pt x="828" y="969"/>
                  </a:lnTo>
                  <a:lnTo>
                    <a:pt x="826" y="969"/>
                  </a:lnTo>
                  <a:lnTo>
                    <a:pt x="825" y="968"/>
                  </a:lnTo>
                  <a:lnTo>
                    <a:pt x="825" y="966"/>
                  </a:lnTo>
                  <a:lnTo>
                    <a:pt x="824" y="965"/>
                  </a:lnTo>
                  <a:lnTo>
                    <a:pt x="823" y="963"/>
                  </a:lnTo>
                  <a:lnTo>
                    <a:pt x="821" y="960"/>
                  </a:lnTo>
                  <a:lnTo>
                    <a:pt x="823" y="960"/>
                  </a:lnTo>
                  <a:lnTo>
                    <a:pt x="823" y="956"/>
                  </a:lnTo>
                  <a:lnTo>
                    <a:pt x="823" y="955"/>
                  </a:lnTo>
                  <a:lnTo>
                    <a:pt x="820" y="954"/>
                  </a:lnTo>
                  <a:lnTo>
                    <a:pt x="818" y="953"/>
                  </a:lnTo>
                  <a:lnTo>
                    <a:pt x="816" y="951"/>
                  </a:lnTo>
                  <a:lnTo>
                    <a:pt x="816" y="949"/>
                  </a:lnTo>
                  <a:lnTo>
                    <a:pt x="814" y="948"/>
                  </a:lnTo>
                  <a:lnTo>
                    <a:pt x="813" y="945"/>
                  </a:lnTo>
                  <a:lnTo>
                    <a:pt x="811" y="944"/>
                  </a:lnTo>
                  <a:lnTo>
                    <a:pt x="811" y="941"/>
                  </a:lnTo>
                  <a:lnTo>
                    <a:pt x="811" y="939"/>
                  </a:lnTo>
                  <a:lnTo>
                    <a:pt x="811" y="938"/>
                  </a:lnTo>
                  <a:lnTo>
                    <a:pt x="810" y="935"/>
                  </a:lnTo>
                  <a:lnTo>
                    <a:pt x="810" y="933"/>
                  </a:lnTo>
                  <a:lnTo>
                    <a:pt x="809" y="931"/>
                  </a:lnTo>
                  <a:lnTo>
                    <a:pt x="809" y="929"/>
                  </a:lnTo>
                  <a:lnTo>
                    <a:pt x="809" y="928"/>
                  </a:lnTo>
                  <a:lnTo>
                    <a:pt x="808" y="926"/>
                  </a:lnTo>
                  <a:lnTo>
                    <a:pt x="806" y="923"/>
                  </a:lnTo>
                  <a:lnTo>
                    <a:pt x="804" y="920"/>
                  </a:lnTo>
                  <a:lnTo>
                    <a:pt x="801" y="919"/>
                  </a:lnTo>
                  <a:lnTo>
                    <a:pt x="800" y="918"/>
                  </a:lnTo>
                  <a:lnTo>
                    <a:pt x="799" y="915"/>
                  </a:lnTo>
                  <a:lnTo>
                    <a:pt x="798" y="911"/>
                  </a:lnTo>
                  <a:lnTo>
                    <a:pt x="799" y="910"/>
                  </a:lnTo>
                  <a:lnTo>
                    <a:pt x="800" y="908"/>
                  </a:lnTo>
                  <a:lnTo>
                    <a:pt x="800" y="905"/>
                  </a:lnTo>
                  <a:lnTo>
                    <a:pt x="800" y="900"/>
                  </a:lnTo>
                  <a:lnTo>
                    <a:pt x="801" y="896"/>
                  </a:lnTo>
                  <a:lnTo>
                    <a:pt x="803" y="893"/>
                  </a:lnTo>
                  <a:lnTo>
                    <a:pt x="804" y="891"/>
                  </a:lnTo>
                  <a:lnTo>
                    <a:pt x="806" y="891"/>
                  </a:lnTo>
                  <a:lnTo>
                    <a:pt x="809" y="889"/>
                  </a:lnTo>
                  <a:lnTo>
                    <a:pt x="810" y="888"/>
                  </a:lnTo>
                  <a:lnTo>
                    <a:pt x="811" y="885"/>
                  </a:lnTo>
                  <a:lnTo>
                    <a:pt x="813" y="884"/>
                  </a:lnTo>
                  <a:lnTo>
                    <a:pt x="815" y="883"/>
                  </a:lnTo>
                  <a:lnTo>
                    <a:pt x="816" y="881"/>
                  </a:lnTo>
                  <a:lnTo>
                    <a:pt x="818" y="881"/>
                  </a:lnTo>
                  <a:lnTo>
                    <a:pt x="816" y="878"/>
                  </a:lnTo>
                  <a:lnTo>
                    <a:pt x="818" y="874"/>
                  </a:lnTo>
                  <a:lnTo>
                    <a:pt x="819" y="873"/>
                  </a:lnTo>
                  <a:lnTo>
                    <a:pt x="820" y="874"/>
                  </a:lnTo>
                  <a:lnTo>
                    <a:pt x="821" y="875"/>
                  </a:lnTo>
                  <a:lnTo>
                    <a:pt x="825" y="876"/>
                  </a:lnTo>
                  <a:lnTo>
                    <a:pt x="828" y="875"/>
                  </a:lnTo>
                  <a:lnTo>
                    <a:pt x="830" y="875"/>
                  </a:lnTo>
                  <a:lnTo>
                    <a:pt x="831" y="876"/>
                  </a:lnTo>
                  <a:lnTo>
                    <a:pt x="831" y="878"/>
                  </a:lnTo>
                  <a:lnTo>
                    <a:pt x="829" y="881"/>
                  </a:lnTo>
                  <a:lnTo>
                    <a:pt x="829" y="883"/>
                  </a:lnTo>
                  <a:lnTo>
                    <a:pt x="828" y="884"/>
                  </a:lnTo>
                  <a:lnTo>
                    <a:pt x="829" y="884"/>
                  </a:lnTo>
                  <a:lnTo>
                    <a:pt x="830" y="883"/>
                  </a:lnTo>
                  <a:lnTo>
                    <a:pt x="831" y="883"/>
                  </a:lnTo>
                  <a:lnTo>
                    <a:pt x="834" y="884"/>
                  </a:lnTo>
                  <a:lnTo>
                    <a:pt x="840" y="888"/>
                  </a:lnTo>
                  <a:lnTo>
                    <a:pt x="843" y="889"/>
                  </a:lnTo>
                  <a:lnTo>
                    <a:pt x="848" y="890"/>
                  </a:lnTo>
                  <a:lnTo>
                    <a:pt x="855" y="890"/>
                  </a:lnTo>
                  <a:lnTo>
                    <a:pt x="860" y="890"/>
                  </a:lnTo>
                  <a:lnTo>
                    <a:pt x="864" y="890"/>
                  </a:lnTo>
                  <a:lnTo>
                    <a:pt x="866" y="889"/>
                  </a:lnTo>
                  <a:lnTo>
                    <a:pt x="868" y="886"/>
                  </a:lnTo>
                  <a:lnTo>
                    <a:pt x="869" y="885"/>
                  </a:lnTo>
                  <a:lnTo>
                    <a:pt x="870" y="883"/>
                  </a:lnTo>
                  <a:lnTo>
                    <a:pt x="870" y="881"/>
                  </a:lnTo>
                  <a:lnTo>
                    <a:pt x="872" y="879"/>
                  </a:lnTo>
                  <a:lnTo>
                    <a:pt x="875" y="878"/>
                  </a:lnTo>
                  <a:lnTo>
                    <a:pt x="877" y="875"/>
                  </a:lnTo>
                  <a:lnTo>
                    <a:pt x="877" y="873"/>
                  </a:lnTo>
                  <a:lnTo>
                    <a:pt x="879" y="866"/>
                  </a:lnTo>
                  <a:lnTo>
                    <a:pt x="879" y="864"/>
                  </a:lnTo>
                  <a:lnTo>
                    <a:pt x="879" y="863"/>
                  </a:lnTo>
                  <a:lnTo>
                    <a:pt x="880" y="863"/>
                  </a:lnTo>
                  <a:lnTo>
                    <a:pt x="882" y="861"/>
                  </a:lnTo>
                  <a:lnTo>
                    <a:pt x="885" y="861"/>
                  </a:lnTo>
                  <a:lnTo>
                    <a:pt x="886" y="863"/>
                  </a:lnTo>
                  <a:lnTo>
                    <a:pt x="889" y="863"/>
                  </a:lnTo>
                  <a:lnTo>
                    <a:pt x="890" y="863"/>
                  </a:lnTo>
                  <a:lnTo>
                    <a:pt x="892" y="864"/>
                  </a:lnTo>
                  <a:lnTo>
                    <a:pt x="894" y="864"/>
                  </a:lnTo>
                  <a:lnTo>
                    <a:pt x="895" y="864"/>
                  </a:lnTo>
                  <a:lnTo>
                    <a:pt x="896" y="864"/>
                  </a:lnTo>
                  <a:lnTo>
                    <a:pt x="899" y="864"/>
                  </a:lnTo>
                  <a:lnTo>
                    <a:pt x="900" y="864"/>
                  </a:lnTo>
                  <a:lnTo>
                    <a:pt x="902" y="861"/>
                  </a:lnTo>
                  <a:lnTo>
                    <a:pt x="904" y="861"/>
                  </a:lnTo>
                  <a:lnTo>
                    <a:pt x="905" y="863"/>
                  </a:lnTo>
                  <a:lnTo>
                    <a:pt x="907" y="863"/>
                  </a:lnTo>
                  <a:lnTo>
                    <a:pt x="907" y="864"/>
                  </a:lnTo>
                  <a:lnTo>
                    <a:pt x="909" y="863"/>
                  </a:lnTo>
                  <a:lnTo>
                    <a:pt x="910" y="861"/>
                  </a:lnTo>
                  <a:lnTo>
                    <a:pt x="910" y="860"/>
                  </a:lnTo>
                  <a:lnTo>
                    <a:pt x="915" y="861"/>
                  </a:lnTo>
                  <a:lnTo>
                    <a:pt x="917" y="860"/>
                  </a:lnTo>
                  <a:lnTo>
                    <a:pt x="919" y="859"/>
                  </a:lnTo>
                  <a:lnTo>
                    <a:pt x="919" y="858"/>
                  </a:lnTo>
                  <a:lnTo>
                    <a:pt x="919" y="856"/>
                  </a:lnTo>
                  <a:lnTo>
                    <a:pt x="917" y="854"/>
                  </a:lnTo>
                  <a:lnTo>
                    <a:pt x="916" y="850"/>
                  </a:lnTo>
                  <a:lnTo>
                    <a:pt x="914" y="848"/>
                  </a:lnTo>
                  <a:lnTo>
                    <a:pt x="911" y="846"/>
                  </a:lnTo>
                  <a:lnTo>
                    <a:pt x="909" y="845"/>
                  </a:lnTo>
                  <a:lnTo>
                    <a:pt x="905" y="844"/>
                  </a:lnTo>
                  <a:lnTo>
                    <a:pt x="902" y="841"/>
                  </a:lnTo>
                  <a:lnTo>
                    <a:pt x="900" y="835"/>
                  </a:lnTo>
                  <a:lnTo>
                    <a:pt x="899" y="831"/>
                  </a:lnTo>
                  <a:lnTo>
                    <a:pt x="897" y="830"/>
                  </a:lnTo>
                  <a:lnTo>
                    <a:pt x="896" y="830"/>
                  </a:lnTo>
                  <a:lnTo>
                    <a:pt x="894" y="829"/>
                  </a:lnTo>
                  <a:lnTo>
                    <a:pt x="891" y="826"/>
                  </a:lnTo>
                  <a:lnTo>
                    <a:pt x="890" y="825"/>
                  </a:lnTo>
                  <a:lnTo>
                    <a:pt x="889" y="821"/>
                  </a:lnTo>
                  <a:lnTo>
                    <a:pt x="887" y="819"/>
                  </a:lnTo>
                  <a:lnTo>
                    <a:pt x="885" y="816"/>
                  </a:lnTo>
                  <a:lnTo>
                    <a:pt x="882" y="814"/>
                  </a:lnTo>
                  <a:lnTo>
                    <a:pt x="881" y="811"/>
                  </a:lnTo>
                  <a:lnTo>
                    <a:pt x="880" y="810"/>
                  </a:lnTo>
                  <a:lnTo>
                    <a:pt x="879" y="809"/>
                  </a:lnTo>
                  <a:lnTo>
                    <a:pt x="879" y="804"/>
                  </a:lnTo>
                  <a:lnTo>
                    <a:pt x="879" y="801"/>
                  </a:lnTo>
                  <a:lnTo>
                    <a:pt x="879" y="799"/>
                  </a:lnTo>
                  <a:lnTo>
                    <a:pt x="877" y="794"/>
                  </a:lnTo>
                  <a:lnTo>
                    <a:pt x="876" y="791"/>
                  </a:lnTo>
                  <a:lnTo>
                    <a:pt x="876" y="788"/>
                  </a:lnTo>
                  <a:lnTo>
                    <a:pt x="876" y="784"/>
                  </a:lnTo>
                  <a:lnTo>
                    <a:pt x="875" y="781"/>
                  </a:lnTo>
                  <a:lnTo>
                    <a:pt x="875" y="779"/>
                  </a:lnTo>
                  <a:lnTo>
                    <a:pt x="875" y="778"/>
                  </a:lnTo>
                  <a:lnTo>
                    <a:pt x="876" y="776"/>
                  </a:lnTo>
                  <a:lnTo>
                    <a:pt x="879" y="776"/>
                  </a:lnTo>
                  <a:lnTo>
                    <a:pt x="880" y="775"/>
                  </a:lnTo>
                  <a:lnTo>
                    <a:pt x="880" y="774"/>
                  </a:lnTo>
                  <a:lnTo>
                    <a:pt x="879" y="773"/>
                  </a:lnTo>
                  <a:lnTo>
                    <a:pt x="881" y="771"/>
                  </a:lnTo>
                  <a:lnTo>
                    <a:pt x="884" y="769"/>
                  </a:lnTo>
                  <a:lnTo>
                    <a:pt x="885" y="769"/>
                  </a:lnTo>
                  <a:lnTo>
                    <a:pt x="887" y="769"/>
                  </a:lnTo>
                  <a:lnTo>
                    <a:pt x="889" y="769"/>
                  </a:lnTo>
                  <a:lnTo>
                    <a:pt x="890" y="768"/>
                  </a:lnTo>
                  <a:lnTo>
                    <a:pt x="891" y="768"/>
                  </a:lnTo>
                  <a:lnTo>
                    <a:pt x="894" y="768"/>
                  </a:lnTo>
                  <a:lnTo>
                    <a:pt x="895" y="768"/>
                  </a:lnTo>
                  <a:lnTo>
                    <a:pt x="896" y="768"/>
                  </a:lnTo>
                  <a:lnTo>
                    <a:pt x="897" y="766"/>
                  </a:lnTo>
                  <a:lnTo>
                    <a:pt x="899" y="765"/>
                  </a:lnTo>
                  <a:lnTo>
                    <a:pt x="901" y="765"/>
                  </a:lnTo>
                  <a:lnTo>
                    <a:pt x="904" y="764"/>
                  </a:lnTo>
                  <a:lnTo>
                    <a:pt x="904" y="763"/>
                  </a:lnTo>
                  <a:lnTo>
                    <a:pt x="904" y="760"/>
                  </a:lnTo>
                  <a:lnTo>
                    <a:pt x="905" y="759"/>
                  </a:lnTo>
                  <a:lnTo>
                    <a:pt x="906" y="758"/>
                  </a:lnTo>
                  <a:lnTo>
                    <a:pt x="906" y="756"/>
                  </a:lnTo>
                  <a:lnTo>
                    <a:pt x="907" y="755"/>
                  </a:lnTo>
                  <a:lnTo>
                    <a:pt x="909" y="754"/>
                  </a:lnTo>
                  <a:lnTo>
                    <a:pt x="910" y="753"/>
                  </a:lnTo>
                  <a:lnTo>
                    <a:pt x="910" y="751"/>
                  </a:lnTo>
                  <a:lnTo>
                    <a:pt x="909" y="750"/>
                  </a:lnTo>
                  <a:lnTo>
                    <a:pt x="907" y="749"/>
                  </a:lnTo>
                  <a:lnTo>
                    <a:pt x="907" y="748"/>
                  </a:lnTo>
                  <a:lnTo>
                    <a:pt x="907" y="746"/>
                  </a:lnTo>
                  <a:lnTo>
                    <a:pt x="907" y="744"/>
                  </a:lnTo>
                  <a:lnTo>
                    <a:pt x="907" y="741"/>
                  </a:lnTo>
                  <a:lnTo>
                    <a:pt x="909" y="740"/>
                  </a:lnTo>
                  <a:lnTo>
                    <a:pt x="910" y="740"/>
                  </a:lnTo>
                  <a:lnTo>
                    <a:pt x="911" y="740"/>
                  </a:lnTo>
                  <a:lnTo>
                    <a:pt x="912" y="739"/>
                  </a:lnTo>
                  <a:lnTo>
                    <a:pt x="914" y="739"/>
                  </a:lnTo>
                  <a:lnTo>
                    <a:pt x="914" y="740"/>
                  </a:lnTo>
                  <a:lnTo>
                    <a:pt x="917" y="739"/>
                  </a:lnTo>
                  <a:lnTo>
                    <a:pt x="920" y="739"/>
                  </a:lnTo>
                  <a:lnTo>
                    <a:pt x="921" y="740"/>
                  </a:lnTo>
                  <a:lnTo>
                    <a:pt x="922" y="739"/>
                  </a:lnTo>
                  <a:lnTo>
                    <a:pt x="926" y="739"/>
                  </a:lnTo>
                  <a:lnTo>
                    <a:pt x="929" y="739"/>
                  </a:lnTo>
                  <a:lnTo>
                    <a:pt x="930" y="740"/>
                  </a:lnTo>
                  <a:lnTo>
                    <a:pt x="931" y="741"/>
                  </a:lnTo>
                  <a:lnTo>
                    <a:pt x="932" y="741"/>
                  </a:lnTo>
                  <a:lnTo>
                    <a:pt x="932" y="740"/>
                  </a:lnTo>
                  <a:lnTo>
                    <a:pt x="932" y="739"/>
                  </a:lnTo>
                  <a:lnTo>
                    <a:pt x="934" y="738"/>
                  </a:lnTo>
                  <a:lnTo>
                    <a:pt x="935" y="738"/>
                  </a:lnTo>
                  <a:lnTo>
                    <a:pt x="936" y="738"/>
                  </a:lnTo>
                  <a:lnTo>
                    <a:pt x="936" y="736"/>
                  </a:lnTo>
                  <a:lnTo>
                    <a:pt x="934" y="735"/>
                  </a:lnTo>
                  <a:lnTo>
                    <a:pt x="932" y="734"/>
                  </a:lnTo>
                  <a:lnTo>
                    <a:pt x="932" y="731"/>
                  </a:lnTo>
                  <a:lnTo>
                    <a:pt x="931" y="731"/>
                  </a:lnTo>
                  <a:lnTo>
                    <a:pt x="930" y="733"/>
                  </a:lnTo>
                  <a:lnTo>
                    <a:pt x="929" y="734"/>
                  </a:lnTo>
                  <a:lnTo>
                    <a:pt x="926" y="735"/>
                  </a:lnTo>
                  <a:lnTo>
                    <a:pt x="926" y="736"/>
                  </a:lnTo>
                  <a:lnTo>
                    <a:pt x="925" y="738"/>
                  </a:lnTo>
                  <a:lnTo>
                    <a:pt x="921" y="738"/>
                  </a:lnTo>
                  <a:lnTo>
                    <a:pt x="921" y="736"/>
                  </a:lnTo>
                  <a:lnTo>
                    <a:pt x="920" y="736"/>
                  </a:lnTo>
                  <a:lnTo>
                    <a:pt x="919" y="736"/>
                  </a:lnTo>
                  <a:lnTo>
                    <a:pt x="914" y="738"/>
                  </a:lnTo>
                  <a:lnTo>
                    <a:pt x="910" y="739"/>
                  </a:lnTo>
                  <a:lnTo>
                    <a:pt x="907" y="740"/>
                  </a:lnTo>
                  <a:lnTo>
                    <a:pt x="906" y="739"/>
                  </a:lnTo>
                  <a:lnTo>
                    <a:pt x="902" y="736"/>
                  </a:lnTo>
                  <a:lnTo>
                    <a:pt x="900" y="734"/>
                  </a:lnTo>
                  <a:lnTo>
                    <a:pt x="889" y="723"/>
                  </a:lnTo>
                  <a:lnTo>
                    <a:pt x="884" y="719"/>
                  </a:lnTo>
                  <a:lnTo>
                    <a:pt x="877" y="713"/>
                  </a:lnTo>
                  <a:lnTo>
                    <a:pt x="872" y="708"/>
                  </a:lnTo>
                  <a:lnTo>
                    <a:pt x="866" y="701"/>
                  </a:lnTo>
                  <a:lnTo>
                    <a:pt x="869" y="705"/>
                  </a:lnTo>
                  <a:lnTo>
                    <a:pt x="868" y="706"/>
                  </a:lnTo>
                  <a:lnTo>
                    <a:pt x="863" y="709"/>
                  </a:lnTo>
                  <a:lnTo>
                    <a:pt x="861" y="710"/>
                  </a:lnTo>
                  <a:lnTo>
                    <a:pt x="860" y="710"/>
                  </a:lnTo>
                  <a:lnTo>
                    <a:pt x="859" y="711"/>
                  </a:lnTo>
                  <a:lnTo>
                    <a:pt x="851" y="716"/>
                  </a:lnTo>
                  <a:lnTo>
                    <a:pt x="850" y="716"/>
                  </a:lnTo>
                  <a:lnTo>
                    <a:pt x="848" y="711"/>
                  </a:lnTo>
                  <a:lnTo>
                    <a:pt x="850" y="710"/>
                  </a:lnTo>
                  <a:lnTo>
                    <a:pt x="850" y="709"/>
                  </a:lnTo>
                  <a:lnTo>
                    <a:pt x="850" y="705"/>
                  </a:lnTo>
                  <a:lnTo>
                    <a:pt x="849" y="705"/>
                  </a:lnTo>
                  <a:lnTo>
                    <a:pt x="846" y="705"/>
                  </a:lnTo>
                  <a:lnTo>
                    <a:pt x="846" y="706"/>
                  </a:lnTo>
                  <a:lnTo>
                    <a:pt x="846" y="708"/>
                  </a:lnTo>
                  <a:lnTo>
                    <a:pt x="846" y="709"/>
                  </a:lnTo>
                  <a:lnTo>
                    <a:pt x="845" y="706"/>
                  </a:lnTo>
                  <a:lnTo>
                    <a:pt x="844" y="708"/>
                  </a:lnTo>
                  <a:lnTo>
                    <a:pt x="844" y="709"/>
                  </a:lnTo>
                  <a:lnTo>
                    <a:pt x="843" y="710"/>
                  </a:lnTo>
                  <a:lnTo>
                    <a:pt x="841" y="708"/>
                  </a:lnTo>
                  <a:lnTo>
                    <a:pt x="814" y="710"/>
                  </a:lnTo>
                  <a:lnTo>
                    <a:pt x="813" y="711"/>
                  </a:lnTo>
                  <a:lnTo>
                    <a:pt x="813" y="713"/>
                  </a:lnTo>
                  <a:lnTo>
                    <a:pt x="813" y="714"/>
                  </a:lnTo>
                  <a:lnTo>
                    <a:pt x="813" y="721"/>
                  </a:lnTo>
                  <a:lnTo>
                    <a:pt x="813" y="724"/>
                  </a:lnTo>
                  <a:lnTo>
                    <a:pt x="814" y="725"/>
                  </a:lnTo>
                  <a:lnTo>
                    <a:pt x="814" y="726"/>
                  </a:lnTo>
                  <a:lnTo>
                    <a:pt x="813" y="735"/>
                  </a:lnTo>
                  <a:lnTo>
                    <a:pt x="810" y="735"/>
                  </a:lnTo>
                  <a:lnTo>
                    <a:pt x="809" y="720"/>
                  </a:lnTo>
                  <a:lnTo>
                    <a:pt x="808" y="720"/>
                  </a:lnTo>
                  <a:lnTo>
                    <a:pt x="794" y="720"/>
                  </a:lnTo>
                  <a:lnTo>
                    <a:pt x="794" y="730"/>
                  </a:lnTo>
                  <a:lnTo>
                    <a:pt x="791" y="730"/>
                  </a:lnTo>
                  <a:lnTo>
                    <a:pt x="793" y="714"/>
                  </a:lnTo>
                  <a:lnTo>
                    <a:pt x="806" y="714"/>
                  </a:lnTo>
                  <a:lnTo>
                    <a:pt x="806" y="701"/>
                  </a:lnTo>
                  <a:lnTo>
                    <a:pt x="805" y="701"/>
                  </a:lnTo>
                  <a:lnTo>
                    <a:pt x="804" y="700"/>
                  </a:lnTo>
                  <a:lnTo>
                    <a:pt x="789" y="700"/>
                  </a:lnTo>
                  <a:lnTo>
                    <a:pt x="786" y="701"/>
                  </a:lnTo>
                  <a:lnTo>
                    <a:pt x="784" y="704"/>
                  </a:lnTo>
                  <a:lnTo>
                    <a:pt x="783" y="705"/>
                  </a:lnTo>
                  <a:lnTo>
                    <a:pt x="780" y="706"/>
                  </a:lnTo>
                  <a:lnTo>
                    <a:pt x="779" y="708"/>
                  </a:lnTo>
                  <a:lnTo>
                    <a:pt x="779" y="706"/>
                  </a:lnTo>
                  <a:lnTo>
                    <a:pt x="776" y="705"/>
                  </a:lnTo>
                  <a:lnTo>
                    <a:pt x="775" y="704"/>
                  </a:lnTo>
                  <a:lnTo>
                    <a:pt x="774" y="701"/>
                  </a:lnTo>
                  <a:lnTo>
                    <a:pt x="773" y="700"/>
                  </a:lnTo>
                  <a:lnTo>
                    <a:pt x="773" y="699"/>
                  </a:lnTo>
                  <a:lnTo>
                    <a:pt x="775" y="694"/>
                  </a:lnTo>
                  <a:lnTo>
                    <a:pt x="775" y="693"/>
                  </a:lnTo>
                  <a:lnTo>
                    <a:pt x="771" y="689"/>
                  </a:lnTo>
                  <a:lnTo>
                    <a:pt x="770" y="688"/>
                  </a:lnTo>
                  <a:lnTo>
                    <a:pt x="765" y="688"/>
                  </a:lnTo>
                  <a:lnTo>
                    <a:pt x="749" y="685"/>
                  </a:lnTo>
                  <a:lnTo>
                    <a:pt x="749" y="684"/>
                  </a:lnTo>
                  <a:lnTo>
                    <a:pt x="760" y="685"/>
                  </a:lnTo>
                  <a:lnTo>
                    <a:pt x="765" y="685"/>
                  </a:lnTo>
                  <a:lnTo>
                    <a:pt x="768" y="686"/>
                  </a:lnTo>
                  <a:lnTo>
                    <a:pt x="769" y="685"/>
                  </a:lnTo>
                  <a:lnTo>
                    <a:pt x="768" y="685"/>
                  </a:lnTo>
                  <a:lnTo>
                    <a:pt x="766" y="684"/>
                  </a:lnTo>
                  <a:lnTo>
                    <a:pt x="765" y="680"/>
                  </a:lnTo>
                  <a:lnTo>
                    <a:pt x="765" y="678"/>
                  </a:lnTo>
                  <a:lnTo>
                    <a:pt x="765" y="675"/>
                  </a:lnTo>
                  <a:lnTo>
                    <a:pt x="765" y="674"/>
                  </a:lnTo>
                  <a:lnTo>
                    <a:pt x="765" y="671"/>
                  </a:lnTo>
                  <a:lnTo>
                    <a:pt x="764" y="669"/>
                  </a:lnTo>
                  <a:lnTo>
                    <a:pt x="761" y="666"/>
                  </a:lnTo>
                  <a:lnTo>
                    <a:pt x="759" y="663"/>
                  </a:lnTo>
                  <a:lnTo>
                    <a:pt x="759" y="661"/>
                  </a:lnTo>
                  <a:lnTo>
                    <a:pt x="758" y="664"/>
                  </a:lnTo>
                  <a:lnTo>
                    <a:pt x="755" y="664"/>
                  </a:lnTo>
                  <a:lnTo>
                    <a:pt x="754" y="668"/>
                  </a:lnTo>
                  <a:lnTo>
                    <a:pt x="745" y="660"/>
                  </a:lnTo>
                  <a:lnTo>
                    <a:pt x="743" y="665"/>
                  </a:lnTo>
                  <a:lnTo>
                    <a:pt x="743" y="666"/>
                  </a:lnTo>
                  <a:lnTo>
                    <a:pt x="748" y="679"/>
                  </a:lnTo>
                  <a:lnTo>
                    <a:pt x="749" y="681"/>
                  </a:lnTo>
                  <a:lnTo>
                    <a:pt x="748" y="683"/>
                  </a:lnTo>
                  <a:lnTo>
                    <a:pt x="748" y="684"/>
                  </a:lnTo>
                  <a:lnTo>
                    <a:pt x="744" y="701"/>
                  </a:lnTo>
                  <a:lnTo>
                    <a:pt x="743" y="709"/>
                  </a:lnTo>
                  <a:lnTo>
                    <a:pt x="736" y="708"/>
                  </a:lnTo>
                  <a:lnTo>
                    <a:pt x="738" y="706"/>
                  </a:lnTo>
                  <a:lnTo>
                    <a:pt x="741" y="706"/>
                  </a:lnTo>
                  <a:lnTo>
                    <a:pt x="743" y="701"/>
                  </a:lnTo>
                  <a:lnTo>
                    <a:pt x="743" y="695"/>
                  </a:lnTo>
                  <a:lnTo>
                    <a:pt x="733" y="693"/>
                  </a:lnTo>
                  <a:lnTo>
                    <a:pt x="734" y="686"/>
                  </a:lnTo>
                  <a:lnTo>
                    <a:pt x="744" y="689"/>
                  </a:lnTo>
                  <a:lnTo>
                    <a:pt x="745" y="681"/>
                  </a:lnTo>
                  <a:lnTo>
                    <a:pt x="746" y="679"/>
                  </a:lnTo>
                  <a:lnTo>
                    <a:pt x="743" y="669"/>
                  </a:lnTo>
                  <a:lnTo>
                    <a:pt x="741" y="669"/>
                  </a:lnTo>
                  <a:lnTo>
                    <a:pt x="738" y="671"/>
                  </a:lnTo>
                  <a:lnTo>
                    <a:pt x="735" y="668"/>
                  </a:lnTo>
                  <a:lnTo>
                    <a:pt x="734" y="668"/>
                  </a:lnTo>
                  <a:lnTo>
                    <a:pt x="734" y="670"/>
                  </a:lnTo>
                  <a:lnTo>
                    <a:pt x="733" y="670"/>
                  </a:lnTo>
                  <a:lnTo>
                    <a:pt x="734" y="673"/>
                  </a:lnTo>
                  <a:lnTo>
                    <a:pt x="725" y="676"/>
                  </a:lnTo>
                  <a:lnTo>
                    <a:pt x="724" y="674"/>
                  </a:lnTo>
                  <a:lnTo>
                    <a:pt x="723" y="674"/>
                  </a:lnTo>
                  <a:lnTo>
                    <a:pt x="721" y="676"/>
                  </a:lnTo>
                  <a:lnTo>
                    <a:pt x="719" y="679"/>
                  </a:lnTo>
                  <a:lnTo>
                    <a:pt x="716" y="681"/>
                  </a:lnTo>
                  <a:lnTo>
                    <a:pt x="714" y="681"/>
                  </a:lnTo>
                  <a:lnTo>
                    <a:pt x="713" y="683"/>
                  </a:lnTo>
                  <a:lnTo>
                    <a:pt x="705" y="704"/>
                  </a:lnTo>
                  <a:lnTo>
                    <a:pt x="705" y="705"/>
                  </a:lnTo>
                  <a:lnTo>
                    <a:pt x="699" y="705"/>
                  </a:lnTo>
                  <a:lnTo>
                    <a:pt x="699" y="704"/>
                  </a:lnTo>
                  <a:lnTo>
                    <a:pt x="704" y="704"/>
                  </a:lnTo>
                  <a:lnTo>
                    <a:pt x="704" y="703"/>
                  </a:lnTo>
                  <a:lnTo>
                    <a:pt x="705" y="698"/>
                  </a:lnTo>
                  <a:lnTo>
                    <a:pt x="710" y="684"/>
                  </a:lnTo>
                  <a:lnTo>
                    <a:pt x="709" y="683"/>
                  </a:lnTo>
                  <a:lnTo>
                    <a:pt x="708" y="683"/>
                  </a:lnTo>
                  <a:lnTo>
                    <a:pt x="703" y="681"/>
                  </a:lnTo>
                  <a:lnTo>
                    <a:pt x="701" y="681"/>
                  </a:lnTo>
                  <a:lnTo>
                    <a:pt x="699" y="685"/>
                  </a:lnTo>
                  <a:lnTo>
                    <a:pt x="694" y="681"/>
                  </a:lnTo>
                  <a:lnTo>
                    <a:pt x="695" y="679"/>
                  </a:lnTo>
                  <a:lnTo>
                    <a:pt x="694" y="676"/>
                  </a:lnTo>
                  <a:lnTo>
                    <a:pt x="694" y="675"/>
                  </a:lnTo>
                  <a:lnTo>
                    <a:pt x="690" y="674"/>
                  </a:lnTo>
                  <a:lnTo>
                    <a:pt x="689" y="679"/>
                  </a:lnTo>
                  <a:lnTo>
                    <a:pt x="686" y="684"/>
                  </a:lnTo>
                  <a:lnTo>
                    <a:pt x="685" y="686"/>
                  </a:lnTo>
                  <a:lnTo>
                    <a:pt x="684" y="686"/>
                  </a:lnTo>
                  <a:lnTo>
                    <a:pt x="685" y="690"/>
                  </a:lnTo>
                  <a:lnTo>
                    <a:pt x="684" y="690"/>
                  </a:lnTo>
                  <a:lnTo>
                    <a:pt x="684" y="691"/>
                  </a:lnTo>
                  <a:lnTo>
                    <a:pt x="699" y="698"/>
                  </a:lnTo>
                  <a:lnTo>
                    <a:pt x="698" y="699"/>
                  </a:lnTo>
                  <a:lnTo>
                    <a:pt x="686" y="694"/>
                  </a:lnTo>
                  <a:lnTo>
                    <a:pt x="685" y="694"/>
                  </a:lnTo>
                  <a:lnTo>
                    <a:pt x="685" y="695"/>
                  </a:lnTo>
                  <a:lnTo>
                    <a:pt x="683" y="699"/>
                  </a:lnTo>
                  <a:lnTo>
                    <a:pt x="681" y="701"/>
                  </a:lnTo>
                  <a:lnTo>
                    <a:pt x="679" y="709"/>
                  </a:lnTo>
                  <a:lnTo>
                    <a:pt x="678" y="711"/>
                  </a:lnTo>
                  <a:lnTo>
                    <a:pt x="676" y="711"/>
                  </a:lnTo>
                  <a:lnTo>
                    <a:pt x="673" y="711"/>
                  </a:lnTo>
                  <a:lnTo>
                    <a:pt x="671" y="710"/>
                  </a:lnTo>
                  <a:lnTo>
                    <a:pt x="670" y="710"/>
                  </a:lnTo>
                  <a:lnTo>
                    <a:pt x="669" y="710"/>
                  </a:lnTo>
                  <a:lnTo>
                    <a:pt x="668" y="710"/>
                  </a:lnTo>
                  <a:lnTo>
                    <a:pt x="665" y="710"/>
                  </a:lnTo>
                  <a:lnTo>
                    <a:pt x="660" y="710"/>
                  </a:lnTo>
                  <a:lnTo>
                    <a:pt x="658" y="710"/>
                  </a:lnTo>
                  <a:lnTo>
                    <a:pt x="655" y="710"/>
                  </a:lnTo>
                  <a:lnTo>
                    <a:pt x="654" y="710"/>
                  </a:lnTo>
                  <a:lnTo>
                    <a:pt x="653" y="711"/>
                  </a:lnTo>
                  <a:lnTo>
                    <a:pt x="651" y="714"/>
                  </a:lnTo>
                  <a:lnTo>
                    <a:pt x="649" y="716"/>
                  </a:lnTo>
                  <a:lnTo>
                    <a:pt x="649" y="718"/>
                  </a:lnTo>
                  <a:lnTo>
                    <a:pt x="649" y="719"/>
                  </a:lnTo>
                  <a:lnTo>
                    <a:pt x="648" y="720"/>
                  </a:lnTo>
                  <a:lnTo>
                    <a:pt x="646" y="721"/>
                  </a:lnTo>
                  <a:lnTo>
                    <a:pt x="644" y="724"/>
                  </a:lnTo>
                  <a:lnTo>
                    <a:pt x="641" y="726"/>
                  </a:lnTo>
                  <a:lnTo>
                    <a:pt x="640" y="729"/>
                  </a:lnTo>
                  <a:lnTo>
                    <a:pt x="639" y="730"/>
                  </a:lnTo>
                  <a:lnTo>
                    <a:pt x="636" y="731"/>
                  </a:lnTo>
                  <a:lnTo>
                    <a:pt x="634" y="731"/>
                  </a:lnTo>
                  <a:lnTo>
                    <a:pt x="633" y="730"/>
                  </a:lnTo>
                  <a:lnTo>
                    <a:pt x="631" y="730"/>
                  </a:lnTo>
                  <a:lnTo>
                    <a:pt x="630" y="731"/>
                  </a:lnTo>
                  <a:lnTo>
                    <a:pt x="629" y="731"/>
                  </a:lnTo>
                  <a:lnTo>
                    <a:pt x="626" y="730"/>
                  </a:lnTo>
                  <a:lnTo>
                    <a:pt x="624" y="729"/>
                  </a:lnTo>
                  <a:lnTo>
                    <a:pt x="620" y="729"/>
                  </a:lnTo>
                  <a:lnTo>
                    <a:pt x="618" y="728"/>
                  </a:lnTo>
                  <a:lnTo>
                    <a:pt x="615" y="728"/>
                  </a:lnTo>
                  <a:lnTo>
                    <a:pt x="613" y="726"/>
                  </a:lnTo>
                  <a:lnTo>
                    <a:pt x="610" y="725"/>
                  </a:lnTo>
                  <a:lnTo>
                    <a:pt x="608" y="723"/>
                  </a:lnTo>
                  <a:lnTo>
                    <a:pt x="605" y="720"/>
                  </a:lnTo>
                  <a:lnTo>
                    <a:pt x="604" y="719"/>
                  </a:lnTo>
                  <a:lnTo>
                    <a:pt x="604" y="718"/>
                  </a:lnTo>
                  <a:lnTo>
                    <a:pt x="604" y="714"/>
                  </a:lnTo>
                  <a:lnTo>
                    <a:pt x="604" y="713"/>
                  </a:lnTo>
                  <a:lnTo>
                    <a:pt x="604" y="710"/>
                  </a:lnTo>
                  <a:lnTo>
                    <a:pt x="601" y="709"/>
                  </a:lnTo>
                  <a:lnTo>
                    <a:pt x="600" y="709"/>
                  </a:lnTo>
                  <a:lnTo>
                    <a:pt x="600" y="710"/>
                  </a:lnTo>
                  <a:lnTo>
                    <a:pt x="598" y="711"/>
                  </a:lnTo>
                  <a:lnTo>
                    <a:pt x="595" y="714"/>
                  </a:lnTo>
                  <a:lnTo>
                    <a:pt x="594" y="716"/>
                  </a:lnTo>
                  <a:lnTo>
                    <a:pt x="591" y="718"/>
                  </a:lnTo>
                  <a:lnTo>
                    <a:pt x="588" y="720"/>
                  </a:lnTo>
                  <a:lnTo>
                    <a:pt x="581" y="723"/>
                  </a:lnTo>
                  <a:lnTo>
                    <a:pt x="576" y="725"/>
                  </a:lnTo>
                  <a:lnTo>
                    <a:pt x="573" y="726"/>
                  </a:lnTo>
                  <a:lnTo>
                    <a:pt x="571" y="728"/>
                  </a:lnTo>
                  <a:lnTo>
                    <a:pt x="569" y="728"/>
                  </a:lnTo>
                  <a:lnTo>
                    <a:pt x="566" y="728"/>
                  </a:lnTo>
                  <a:lnTo>
                    <a:pt x="565" y="728"/>
                  </a:lnTo>
                  <a:lnTo>
                    <a:pt x="564" y="726"/>
                  </a:lnTo>
                  <a:lnTo>
                    <a:pt x="563" y="725"/>
                  </a:lnTo>
                  <a:lnTo>
                    <a:pt x="561" y="726"/>
                  </a:lnTo>
                  <a:lnTo>
                    <a:pt x="559" y="726"/>
                  </a:lnTo>
                  <a:lnTo>
                    <a:pt x="559" y="728"/>
                  </a:lnTo>
                  <a:lnTo>
                    <a:pt x="559" y="729"/>
                  </a:lnTo>
                  <a:lnTo>
                    <a:pt x="559" y="730"/>
                  </a:lnTo>
                  <a:lnTo>
                    <a:pt x="555" y="733"/>
                  </a:lnTo>
                  <a:lnTo>
                    <a:pt x="555" y="734"/>
                  </a:lnTo>
                  <a:lnTo>
                    <a:pt x="555" y="735"/>
                  </a:lnTo>
                  <a:lnTo>
                    <a:pt x="554" y="735"/>
                  </a:lnTo>
                  <a:lnTo>
                    <a:pt x="554" y="736"/>
                  </a:lnTo>
                  <a:lnTo>
                    <a:pt x="553" y="736"/>
                  </a:lnTo>
                  <a:lnTo>
                    <a:pt x="549" y="735"/>
                  </a:lnTo>
                  <a:lnTo>
                    <a:pt x="546" y="734"/>
                  </a:lnTo>
                  <a:lnTo>
                    <a:pt x="544" y="733"/>
                  </a:lnTo>
                  <a:lnTo>
                    <a:pt x="541" y="733"/>
                  </a:lnTo>
                  <a:lnTo>
                    <a:pt x="540" y="733"/>
                  </a:lnTo>
                  <a:lnTo>
                    <a:pt x="538" y="733"/>
                  </a:lnTo>
                  <a:lnTo>
                    <a:pt x="535" y="736"/>
                  </a:lnTo>
                  <a:lnTo>
                    <a:pt x="533" y="739"/>
                  </a:lnTo>
                  <a:lnTo>
                    <a:pt x="531" y="743"/>
                  </a:lnTo>
                  <a:lnTo>
                    <a:pt x="529" y="745"/>
                  </a:lnTo>
                  <a:lnTo>
                    <a:pt x="528" y="746"/>
                  </a:lnTo>
                  <a:lnTo>
                    <a:pt x="525" y="748"/>
                  </a:lnTo>
                  <a:lnTo>
                    <a:pt x="523" y="748"/>
                  </a:lnTo>
                  <a:lnTo>
                    <a:pt x="521" y="748"/>
                  </a:lnTo>
                  <a:lnTo>
                    <a:pt x="520" y="746"/>
                  </a:lnTo>
                  <a:lnTo>
                    <a:pt x="519" y="746"/>
                  </a:lnTo>
                  <a:lnTo>
                    <a:pt x="518" y="745"/>
                  </a:lnTo>
                  <a:lnTo>
                    <a:pt x="515" y="745"/>
                  </a:lnTo>
                  <a:lnTo>
                    <a:pt x="511" y="746"/>
                  </a:lnTo>
                  <a:lnTo>
                    <a:pt x="509" y="746"/>
                  </a:lnTo>
                  <a:lnTo>
                    <a:pt x="508" y="746"/>
                  </a:lnTo>
                  <a:lnTo>
                    <a:pt x="504" y="746"/>
                  </a:lnTo>
                  <a:lnTo>
                    <a:pt x="501" y="748"/>
                  </a:lnTo>
                  <a:lnTo>
                    <a:pt x="500" y="748"/>
                  </a:lnTo>
                  <a:lnTo>
                    <a:pt x="498" y="750"/>
                  </a:lnTo>
                  <a:lnTo>
                    <a:pt x="495" y="751"/>
                  </a:lnTo>
                  <a:lnTo>
                    <a:pt x="493" y="754"/>
                  </a:lnTo>
                  <a:lnTo>
                    <a:pt x="489" y="756"/>
                  </a:lnTo>
                  <a:lnTo>
                    <a:pt x="486" y="759"/>
                  </a:lnTo>
                  <a:lnTo>
                    <a:pt x="483" y="763"/>
                  </a:lnTo>
                  <a:lnTo>
                    <a:pt x="481" y="764"/>
                  </a:lnTo>
                  <a:lnTo>
                    <a:pt x="481" y="766"/>
                  </a:lnTo>
                  <a:lnTo>
                    <a:pt x="483" y="780"/>
                  </a:lnTo>
                  <a:lnTo>
                    <a:pt x="481" y="780"/>
                  </a:lnTo>
                  <a:lnTo>
                    <a:pt x="480" y="774"/>
                  </a:lnTo>
                  <a:lnTo>
                    <a:pt x="479" y="765"/>
                  </a:lnTo>
                  <a:lnTo>
                    <a:pt x="478" y="764"/>
                  </a:lnTo>
                  <a:lnTo>
                    <a:pt x="475" y="760"/>
                  </a:lnTo>
                  <a:lnTo>
                    <a:pt x="474" y="756"/>
                  </a:lnTo>
                  <a:lnTo>
                    <a:pt x="473" y="754"/>
                  </a:lnTo>
                  <a:lnTo>
                    <a:pt x="471" y="733"/>
                  </a:lnTo>
                  <a:lnTo>
                    <a:pt x="470" y="726"/>
                  </a:lnTo>
                  <a:lnTo>
                    <a:pt x="469" y="719"/>
                  </a:lnTo>
                  <a:lnTo>
                    <a:pt x="461" y="716"/>
                  </a:lnTo>
                  <a:lnTo>
                    <a:pt x="453" y="720"/>
                  </a:lnTo>
                  <a:lnTo>
                    <a:pt x="440" y="724"/>
                  </a:lnTo>
                  <a:lnTo>
                    <a:pt x="434" y="726"/>
                  </a:lnTo>
                  <a:lnTo>
                    <a:pt x="418" y="731"/>
                  </a:lnTo>
                  <a:lnTo>
                    <a:pt x="416" y="731"/>
                  </a:lnTo>
                  <a:lnTo>
                    <a:pt x="415" y="730"/>
                  </a:lnTo>
                  <a:lnTo>
                    <a:pt x="419" y="720"/>
                  </a:lnTo>
                  <a:lnTo>
                    <a:pt x="421" y="713"/>
                  </a:lnTo>
                  <a:lnTo>
                    <a:pt x="421" y="711"/>
                  </a:lnTo>
                  <a:lnTo>
                    <a:pt x="424" y="713"/>
                  </a:lnTo>
                  <a:lnTo>
                    <a:pt x="425" y="713"/>
                  </a:lnTo>
                  <a:lnTo>
                    <a:pt x="426" y="711"/>
                  </a:lnTo>
                  <a:lnTo>
                    <a:pt x="425" y="706"/>
                  </a:lnTo>
                  <a:lnTo>
                    <a:pt x="425" y="704"/>
                  </a:lnTo>
                  <a:lnTo>
                    <a:pt x="425" y="701"/>
                  </a:lnTo>
                  <a:lnTo>
                    <a:pt x="429" y="695"/>
                  </a:lnTo>
                  <a:lnTo>
                    <a:pt x="429" y="691"/>
                  </a:lnTo>
                  <a:lnTo>
                    <a:pt x="430" y="689"/>
                  </a:lnTo>
                  <a:lnTo>
                    <a:pt x="426" y="688"/>
                  </a:lnTo>
                  <a:lnTo>
                    <a:pt x="421" y="685"/>
                  </a:lnTo>
                  <a:lnTo>
                    <a:pt x="420" y="686"/>
                  </a:lnTo>
                  <a:lnTo>
                    <a:pt x="410" y="683"/>
                  </a:lnTo>
                  <a:lnTo>
                    <a:pt x="409" y="685"/>
                  </a:lnTo>
                  <a:lnTo>
                    <a:pt x="406" y="688"/>
                  </a:lnTo>
                  <a:lnTo>
                    <a:pt x="406" y="689"/>
                  </a:lnTo>
                  <a:lnTo>
                    <a:pt x="408" y="689"/>
                  </a:lnTo>
                  <a:lnTo>
                    <a:pt x="408" y="690"/>
                  </a:lnTo>
                  <a:lnTo>
                    <a:pt x="408" y="691"/>
                  </a:lnTo>
                  <a:lnTo>
                    <a:pt x="406" y="694"/>
                  </a:lnTo>
                  <a:lnTo>
                    <a:pt x="405" y="698"/>
                  </a:lnTo>
                  <a:lnTo>
                    <a:pt x="405" y="699"/>
                  </a:lnTo>
                  <a:lnTo>
                    <a:pt x="405" y="700"/>
                  </a:lnTo>
                  <a:lnTo>
                    <a:pt x="410" y="703"/>
                  </a:lnTo>
                  <a:lnTo>
                    <a:pt x="409" y="708"/>
                  </a:lnTo>
                  <a:lnTo>
                    <a:pt x="408" y="708"/>
                  </a:lnTo>
                  <a:lnTo>
                    <a:pt x="394" y="703"/>
                  </a:lnTo>
                  <a:lnTo>
                    <a:pt x="385" y="699"/>
                  </a:lnTo>
                  <a:lnTo>
                    <a:pt x="381" y="706"/>
                  </a:lnTo>
                  <a:lnTo>
                    <a:pt x="378" y="705"/>
                  </a:lnTo>
                  <a:lnTo>
                    <a:pt x="375" y="713"/>
                  </a:lnTo>
                  <a:lnTo>
                    <a:pt x="371" y="721"/>
                  </a:lnTo>
                  <a:lnTo>
                    <a:pt x="366" y="719"/>
                  </a:lnTo>
                  <a:lnTo>
                    <a:pt x="359" y="740"/>
                  </a:lnTo>
                  <a:lnTo>
                    <a:pt x="356" y="740"/>
                  </a:lnTo>
                  <a:lnTo>
                    <a:pt x="363" y="719"/>
                  </a:lnTo>
                  <a:lnTo>
                    <a:pt x="356" y="716"/>
                  </a:lnTo>
                  <a:lnTo>
                    <a:pt x="348" y="713"/>
                  </a:lnTo>
                  <a:lnTo>
                    <a:pt x="334" y="708"/>
                  </a:lnTo>
                  <a:lnTo>
                    <a:pt x="326" y="729"/>
                  </a:lnTo>
                  <a:lnTo>
                    <a:pt x="323" y="728"/>
                  </a:lnTo>
                  <a:lnTo>
                    <a:pt x="326" y="713"/>
                  </a:lnTo>
                  <a:lnTo>
                    <a:pt x="329" y="706"/>
                  </a:lnTo>
                  <a:lnTo>
                    <a:pt x="324" y="704"/>
                  </a:lnTo>
                  <a:lnTo>
                    <a:pt x="324" y="703"/>
                  </a:lnTo>
                  <a:lnTo>
                    <a:pt x="326" y="704"/>
                  </a:lnTo>
                  <a:lnTo>
                    <a:pt x="326" y="701"/>
                  </a:lnTo>
                  <a:lnTo>
                    <a:pt x="325" y="701"/>
                  </a:lnTo>
                  <a:lnTo>
                    <a:pt x="333" y="683"/>
                  </a:lnTo>
                  <a:lnTo>
                    <a:pt x="344" y="680"/>
                  </a:lnTo>
                  <a:lnTo>
                    <a:pt x="343" y="674"/>
                  </a:lnTo>
                  <a:lnTo>
                    <a:pt x="346" y="673"/>
                  </a:lnTo>
                  <a:lnTo>
                    <a:pt x="348" y="680"/>
                  </a:lnTo>
                  <a:lnTo>
                    <a:pt x="353" y="679"/>
                  </a:lnTo>
                  <a:lnTo>
                    <a:pt x="353" y="675"/>
                  </a:lnTo>
                  <a:lnTo>
                    <a:pt x="354" y="675"/>
                  </a:lnTo>
                  <a:lnTo>
                    <a:pt x="355" y="679"/>
                  </a:lnTo>
                  <a:lnTo>
                    <a:pt x="361" y="679"/>
                  </a:lnTo>
                  <a:lnTo>
                    <a:pt x="365" y="680"/>
                  </a:lnTo>
                  <a:lnTo>
                    <a:pt x="366" y="680"/>
                  </a:lnTo>
                  <a:lnTo>
                    <a:pt x="366" y="679"/>
                  </a:lnTo>
                  <a:lnTo>
                    <a:pt x="369" y="674"/>
                  </a:lnTo>
                  <a:lnTo>
                    <a:pt x="365" y="673"/>
                  </a:lnTo>
                  <a:lnTo>
                    <a:pt x="366" y="670"/>
                  </a:lnTo>
                  <a:lnTo>
                    <a:pt x="370" y="663"/>
                  </a:lnTo>
                  <a:lnTo>
                    <a:pt x="364" y="656"/>
                  </a:lnTo>
                  <a:lnTo>
                    <a:pt x="363" y="655"/>
                  </a:lnTo>
                  <a:lnTo>
                    <a:pt x="354" y="659"/>
                  </a:lnTo>
                  <a:lnTo>
                    <a:pt x="348" y="661"/>
                  </a:lnTo>
                  <a:lnTo>
                    <a:pt x="346" y="663"/>
                  </a:lnTo>
                  <a:lnTo>
                    <a:pt x="344" y="661"/>
                  </a:lnTo>
                  <a:lnTo>
                    <a:pt x="340" y="663"/>
                  </a:lnTo>
                  <a:lnTo>
                    <a:pt x="333" y="664"/>
                  </a:lnTo>
                  <a:lnTo>
                    <a:pt x="328" y="664"/>
                  </a:lnTo>
                  <a:lnTo>
                    <a:pt x="323" y="665"/>
                  </a:lnTo>
                  <a:lnTo>
                    <a:pt x="319" y="666"/>
                  </a:lnTo>
                  <a:lnTo>
                    <a:pt x="319" y="665"/>
                  </a:lnTo>
                  <a:lnTo>
                    <a:pt x="321" y="664"/>
                  </a:lnTo>
                  <a:lnTo>
                    <a:pt x="323" y="660"/>
                  </a:lnTo>
                  <a:lnTo>
                    <a:pt x="324" y="656"/>
                  </a:lnTo>
                  <a:lnTo>
                    <a:pt x="324" y="654"/>
                  </a:lnTo>
                  <a:lnTo>
                    <a:pt x="324" y="653"/>
                  </a:lnTo>
                  <a:lnTo>
                    <a:pt x="320" y="644"/>
                  </a:lnTo>
                  <a:lnTo>
                    <a:pt x="318" y="636"/>
                  </a:lnTo>
                  <a:lnTo>
                    <a:pt x="305" y="629"/>
                  </a:lnTo>
                  <a:lnTo>
                    <a:pt x="305" y="628"/>
                  </a:lnTo>
                  <a:lnTo>
                    <a:pt x="311" y="631"/>
                  </a:lnTo>
                  <a:lnTo>
                    <a:pt x="313" y="631"/>
                  </a:lnTo>
                  <a:lnTo>
                    <a:pt x="314" y="631"/>
                  </a:lnTo>
                  <a:lnTo>
                    <a:pt x="316" y="629"/>
                  </a:lnTo>
                  <a:lnTo>
                    <a:pt x="319" y="626"/>
                  </a:lnTo>
                  <a:lnTo>
                    <a:pt x="324" y="621"/>
                  </a:lnTo>
                  <a:lnTo>
                    <a:pt x="326" y="618"/>
                  </a:lnTo>
                  <a:lnTo>
                    <a:pt x="328" y="614"/>
                  </a:lnTo>
                  <a:lnTo>
                    <a:pt x="328" y="611"/>
                  </a:lnTo>
                  <a:lnTo>
                    <a:pt x="329" y="604"/>
                  </a:lnTo>
                  <a:lnTo>
                    <a:pt x="329" y="599"/>
                  </a:lnTo>
                  <a:lnTo>
                    <a:pt x="329" y="596"/>
                  </a:lnTo>
                  <a:lnTo>
                    <a:pt x="329" y="595"/>
                  </a:lnTo>
                  <a:lnTo>
                    <a:pt x="326" y="591"/>
                  </a:lnTo>
                  <a:lnTo>
                    <a:pt x="326" y="590"/>
                  </a:lnTo>
                  <a:lnTo>
                    <a:pt x="318" y="595"/>
                  </a:lnTo>
                  <a:lnTo>
                    <a:pt x="316" y="595"/>
                  </a:lnTo>
                  <a:lnTo>
                    <a:pt x="321" y="591"/>
                  </a:lnTo>
                  <a:lnTo>
                    <a:pt x="326" y="589"/>
                  </a:lnTo>
                  <a:lnTo>
                    <a:pt x="326" y="588"/>
                  </a:lnTo>
                  <a:lnTo>
                    <a:pt x="329" y="584"/>
                  </a:lnTo>
                  <a:lnTo>
                    <a:pt x="331" y="583"/>
                  </a:lnTo>
                  <a:lnTo>
                    <a:pt x="333" y="583"/>
                  </a:lnTo>
                  <a:lnTo>
                    <a:pt x="334" y="583"/>
                  </a:lnTo>
                  <a:lnTo>
                    <a:pt x="336" y="585"/>
                  </a:lnTo>
                  <a:lnTo>
                    <a:pt x="340" y="589"/>
                  </a:lnTo>
                  <a:lnTo>
                    <a:pt x="343" y="593"/>
                  </a:lnTo>
                  <a:lnTo>
                    <a:pt x="343" y="595"/>
                  </a:lnTo>
                  <a:lnTo>
                    <a:pt x="344" y="600"/>
                  </a:lnTo>
                  <a:lnTo>
                    <a:pt x="345" y="603"/>
                  </a:lnTo>
                  <a:lnTo>
                    <a:pt x="346" y="605"/>
                  </a:lnTo>
                  <a:lnTo>
                    <a:pt x="349" y="606"/>
                  </a:lnTo>
                  <a:lnTo>
                    <a:pt x="354" y="608"/>
                  </a:lnTo>
                  <a:lnTo>
                    <a:pt x="360" y="610"/>
                  </a:lnTo>
                  <a:lnTo>
                    <a:pt x="368" y="611"/>
                  </a:lnTo>
                  <a:lnTo>
                    <a:pt x="374" y="614"/>
                  </a:lnTo>
                  <a:lnTo>
                    <a:pt x="378" y="615"/>
                  </a:lnTo>
                  <a:lnTo>
                    <a:pt x="381" y="616"/>
                  </a:lnTo>
                  <a:lnTo>
                    <a:pt x="386" y="619"/>
                  </a:lnTo>
                  <a:lnTo>
                    <a:pt x="390" y="621"/>
                  </a:lnTo>
                  <a:lnTo>
                    <a:pt x="394" y="624"/>
                  </a:lnTo>
                  <a:lnTo>
                    <a:pt x="398" y="628"/>
                  </a:lnTo>
                  <a:lnTo>
                    <a:pt x="399" y="629"/>
                  </a:lnTo>
                  <a:lnTo>
                    <a:pt x="403" y="635"/>
                  </a:lnTo>
                  <a:lnTo>
                    <a:pt x="404" y="638"/>
                  </a:lnTo>
                  <a:lnTo>
                    <a:pt x="405" y="640"/>
                  </a:lnTo>
                  <a:lnTo>
                    <a:pt x="406" y="641"/>
                  </a:lnTo>
                  <a:lnTo>
                    <a:pt x="409" y="643"/>
                  </a:lnTo>
                  <a:lnTo>
                    <a:pt x="409" y="644"/>
                  </a:lnTo>
                  <a:lnTo>
                    <a:pt x="409" y="646"/>
                  </a:lnTo>
                  <a:lnTo>
                    <a:pt x="409" y="650"/>
                  </a:lnTo>
                  <a:lnTo>
                    <a:pt x="409" y="653"/>
                  </a:lnTo>
                  <a:lnTo>
                    <a:pt x="409" y="654"/>
                  </a:lnTo>
                  <a:lnTo>
                    <a:pt x="409" y="656"/>
                  </a:lnTo>
                  <a:lnTo>
                    <a:pt x="409" y="659"/>
                  </a:lnTo>
                  <a:lnTo>
                    <a:pt x="409" y="660"/>
                  </a:lnTo>
                  <a:lnTo>
                    <a:pt x="410" y="661"/>
                  </a:lnTo>
                  <a:lnTo>
                    <a:pt x="413" y="661"/>
                  </a:lnTo>
                  <a:lnTo>
                    <a:pt x="415" y="661"/>
                  </a:lnTo>
                  <a:lnTo>
                    <a:pt x="416" y="660"/>
                  </a:lnTo>
                  <a:lnTo>
                    <a:pt x="420" y="660"/>
                  </a:lnTo>
                  <a:lnTo>
                    <a:pt x="421" y="660"/>
                  </a:lnTo>
                  <a:lnTo>
                    <a:pt x="423" y="660"/>
                  </a:lnTo>
                  <a:lnTo>
                    <a:pt x="424" y="659"/>
                  </a:lnTo>
                  <a:lnTo>
                    <a:pt x="426" y="655"/>
                  </a:lnTo>
                  <a:lnTo>
                    <a:pt x="428" y="654"/>
                  </a:lnTo>
                  <a:lnTo>
                    <a:pt x="429" y="655"/>
                  </a:lnTo>
                  <a:lnTo>
                    <a:pt x="430" y="656"/>
                  </a:lnTo>
                  <a:lnTo>
                    <a:pt x="435" y="656"/>
                  </a:lnTo>
                  <a:lnTo>
                    <a:pt x="439" y="658"/>
                  </a:lnTo>
                  <a:lnTo>
                    <a:pt x="443" y="660"/>
                  </a:lnTo>
                  <a:lnTo>
                    <a:pt x="445" y="660"/>
                  </a:lnTo>
                  <a:lnTo>
                    <a:pt x="448" y="660"/>
                  </a:lnTo>
                  <a:lnTo>
                    <a:pt x="450" y="660"/>
                  </a:lnTo>
                  <a:lnTo>
                    <a:pt x="453" y="660"/>
                  </a:lnTo>
                  <a:lnTo>
                    <a:pt x="455" y="659"/>
                  </a:lnTo>
                  <a:lnTo>
                    <a:pt x="460" y="655"/>
                  </a:lnTo>
                  <a:lnTo>
                    <a:pt x="465" y="653"/>
                  </a:lnTo>
                  <a:lnTo>
                    <a:pt x="468" y="650"/>
                  </a:lnTo>
                  <a:lnTo>
                    <a:pt x="470" y="649"/>
                  </a:lnTo>
                  <a:lnTo>
                    <a:pt x="475" y="646"/>
                  </a:lnTo>
                  <a:lnTo>
                    <a:pt x="478" y="645"/>
                  </a:lnTo>
                  <a:lnTo>
                    <a:pt x="479" y="644"/>
                  </a:lnTo>
                  <a:lnTo>
                    <a:pt x="480" y="641"/>
                  </a:lnTo>
                  <a:lnTo>
                    <a:pt x="483" y="638"/>
                  </a:lnTo>
                  <a:lnTo>
                    <a:pt x="485" y="635"/>
                  </a:lnTo>
                  <a:lnTo>
                    <a:pt x="486" y="634"/>
                  </a:lnTo>
                  <a:lnTo>
                    <a:pt x="489" y="633"/>
                  </a:lnTo>
                  <a:lnTo>
                    <a:pt x="490" y="633"/>
                  </a:lnTo>
                  <a:lnTo>
                    <a:pt x="498" y="631"/>
                  </a:lnTo>
                  <a:lnTo>
                    <a:pt x="500" y="631"/>
                  </a:lnTo>
                  <a:lnTo>
                    <a:pt x="503" y="630"/>
                  </a:lnTo>
                  <a:lnTo>
                    <a:pt x="505" y="630"/>
                  </a:lnTo>
                  <a:lnTo>
                    <a:pt x="509" y="630"/>
                  </a:lnTo>
                  <a:lnTo>
                    <a:pt x="510" y="629"/>
                  </a:lnTo>
                  <a:lnTo>
                    <a:pt x="518" y="629"/>
                  </a:lnTo>
                  <a:lnTo>
                    <a:pt x="519" y="628"/>
                  </a:lnTo>
                  <a:lnTo>
                    <a:pt x="516" y="625"/>
                  </a:lnTo>
                  <a:lnTo>
                    <a:pt x="514" y="623"/>
                  </a:lnTo>
                  <a:lnTo>
                    <a:pt x="511" y="620"/>
                  </a:lnTo>
                  <a:lnTo>
                    <a:pt x="510" y="619"/>
                  </a:lnTo>
                  <a:lnTo>
                    <a:pt x="509" y="616"/>
                  </a:lnTo>
                  <a:lnTo>
                    <a:pt x="506" y="613"/>
                  </a:lnTo>
                  <a:lnTo>
                    <a:pt x="501" y="604"/>
                  </a:lnTo>
                  <a:lnTo>
                    <a:pt x="498" y="598"/>
                  </a:lnTo>
                  <a:lnTo>
                    <a:pt x="494" y="593"/>
                  </a:lnTo>
                  <a:lnTo>
                    <a:pt x="494" y="590"/>
                  </a:lnTo>
                  <a:lnTo>
                    <a:pt x="490" y="588"/>
                  </a:lnTo>
                  <a:lnTo>
                    <a:pt x="486" y="586"/>
                  </a:lnTo>
                  <a:lnTo>
                    <a:pt x="484" y="585"/>
                  </a:lnTo>
                  <a:lnTo>
                    <a:pt x="481" y="586"/>
                  </a:lnTo>
                  <a:lnTo>
                    <a:pt x="479" y="586"/>
                  </a:lnTo>
                  <a:lnTo>
                    <a:pt x="478" y="584"/>
                  </a:lnTo>
                  <a:lnTo>
                    <a:pt x="476" y="583"/>
                  </a:lnTo>
                  <a:lnTo>
                    <a:pt x="476" y="581"/>
                  </a:lnTo>
                  <a:lnTo>
                    <a:pt x="476" y="580"/>
                  </a:lnTo>
                  <a:lnTo>
                    <a:pt x="476" y="579"/>
                  </a:lnTo>
                  <a:lnTo>
                    <a:pt x="466" y="571"/>
                  </a:lnTo>
                  <a:lnTo>
                    <a:pt x="466" y="570"/>
                  </a:lnTo>
                  <a:lnTo>
                    <a:pt x="471" y="574"/>
                  </a:lnTo>
                  <a:lnTo>
                    <a:pt x="478" y="576"/>
                  </a:lnTo>
                  <a:lnTo>
                    <a:pt x="478" y="578"/>
                  </a:lnTo>
                  <a:lnTo>
                    <a:pt x="479" y="578"/>
                  </a:lnTo>
                  <a:lnTo>
                    <a:pt x="481" y="573"/>
                  </a:lnTo>
                  <a:lnTo>
                    <a:pt x="483" y="570"/>
                  </a:lnTo>
                  <a:lnTo>
                    <a:pt x="484" y="566"/>
                  </a:lnTo>
                  <a:lnTo>
                    <a:pt x="485" y="565"/>
                  </a:lnTo>
                  <a:lnTo>
                    <a:pt x="475" y="559"/>
                  </a:lnTo>
                  <a:lnTo>
                    <a:pt x="475" y="556"/>
                  </a:lnTo>
                  <a:lnTo>
                    <a:pt x="481" y="561"/>
                  </a:lnTo>
                  <a:lnTo>
                    <a:pt x="486" y="564"/>
                  </a:lnTo>
                  <a:lnTo>
                    <a:pt x="490" y="558"/>
                  </a:lnTo>
                  <a:lnTo>
                    <a:pt x="490" y="559"/>
                  </a:lnTo>
                  <a:lnTo>
                    <a:pt x="486" y="566"/>
                  </a:lnTo>
                  <a:lnTo>
                    <a:pt x="486" y="568"/>
                  </a:lnTo>
                  <a:lnTo>
                    <a:pt x="489" y="569"/>
                  </a:lnTo>
                  <a:lnTo>
                    <a:pt x="490" y="569"/>
                  </a:lnTo>
                  <a:lnTo>
                    <a:pt x="490" y="568"/>
                  </a:lnTo>
                  <a:lnTo>
                    <a:pt x="491" y="569"/>
                  </a:lnTo>
                  <a:lnTo>
                    <a:pt x="490" y="570"/>
                  </a:lnTo>
                  <a:lnTo>
                    <a:pt x="494" y="573"/>
                  </a:lnTo>
                  <a:lnTo>
                    <a:pt x="503" y="578"/>
                  </a:lnTo>
                  <a:lnTo>
                    <a:pt x="504" y="579"/>
                  </a:lnTo>
                  <a:lnTo>
                    <a:pt x="509" y="583"/>
                  </a:lnTo>
                  <a:lnTo>
                    <a:pt x="521" y="590"/>
                  </a:lnTo>
                  <a:lnTo>
                    <a:pt x="523" y="589"/>
                  </a:lnTo>
                  <a:lnTo>
                    <a:pt x="524" y="589"/>
                  </a:lnTo>
                  <a:lnTo>
                    <a:pt x="523" y="591"/>
                  </a:lnTo>
                  <a:lnTo>
                    <a:pt x="526" y="594"/>
                  </a:lnTo>
                  <a:lnTo>
                    <a:pt x="529" y="590"/>
                  </a:lnTo>
                  <a:lnTo>
                    <a:pt x="534" y="583"/>
                  </a:lnTo>
                  <a:lnTo>
                    <a:pt x="536" y="579"/>
                  </a:lnTo>
                  <a:lnTo>
                    <a:pt x="541" y="571"/>
                  </a:lnTo>
                  <a:lnTo>
                    <a:pt x="544" y="568"/>
                  </a:lnTo>
                  <a:lnTo>
                    <a:pt x="543" y="566"/>
                  </a:lnTo>
                  <a:lnTo>
                    <a:pt x="541" y="568"/>
                  </a:lnTo>
                  <a:lnTo>
                    <a:pt x="540" y="568"/>
                  </a:lnTo>
                  <a:lnTo>
                    <a:pt x="540" y="566"/>
                  </a:lnTo>
                  <a:lnTo>
                    <a:pt x="540" y="565"/>
                  </a:lnTo>
                  <a:lnTo>
                    <a:pt x="539" y="568"/>
                  </a:lnTo>
                  <a:lnTo>
                    <a:pt x="536" y="565"/>
                  </a:lnTo>
                  <a:lnTo>
                    <a:pt x="536" y="563"/>
                  </a:lnTo>
                  <a:lnTo>
                    <a:pt x="535" y="561"/>
                  </a:lnTo>
                  <a:lnTo>
                    <a:pt x="534" y="563"/>
                  </a:lnTo>
                  <a:lnTo>
                    <a:pt x="533" y="561"/>
                  </a:lnTo>
                  <a:lnTo>
                    <a:pt x="534" y="560"/>
                  </a:lnTo>
                  <a:lnTo>
                    <a:pt x="530" y="558"/>
                  </a:lnTo>
                  <a:lnTo>
                    <a:pt x="529" y="558"/>
                  </a:lnTo>
                  <a:lnTo>
                    <a:pt x="528" y="559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5" y="554"/>
                  </a:lnTo>
                  <a:lnTo>
                    <a:pt x="524" y="556"/>
                  </a:lnTo>
                  <a:lnTo>
                    <a:pt x="523" y="556"/>
                  </a:lnTo>
                  <a:lnTo>
                    <a:pt x="518" y="553"/>
                  </a:lnTo>
                  <a:lnTo>
                    <a:pt x="518" y="551"/>
                  </a:lnTo>
                  <a:lnTo>
                    <a:pt x="515" y="549"/>
                  </a:lnTo>
                  <a:lnTo>
                    <a:pt x="513" y="546"/>
                  </a:lnTo>
                  <a:lnTo>
                    <a:pt x="511" y="549"/>
                  </a:lnTo>
                  <a:lnTo>
                    <a:pt x="510" y="549"/>
                  </a:lnTo>
                  <a:lnTo>
                    <a:pt x="509" y="548"/>
                  </a:lnTo>
                  <a:lnTo>
                    <a:pt x="510" y="546"/>
                  </a:lnTo>
                  <a:lnTo>
                    <a:pt x="506" y="543"/>
                  </a:lnTo>
                  <a:lnTo>
                    <a:pt x="506" y="545"/>
                  </a:lnTo>
                  <a:lnTo>
                    <a:pt x="505" y="544"/>
                  </a:lnTo>
                  <a:lnTo>
                    <a:pt x="506" y="543"/>
                  </a:lnTo>
                  <a:lnTo>
                    <a:pt x="503" y="540"/>
                  </a:lnTo>
                  <a:lnTo>
                    <a:pt x="498" y="549"/>
                  </a:lnTo>
                  <a:lnTo>
                    <a:pt x="496" y="548"/>
                  </a:lnTo>
                  <a:lnTo>
                    <a:pt x="500" y="541"/>
                  </a:lnTo>
                  <a:lnTo>
                    <a:pt x="504" y="535"/>
                  </a:lnTo>
                  <a:lnTo>
                    <a:pt x="508" y="531"/>
                  </a:lnTo>
                  <a:lnTo>
                    <a:pt x="509" y="529"/>
                  </a:lnTo>
                  <a:lnTo>
                    <a:pt x="510" y="528"/>
                  </a:lnTo>
                  <a:lnTo>
                    <a:pt x="508" y="528"/>
                  </a:lnTo>
                  <a:lnTo>
                    <a:pt x="504" y="526"/>
                  </a:lnTo>
                  <a:lnTo>
                    <a:pt x="496" y="520"/>
                  </a:lnTo>
                  <a:lnTo>
                    <a:pt x="481" y="506"/>
                  </a:lnTo>
                  <a:lnTo>
                    <a:pt x="476" y="503"/>
                  </a:lnTo>
                  <a:lnTo>
                    <a:pt x="469" y="496"/>
                  </a:lnTo>
                  <a:lnTo>
                    <a:pt x="474" y="490"/>
                  </a:lnTo>
                  <a:lnTo>
                    <a:pt x="485" y="489"/>
                  </a:lnTo>
                  <a:lnTo>
                    <a:pt x="491" y="494"/>
                  </a:lnTo>
                  <a:lnTo>
                    <a:pt x="501" y="503"/>
                  </a:lnTo>
                  <a:lnTo>
                    <a:pt x="504" y="505"/>
                  </a:lnTo>
                  <a:lnTo>
                    <a:pt x="518" y="519"/>
                  </a:lnTo>
                  <a:lnTo>
                    <a:pt x="526" y="529"/>
                  </a:lnTo>
                  <a:lnTo>
                    <a:pt x="535" y="538"/>
                  </a:lnTo>
                  <a:lnTo>
                    <a:pt x="541" y="531"/>
                  </a:lnTo>
                  <a:lnTo>
                    <a:pt x="555" y="516"/>
                  </a:lnTo>
                  <a:lnTo>
                    <a:pt x="529" y="491"/>
                  </a:lnTo>
                  <a:lnTo>
                    <a:pt x="531" y="486"/>
                  </a:lnTo>
                  <a:lnTo>
                    <a:pt x="558" y="511"/>
                  </a:lnTo>
                  <a:lnTo>
                    <a:pt x="559" y="511"/>
                  </a:lnTo>
                  <a:lnTo>
                    <a:pt x="566" y="503"/>
                  </a:lnTo>
                  <a:lnTo>
                    <a:pt x="556" y="493"/>
                  </a:lnTo>
                  <a:lnTo>
                    <a:pt x="558" y="490"/>
                  </a:lnTo>
                  <a:lnTo>
                    <a:pt x="559" y="490"/>
                  </a:lnTo>
                  <a:lnTo>
                    <a:pt x="569" y="500"/>
                  </a:lnTo>
                  <a:lnTo>
                    <a:pt x="573" y="495"/>
                  </a:lnTo>
                  <a:lnTo>
                    <a:pt x="575" y="493"/>
                  </a:lnTo>
                  <a:lnTo>
                    <a:pt x="554" y="471"/>
                  </a:lnTo>
                  <a:lnTo>
                    <a:pt x="545" y="480"/>
                  </a:lnTo>
                  <a:lnTo>
                    <a:pt x="541" y="476"/>
                  </a:lnTo>
                  <a:lnTo>
                    <a:pt x="541" y="475"/>
                  </a:lnTo>
                  <a:lnTo>
                    <a:pt x="549" y="466"/>
                  </a:lnTo>
                  <a:lnTo>
                    <a:pt x="541" y="460"/>
                  </a:lnTo>
                  <a:lnTo>
                    <a:pt x="540" y="459"/>
                  </a:lnTo>
                  <a:lnTo>
                    <a:pt x="536" y="455"/>
                  </a:lnTo>
                  <a:lnTo>
                    <a:pt x="535" y="454"/>
                  </a:lnTo>
                  <a:lnTo>
                    <a:pt x="534" y="454"/>
                  </a:lnTo>
                  <a:lnTo>
                    <a:pt x="516" y="473"/>
                  </a:lnTo>
                  <a:lnTo>
                    <a:pt x="511" y="469"/>
                  </a:lnTo>
                  <a:lnTo>
                    <a:pt x="505" y="464"/>
                  </a:lnTo>
                  <a:lnTo>
                    <a:pt x="524" y="444"/>
                  </a:lnTo>
                  <a:lnTo>
                    <a:pt x="515" y="434"/>
                  </a:lnTo>
                  <a:lnTo>
                    <a:pt x="508" y="441"/>
                  </a:lnTo>
                  <a:lnTo>
                    <a:pt x="504" y="438"/>
                  </a:lnTo>
                  <a:lnTo>
                    <a:pt x="511" y="431"/>
                  </a:lnTo>
                  <a:lnTo>
                    <a:pt x="498" y="419"/>
                  </a:lnTo>
                  <a:lnTo>
                    <a:pt x="494" y="424"/>
                  </a:lnTo>
                  <a:lnTo>
                    <a:pt x="490" y="428"/>
                  </a:lnTo>
                  <a:lnTo>
                    <a:pt x="488" y="430"/>
                  </a:lnTo>
                  <a:lnTo>
                    <a:pt x="486" y="431"/>
                  </a:lnTo>
                  <a:lnTo>
                    <a:pt x="485" y="433"/>
                  </a:lnTo>
                  <a:lnTo>
                    <a:pt x="475" y="444"/>
                  </a:lnTo>
                  <a:lnTo>
                    <a:pt x="464" y="456"/>
                  </a:lnTo>
                  <a:lnTo>
                    <a:pt x="468" y="459"/>
                  </a:lnTo>
                  <a:lnTo>
                    <a:pt x="463" y="464"/>
                  </a:lnTo>
                  <a:lnTo>
                    <a:pt x="459" y="460"/>
                  </a:lnTo>
                  <a:lnTo>
                    <a:pt x="458" y="461"/>
                  </a:lnTo>
                  <a:lnTo>
                    <a:pt x="456" y="460"/>
                  </a:lnTo>
                  <a:lnTo>
                    <a:pt x="458" y="458"/>
                  </a:lnTo>
                  <a:lnTo>
                    <a:pt x="448" y="449"/>
                  </a:lnTo>
                  <a:lnTo>
                    <a:pt x="439" y="440"/>
                  </a:lnTo>
                  <a:lnTo>
                    <a:pt x="430" y="450"/>
                  </a:lnTo>
                  <a:lnTo>
                    <a:pt x="441" y="461"/>
                  </a:lnTo>
                  <a:lnTo>
                    <a:pt x="440" y="464"/>
                  </a:lnTo>
                  <a:lnTo>
                    <a:pt x="428" y="453"/>
                  </a:lnTo>
                  <a:lnTo>
                    <a:pt x="419" y="461"/>
                  </a:lnTo>
                  <a:lnTo>
                    <a:pt x="423" y="464"/>
                  </a:lnTo>
                  <a:lnTo>
                    <a:pt x="438" y="478"/>
                  </a:lnTo>
                  <a:lnTo>
                    <a:pt x="451" y="464"/>
                  </a:lnTo>
                  <a:lnTo>
                    <a:pt x="453" y="465"/>
                  </a:lnTo>
                  <a:lnTo>
                    <a:pt x="453" y="464"/>
                  </a:lnTo>
                  <a:lnTo>
                    <a:pt x="454" y="465"/>
                  </a:lnTo>
                  <a:lnTo>
                    <a:pt x="446" y="473"/>
                  </a:lnTo>
                  <a:lnTo>
                    <a:pt x="436" y="483"/>
                  </a:lnTo>
                  <a:lnTo>
                    <a:pt x="438" y="484"/>
                  </a:lnTo>
                  <a:lnTo>
                    <a:pt x="420" y="501"/>
                  </a:lnTo>
                  <a:lnTo>
                    <a:pt x="409" y="513"/>
                  </a:lnTo>
                  <a:lnTo>
                    <a:pt x="400" y="508"/>
                  </a:lnTo>
                  <a:lnTo>
                    <a:pt x="400" y="506"/>
                  </a:lnTo>
                  <a:lnTo>
                    <a:pt x="401" y="505"/>
                  </a:lnTo>
                  <a:lnTo>
                    <a:pt x="403" y="505"/>
                  </a:lnTo>
                  <a:lnTo>
                    <a:pt x="408" y="508"/>
                  </a:lnTo>
                  <a:lnTo>
                    <a:pt x="411" y="504"/>
                  </a:lnTo>
                  <a:lnTo>
                    <a:pt x="421" y="493"/>
                  </a:lnTo>
                  <a:lnTo>
                    <a:pt x="431" y="483"/>
                  </a:lnTo>
                  <a:lnTo>
                    <a:pt x="428" y="479"/>
                  </a:lnTo>
                  <a:lnTo>
                    <a:pt x="420" y="471"/>
                  </a:lnTo>
                  <a:lnTo>
                    <a:pt x="396" y="496"/>
                  </a:lnTo>
                  <a:lnTo>
                    <a:pt x="391" y="503"/>
                  </a:lnTo>
                  <a:lnTo>
                    <a:pt x="389" y="503"/>
                  </a:lnTo>
                  <a:lnTo>
                    <a:pt x="388" y="504"/>
                  </a:lnTo>
                  <a:lnTo>
                    <a:pt x="388" y="505"/>
                  </a:lnTo>
                  <a:lnTo>
                    <a:pt x="381" y="505"/>
                  </a:lnTo>
                  <a:lnTo>
                    <a:pt x="369" y="505"/>
                  </a:lnTo>
                  <a:lnTo>
                    <a:pt x="365" y="504"/>
                  </a:lnTo>
                  <a:lnTo>
                    <a:pt x="361" y="504"/>
                  </a:lnTo>
                  <a:lnTo>
                    <a:pt x="356" y="523"/>
                  </a:lnTo>
                  <a:lnTo>
                    <a:pt x="355" y="523"/>
                  </a:lnTo>
                  <a:lnTo>
                    <a:pt x="359" y="510"/>
                  </a:lnTo>
                  <a:lnTo>
                    <a:pt x="361" y="505"/>
                  </a:lnTo>
                  <a:lnTo>
                    <a:pt x="360" y="504"/>
                  </a:lnTo>
                  <a:lnTo>
                    <a:pt x="359" y="504"/>
                  </a:lnTo>
                  <a:lnTo>
                    <a:pt x="356" y="504"/>
                  </a:lnTo>
                  <a:lnTo>
                    <a:pt x="349" y="504"/>
                  </a:lnTo>
                  <a:lnTo>
                    <a:pt x="343" y="504"/>
                  </a:lnTo>
                  <a:lnTo>
                    <a:pt x="340" y="503"/>
                  </a:lnTo>
                  <a:lnTo>
                    <a:pt x="335" y="509"/>
                  </a:lnTo>
                  <a:lnTo>
                    <a:pt x="329" y="515"/>
                  </a:lnTo>
                  <a:lnTo>
                    <a:pt x="323" y="516"/>
                  </a:lnTo>
                  <a:lnTo>
                    <a:pt x="321" y="516"/>
                  </a:lnTo>
                  <a:lnTo>
                    <a:pt x="320" y="506"/>
                  </a:lnTo>
                  <a:lnTo>
                    <a:pt x="313" y="506"/>
                  </a:lnTo>
                  <a:lnTo>
                    <a:pt x="311" y="505"/>
                  </a:lnTo>
                  <a:lnTo>
                    <a:pt x="310" y="505"/>
                  </a:lnTo>
                  <a:lnTo>
                    <a:pt x="309" y="505"/>
                  </a:lnTo>
                  <a:lnTo>
                    <a:pt x="309" y="506"/>
                  </a:lnTo>
                  <a:lnTo>
                    <a:pt x="306" y="506"/>
                  </a:lnTo>
                  <a:lnTo>
                    <a:pt x="305" y="508"/>
                  </a:lnTo>
                  <a:lnTo>
                    <a:pt x="305" y="509"/>
                  </a:lnTo>
                  <a:lnTo>
                    <a:pt x="308" y="521"/>
                  </a:lnTo>
                  <a:lnTo>
                    <a:pt x="305" y="523"/>
                  </a:lnTo>
                  <a:lnTo>
                    <a:pt x="304" y="510"/>
                  </a:lnTo>
                  <a:lnTo>
                    <a:pt x="299" y="511"/>
                  </a:lnTo>
                  <a:lnTo>
                    <a:pt x="299" y="520"/>
                  </a:lnTo>
                  <a:lnTo>
                    <a:pt x="298" y="520"/>
                  </a:lnTo>
                  <a:lnTo>
                    <a:pt x="296" y="511"/>
                  </a:lnTo>
                  <a:lnTo>
                    <a:pt x="285" y="514"/>
                  </a:lnTo>
                  <a:lnTo>
                    <a:pt x="286" y="529"/>
                  </a:lnTo>
                  <a:lnTo>
                    <a:pt x="301" y="526"/>
                  </a:lnTo>
                  <a:lnTo>
                    <a:pt x="303" y="525"/>
                  </a:lnTo>
                  <a:lnTo>
                    <a:pt x="304" y="526"/>
                  </a:lnTo>
                  <a:lnTo>
                    <a:pt x="304" y="528"/>
                  </a:lnTo>
                  <a:lnTo>
                    <a:pt x="296" y="529"/>
                  </a:lnTo>
                  <a:lnTo>
                    <a:pt x="285" y="530"/>
                  </a:lnTo>
                  <a:lnTo>
                    <a:pt x="284" y="516"/>
                  </a:lnTo>
                  <a:lnTo>
                    <a:pt x="281" y="518"/>
                  </a:lnTo>
                  <a:lnTo>
                    <a:pt x="283" y="531"/>
                  </a:lnTo>
                  <a:lnTo>
                    <a:pt x="278" y="531"/>
                  </a:lnTo>
                  <a:lnTo>
                    <a:pt x="276" y="531"/>
                  </a:lnTo>
                  <a:lnTo>
                    <a:pt x="273" y="531"/>
                  </a:lnTo>
                  <a:lnTo>
                    <a:pt x="270" y="534"/>
                  </a:lnTo>
                  <a:lnTo>
                    <a:pt x="269" y="534"/>
                  </a:lnTo>
                  <a:lnTo>
                    <a:pt x="266" y="534"/>
                  </a:lnTo>
                  <a:lnTo>
                    <a:pt x="263" y="535"/>
                  </a:lnTo>
                  <a:lnTo>
                    <a:pt x="261" y="535"/>
                  </a:lnTo>
                  <a:lnTo>
                    <a:pt x="259" y="534"/>
                  </a:lnTo>
                  <a:lnTo>
                    <a:pt x="258" y="533"/>
                  </a:lnTo>
                  <a:lnTo>
                    <a:pt x="256" y="531"/>
                  </a:lnTo>
                  <a:lnTo>
                    <a:pt x="256" y="529"/>
                  </a:lnTo>
                  <a:lnTo>
                    <a:pt x="258" y="528"/>
                  </a:lnTo>
                  <a:lnTo>
                    <a:pt x="258" y="526"/>
                  </a:lnTo>
                  <a:lnTo>
                    <a:pt x="258" y="525"/>
                  </a:lnTo>
                  <a:lnTo>
                    <a:pt x="256" y="523"/>
                  </a:lnTo>
                  <a:lnTo>
                    <a:pt x="255" y="520"/>
                  </a:lnTo>
                  <a:lnTo>
                    <a:pt x="254" y="518"/>
                  </a:lnTo>
                  <a:lnTo>
                    <a:pt x="253" y="515"/>
                  </a:lnTo>
                  <a:lnTo>
                    <a:pt x="251" y="513"/>
                  </a:lnTo>
                  <a:lnTo>
                    <a:pt x="250" y="510"/>
                  </a:lnTo>
                  <a:lnTo>
                    <a:pt x="248" y="509"/>
                  </a:lnTo>
                  <a:lnTo>
                    <a:pt x="248" y="506"/>
                  </a:lnTo>
                  <a:lnTo>
                    <a:pt x="245" y="506"/>
                  </a:lnTo>
                  <a:lnTo>
                    <a:pt x="244" y="505"/>
                  </a:lnTo>
                  <a:lnTo>
                    <a:pt x="243" y="505"/>
                  </a:lnTo>
                  <a:lnTo>
                    <a:pt x="241" y="504"/>
                  </a:lnTo>
                  <a:lnTo>
                    <a:pt x="240" y="504"/>
                  </a:lnTo>
                  <a:lnTo>
                    <a:pt x="239" y="503"/>
                  </a:lnTo>
                  <a:lnTo>
                    <a:pt x="236" y="503"/>
                  </a:lnTo>
                  <a:lnTo>
                    <a:pt x="235" y="503"/>
                  </a:lnTo>
                  <a:lnTo>
                    <a:pt x="235" y="501"/>
                  </a:lnTo>
                  <a:lnTo>
                    <a:pt x="236" y="500"/>
                  </a:lnTo>
                  <a:lnTo>
                    <a:pt x="236" y="499"/>
                  </a:lnTo>
                  <a:lnTo>
                    <a:pt x="235" y="496"/>
                  </a:lnTo>
                  <a:lnTo>
                    <a:pt x="234" y="496"/>
                  </a:lnTo>
                  <a:lnTo>
                    <a:pt x="230" y="495"/>
                  </a:lnTo>
                  <a:lnTo>
                    <a:pt x="229" y="495"/>
                  </a:lnTo>
                  <a:lnTo>
                    <a:pt x="228" y="495"/>
                  </a:lnTo>
                  <a:lnTo>
                    <a:pt x="226" y="494"/>
                  </a:lnTo>
                  <a:lnTo>
                    <a:pt x="228" y="493"/>
                  </a:lnTo>
                  <a:lnTo>
                    <a:pt x="229" y="493"/>
                  </a:lnTo>
                  <a:lnTo>
                    <a:pt x="230" y="493"/>
                  </a:lnTo>
                  <a:lnTo>
                    <a:pt x="231" y="491"/>
                  </a:lnTo>
                  <a:lnTo>
                    <a:pt x="233" y="491"/>
                  </a:lnTo>
                  <a:lnTo>
                    <a:pt x="234" y="491"/>
                  </a:lnTo>
                  <a:lnTo>
                    <a:pt x="235" y="493"/>
                  </a:lnTo>
                  <a:lnTo>
                    <a:pt x="236" y="494"/>
                  </a:lnTo>
                  <a:lnTo>
                    <a:pt x="238" y="494"/>
                  </a:lnTo>
                  <a:lnTo>
                    <a:pt x="240" y="494"/>
                  </a:lnTo>
                  <a:lnTo>
                    <a:pt x="241" y="493"/>
                  </a:lnTo>
                  <a:lnTo>
                    <a:pt x="243" y="491"/>
                  </a:lnTo>
                  <a:lnTo>
                    <a:pt x="248" y="489"/>
                  </a:lnTo>
                  <a:lnTo>
                    <a:pt x="249" y="489"/>
                  </a:lnTo>
                  <a:lnTo>
                    <a:pt x="250" y="489"/>
                  </a:lnTo>
                  <a:lnTo>
                    <a:pt x="253" y="488"/>
                  </a:lnTo>
                  <a:lnTo>
                    <a:pt x="256" y="488"/>
                  </a:lnTo>
                  <a:lnTo>
                    <a:pt x="261" y="488"/>
                  </a:lnTo>
                  <a:lnTo>
                    <a:pt x="263" y="488"/>
                  </a:lnTo>
                  <a:lnTo>
                    <a:pt x="263" y="489"/>
                  </a:lnTo>
                  <a:lnTo>
                    <a:pt x="265" y="489"/>
                  </a:lnTo>
                  <a:lnTo>
                    <a:pt x="269" y="489"/>
                  </a:lnTo>
                  <a:lnTo>
                    <a:pt x="270" y="488"/>
                  </a:lnTo>
                  <a:lnTo>
                    <a:pt x="273" y="486"/>
                  </a:lnTo>
                  <a:lnTo>
                    <a:pt x="276" y="485"/>
                  </a:lnTo>
                  <a:lnTo>
                    <a:pt x="279" y="484"/>
                  </a:lnTo>
                  <a:lnTo>
                    <a:pt x="280" y="484"/>
                  </a:lnTo>
                  <a:lnTo>
                    <a:pt x="283" y="483"/>
                  </a:lnTo>
                  <a:lnTo>
                    <a:pt x="285" y="480"/>
                  </a:lnTo>
                  <a:lnTo>
                    <a:pt x="288" y="476"/>
                  </a:lnTo>
                  <a:lnTo>
                    <a:pt x="290" y="474"/>
                  </a:lnTo>
                  <a:lnTo>
                    <a:pt x="293" y="469"/>
                  </a:lnTo>
                  <a:lnTo>
                    <a:pt x="294" y="465"/>
                  </a:lnTo>
                  <a:lnTo>
                    <a:pt x="295" y="463"/>
                  </a:lnTo>
                  <a:lnTo>
                    <a:pt x="296" y="456"/>
                  </a:lnTo>
                  <a:lnTo>
                    <a:pt x="296" y="451"/>
                  </a:lnTo>
                  <a:lnTo>
                    <a:pt x="296" y="445"/>
                  </a:lnTo>
                  <a:lnTo>
                    <a:pt x="296" y="440"/>
                  </a:lnTo>
                  <a:lnTo>
                    <a:pt x="296" y="439"/>
                  </a:lnTo>
                  <a:lnTo>
                    <a:pt x="295" y="438"/>
                  </a:lnTo>
                  <a:lnTo>
                    <a:pt x="294" y="436"/>
                  </a:lnTo>
                  <a:lnTo>
                    <a:pt x="293" y="435"/>
                  </a:lnTo>
                  <a:lnTo>
                    <a:pt x="290" y="433"/>
                  </a:lnTo>
                  <a:lnTo>
                    <a:pt x="290" y="431"/>
                  </a:lnTo>
                  <a:lnTo>
                    <a:pt x="290" y="430"/>
                  </a:lnTo>
                  <a:lnTo>
                    <a:pt x="290" y="428"/>
                  </a:lnTo>
                  <a:lnTo>
                    <a:pt x="290" y="423"/>
                  </a:lnTo>
                  <a:lnTo>
                    <a:pt x="289" y="419"/>
                  </a:lnTo>
                  <a:lnTo>
                    <a:pt x="288" y="404"/>
                  </a:lnTo>
                  <a:lnTo>
                    <a:pt x="289" y="404"/>
                  </a:lnTo>
                  <a:lnTo>
                    <a:pt x="290" y="416"/>
                  </a:lnTo>
                  <a:lnTo>
                    <a:pt x="291" y="415"/>
                  </a:lnTo>
                  <a:lnTo>
                    <a:pt x="290" y="408"/>
                  </a:lnTo>
                  <a:lnTo>
                    <a:pt x="289" y="400"/>
                  </a:lnTo>
                  <a:lnTo>
                    <a:pt x="288" y="395"/>
                  </a:lnTo>
                  <a:lnTo>
                    <a:pt x="286" y="394"/>
                  </a:lnTo>
                  <a:lnTo>
                    <a:pt x="286" y="389"/>
                  </a:lnTo>
                  <a:lnTo>
                    <a:pt x="288" y="381"/>
                  </a:lnTo>
                  <a:lnTo>
                    <a:pt x="300" y="368"/>
                  </a:lnTo>
                  <a:lnTo>
                    <a:pt x="320" y="363"/>
                  </a:lnTo>
                  <a:lnTo>
                    <a:pt x="323" y="361"/>
                  </a:lnTo>
                  <a:lnTo>
                    <a:pt x="326" y="360"/>
                  </a:lnTo>
                  <a:lnTo>
                    <a:pt x="330" y="360"/>
                  </a:lnTo>
                  <a:lnTo>
                    <a:pt x="333" y="358"/>
                  </a:lnTo>
                  <a:lnTo>
                    <a:pt x="335" y="356"/>
                  </a:lnTo>
                  <a:lnTo>
                    <a:pt x="338" y="355"/>
                  </a:lnTo>
                  <a:lnTo>
                    <a:pt x="343" y="353"/>
                  </a:lnTo>
                  <a:lnTo>
                    <a:pt x="344" y="351"/>
                  </a:lnTo>
                  <a:lnTo>
                    <a:pt x="354" y="348"/>
                  </a:lnTo>
                  <a:lnTo>
                    <a:pt x="358" y="345"/>
                  </a:lnTo>
                  <a:lnTo>
                    <a:pt x="361" y="343"/>
                  </a:lnTo>
                  <a:lnTo>
                    <a:pt x="365" y="341"/>
                  </a:lnTo>
                  <a:lnTo>
                    <a:pt x="368" y="340"/>
                  </a:lnTo>
                  <a:lnTo>
                    <a:pt x="370" y="339"/>
                  </a:lnTo>
                  <a:lnTo>
                    <a:pt x="373" y="338"/>
                  </a:lnTo>
                  <a:lnTo>
                    <a:pt x="376" y="335"/>
                  </a:lnTo>
                  <a:lnTo>
                    <a:pt x="379" y="334"/>
                  </a:lnTo>
                  <a:lnTo>
                    <a:pt x="380" y="334"/>
                  </a:lnTo>
                  <a:lnTo>
                    <a:pt x="381" y="333"/>
                  </a:lnTo>
                  <a:lnTo>
                    <a:pt x="383" y="331"/>
                  </a:lnTo>
                  <a:lnTo>
                    <a:pt x="384" y="330"/>
                  </a:lnTo>
                  <a:lnTo>
                    <a:pt x="386" y="328"/>
                  </a:lnTo>
                  <a:lnTo>
                    <a:pt x="389" y="324"/>
                  </a:lnTo>
                  <a:lnTo>
                    <a:pt x="391" y="321"/>
                  </a:lnTo>
                  <a:lnTo>
                    <a:pt x="393" y="319"/>
                  </a:lnTo>
                  <a:lnTo>
                    <a:pt x="394" y="315"/>
                  </a:lnTo>
                  <a:lnTo>
                    <a:pt x="396" y="311"/>
                  </a:lnTo>
                  <a:lnTo>
                    <a:pt x="398" y="309"/>
                  </a:lnTo>
                  <a:lnTo>
                    <a:pt x="398" y="308"/>
                  </a:lnTo>
                  <a:lnTo>
                    <a:pt x="398" y="306"/>
                  </a:lnTo>
                  <a:lnTo>
                    <a:pt x="398" y="305"/>
                  </a:lnTo>
                  <a:lnTo>
                    <a:pt x="398" y="301"/>
                  </a:lnTo>
                  <a:lnTo>
                    <a:pt x="398" y="299"/>
                  </a:lnTo>
                  <a:lnTo>
                    <a:pt x="396" y="295"/>
                  </a:lnTo>
                  <a:lnTo>
                    <a:pt x="390" y="296"/>
                  </a:lnTo>
                  <a:lnTo>
                    <a:pt x="386" y="294"/>
                  </a:lnTo>
                  <a:lnTo>
                    <a:pt x="390" y="295"/>
                  </a:lnTo>
                  <a:lnTo>
                    <a:pt x="391" y="295"/>
                  </a:lnTo>
                  <a:lnTo>
                    <a:pt x="396" y="294"/>
                  </a:lnTo>
                  <a:lnTo>
                    <a:pt x="394" y="288"/>
                  </a:lnTo>
                  <a:lnTo>
                    <a:pt x="390" y="276"/>
                  </a:lnTo>
                  <a:lnTo>
                    <a:pt x="389" y="271"/>
                  </a:lnTo>
                  <a:lnTo>
                    <a:pt x="386" y="266"/>
                  </a:lnTo>
                  <a:lnTo>
                    <a:pt x="385" y="261"/>
                  </a:lnTo>
                  <a:lnTo>
                    <a:pt x="384" y="259"/>
                  </a:lnTo>
                  <a:lnTo>
                    <a:pt x="380" y="255"/>
                  </a:lnTo>
                  <a:lnTo>
                    <a:pt x="376" y="249"/>
                  </a:lnTo>
                  <a:lnTo>
                    <a:pt x="375" y="248"/>
                  </a:lnTo>
                  <a:lnTo>
                    <a:pt x="371" y="241"/>
                  </a:lnTo>
                  <a:lnTo>
                    <a:pt x="363" y="230"/>
                  </a:lnTo>
                  <a:lnTo>
                    <a:pt x="363" y="229"/>
                  </a:lnTo>
                  <a:lnTo>
                    <a:pt x="359" y="224"/>
                  </a:lnTo>
                  <a:lnTo>
                    <a:pt x="350" y="211"/>
                  </a:lnTo>
                  <a:lnTo>
                    <a:pt x="348" y="208"/>
                  </a:lnTo>
                  <a:lnTo>
                    <a:pt x="341" y="200"/>
                  </a:lnTo>
                  <a:lnTo>
                    <a:pt x="335" y="191"/>
                  </a:lnTo>
                  <a:lnTo>
                    <a:pt x="329" y="183"/>
                  </a:lnTo>
                  <a:lnTo>
                    <a:pt x="325" y="178"/>
                  </a:lnTo>
                  <a:lnTo>
                    <a:pt x="321" y="174"/>
                  </a:lnTo>
                  <a:lnTo>
                    <a:pt x="318" y="168"/>
                  </a:lnTo>
                  <a:lnTo>
                    <a:pt x="318" y="166"/>
                  </a:lnTo>
                  <a:lnTo>
                    <a:pt x="318" y="165"/>
                  </a:lnTo>
                  <a:lnTo>
                    <a:pt x="316" y="158"/>
                  </a:lnTo>
                  <a:lnTo>
                    <a:pt x="316" y="154"/>
                  </a:lnTo>
                  <a:lnTo>
                    <a:pt x="316" y="150"/>
                  </a:lnTo>
                  <a:lnTo>
                    <a:pt x="316" y="149"/>
                  </a:lnTo>
                  <a:lnTo>
                    <a:pt x="315" y="149"/>
                  </a:lnTo>
                  <a:lnTo>
                    <a:pt x="314" y="148"/>
                  </a:lnTo>
                  <a:lnTo>
                    <a:pt x="315" y="146"/>
                  </a:lnTo>
                  <a:lnTo>
                    <a:pt x="316" y="145"/>
                  </a:lnTo>
                  <a:lnTo>
                    <a:pt x="319" y="143"/>
                  </a:lnTo>
                  <a:lnTo>
                    <a:pt x="320" y="143"/>
                  </a:lnTo>
                  <a:lnTo>
                    <a:pt x="324" y="144"/>
                  </a:lnTo>
                  <a:lnTo>
                    <a:pt x="325" y="144"/>
                  </a:lnTo>
                  <a:lnTo>
                    <a:pt x="329" y="143"/>
                  </a:lnTo>
                  <a:lnTo>
                    <a:pt x="330" y="144"/>
                  </a:lnTo>
                  <a:lnTo>
                    <a:pt x="334" y="144"/>
                  </a:lnTo>
                  <a:lnTo>
                    <a:pt x="340" y="145"/>
                  </a:lnTo>
                  <a:lnTo>
                    <a:pt x="341" y="145"/>
                  </a:lnTo>
                  <a:lnTo>
                    <a:pt x="344" y="143"/>
                  </a:lnTo>
                  <a:lnTo>
                    <a:pt x="346" y="141"/>
                  </a:lnTo>
                  <a:lnTo>
                    <a:pt x="348" y="141"/>
                  </a:lnTo>
                  <a:lnTo>
                    <a:pt x="348" y="138"/>
                  </a:lnTo>
                  <a:lnTo>
                    <a:pt x="348" y="135"/>
                  </a:lnTo>
                  <a:lnTo>
                    <a:pt x="349" y="135"/>
                  </a:lnTo>
                  <a:lnTo>
                    <a:pt x="350" y="135"/>
                  </a:lnTo>
                  <a:lnTo>
                    <a:pt x="355" y="135"/>
                  </a:lnTo>
                  <a:lnTo>
                    <a:pt x="361" y="136"/>
                  </a:lnTo>
                  <a:lnTo>
                    <a:pt x="375" y="139"/>
                  </a:lnTo>
                  <a:lnTo>
                    <a:pt x="374" y="145"/>
                  </a:lnTo>
                  <a:lnTo>
                    <a:pt x="373" y="150"/>
                  </a:lnTo>
                  <a:lnTo>
                    <a:pt x="373" y="151"/>
                  </a:lnTo>
                  <a:lnTo>
                    <a:pt x="374" y="153"/>
                  </a:lnTo>
                  <a:lnTo>
                    <a:pt x="375" y="153"/>
                  </a:lnTo>
                  <a:lnTo>
                    <a:pt x="375" y="151"/>
                  </a:lnTo>
                  <a:lnTo>
                    <a:pt x="376" y="144"/>
                  </a:lnTo>
                  <a:lnTo>
                    <a:pt x="378" y="144"/>
                  </a:lnTo>
                  <a:lnTo>
                    <a:pt x="381" y="144"/>
                  </a:lnTo>
                  <a:lnTo>
                    <a:pt x="388" y="144"/>
                  </a:lnTo>
                  <a:lnTo>
                    <a:pt x="389" y="145"/>
                  </a:lnTo>
                  <a:lnTo>
                    <a:pt x="388" y="153"/>
                  </a:lnTo>
                  <a:lnTo>
                    <a:pt x="389" y="153"/>
                  </a:lnTo>
                  <a:lnTo>
                    <a:pt x="389" y="149"/>
                  </a:lnTo>
                  <a:lnTo>
                    <a:pt x="390" y="149"/>
                  </a:lnTo>
                  <a:lnTo>
                    <a:pt x="398" y="150"/>
                  </a:lnTo>
                  <a:lnTo>
                    <a:pt x="401" y="150"/>
                  </a:lnTo>
                  <a:lnTo>
                    <a:pt x="409" y="150"/>
                  </a:lnTo>
                  <a:lnTo>
                    <a:pt x="411" y="150"/>
                  </a:lnTo>
                  <a:lnTo>
                    <a:pt x="414" y="150"/>
                  </a:lnTo>
                  <a:lnTo>
                    <a:pt x="418" y="148"/>
                  </a:lnTo>
                  <a:lnTo>
                    <a:pt x="423" y="145"/>
                  </a:lnTo>
                  <a:lnTo>
                    <a:pt x="426" y="144"/>
                  </a:lnTo>
                  <a:lnTo>
                    <a:pt x="428" y="144"/>
                  </a:lnTo>
                  <a:lnTo>
                    <a:pt x="434" y="144"/>
                  </a:lnTo>
                  <a:lnTo>
                    <a:pt x="435" y="140"/>
                  </a:lnTo>
                  <a:lnTo>
                    <a:pt x="436" y="139"/>
                  </a:lnTo>
                  <a:lnTo>
                    <a:pt x="436" y="138"/>
                  </a:lnTo>
                  <a:lnTo>
                    <a:pt x="444" y="140"/>
                  </a:lnTo>
                  <a:lnTo>
                    <a:pt x="445" y="135"/>
                  </a:lnTo>
                  <a:lnTo>
                    <a:pt x="446" y="135"/>
                  </a:lnTo>
                  <a:lnTo>
                    <a:pt x="444" y="140"/>
                  </a:lnTo>
                  <a:lnTo>
                    <a:pt x="445" y="141"/>
                  </a:lnTo>
                  <a:lnTo>
                    <a:pt x="446" y="141"/>
                  </a:lnTo>
                  <a:lnTo>
                    <a:pt x="446" y="143"/>
                  </a:lnTo>
                  <a:lnTo>
                    <a:pt x="446" y="144"/>
                  </a:lnTo>
                  <a:lnTo>
                    <a:pt x="446" y="143"/>
                  </a:lnTo>
                  <a:lnTo>
                    <a:pt x="445" y="141"/>
                  </a:lnTo>
                  <a:lnTo>
                    <a:pt x="444" y="141"/>
                  </a:lnTo>
                  <a:lnTo>
                    <a:pt x="443" y="140"/>
                  </a:lnTo>
                  <a:lnTo>
                    <a:pt x="438" y="139"/>
                  </a:lnTo>
                  <a:lnTo>
                    <a:pt x="436" y="139"/>
                  </a:lnTo>
                  <a:lnTo>
                    <a:pt x="436" y="140"/>
                  </a:lnTo>
                  <a:lnTo>
                    <a:pt x="434" y="144"/>
                  </a:lnTo>
                  <a:lnTo>
                    <a:pt x="434" y="145"/>
                  </a:lnTo>
                  <a:lnTo>
                    <a:pt x="435" y="145"/>
                  </a:lnTo>
                  <a:lnTo>
                    <a:pt x="440" y="146"/>
                  </a:lnTo>
                  <a:lnTo>
                    <a:pt x="445" y="149"/>
                  </a:lnTo>
                  <a:lnTo>
                    <a:pt x="448" y="149"/>
                  </a:lnTo>
                  <a:lnTo>
                    <a:pt x="450" y="150"/>
                  </a:lnTo>
                  <a:lnTo>
                    <a:pt x="451" y="150"/>
                  </a:lnTo>
                  <a:lnTo>
                    <a:pt x="454" y="149"/>
                  </a:lnTo>
                  <a:lnTo>
                    <a:pt x="458" y="149"/>
                  </a:lnTo>
                  <a:lnTo>
                    <a:pt x="460" y="150"/>
                  </a:lnTo>
                  <a:lnTo>
                    <a:pt x="461" y="150"/>
                  </a:lnTo>
                  <a:lnTo>
                    <a:pt x="463" y="141"/>
                  </a:lnTo>
                  <a:lnTo>
                    <a:pt x="464" y="138"/>
                  </a:lnTo>
                  <a:lnTo>
                    <a:pt x="464" y="136"/>
                  </a:lnTo>
                  <a:lnTo>
                    <a:pt x="463" y="136"/>
                  </a:lnTo>
                  <a:lnTo>
                    <a:pt x="460" y="136"/>
                  </a:lnTo>
                  <a:lnTo>
                    <a:pt x="455" y="135"/>
                  </a:lnTo>
                  <a:lnTo>
                    <a:pt x="454" y="135"/>
                  </a:lnTo>
                  <a:lnTo>
                    <a:pt x="451" y="135"/>
                  </a:lnTo>
                  <a:lnTo>
                    <a:pt x="451" y="138"/>
                  </a:lnTo>
                  <a:lnTo>
                    <a:pt x="451" y="140"/>
                  </a:lnTo>
                  <a:lnTo>
                    <a:pt x="450" y="140"/>
                  </a:lnTo>
                  <a:lnTo>
                    <a:pt x="450" y="134"/>
                  </a:lnTo>
                  <a:lnTo>
                    <a:pt x="451" y="134"/>
                  </a:lnTo>
                  <a:lnTo>
                    <a:pt x="453" y="134"/>
                  </a:lnTo>
                  <a:lnTo>
                    <a:pt x="455" y="134"/>
                  </a:lnTo>
                  <a:lnTo>
                    <a:pt x="461" y="135"/>
                  </a:lnTo>
                  <a:lnTo>
                    <a:pt x="465" y="135"/>
                  </a:lnTo>
                  <a:lnTo>
                    <a:pt x="466" y="136"/>
                  </a:lnTo>
                  <a:lnTo>
                    <a:pt x="466" y="138"/>
                  </a:lnTo>
                  <a:lnTo>
                    <a:pt x="466" y="139"/>
                  </a:lnTo>
                  <a:lnTo>
                    <a:pt x="465" y="140"/>
                  </a:lnTo>
                  <a:lnTo>
                    <a:pt x="465" y="141"/>
                  </a:lnTo>
                  <a:lnTo>
                    <a:pt x="465" y="143"/>
                  </a:lnTo>
                  <a:lnTo>
                    <a:pt x="464" y="148"/>
                  </a:lnTo>
                  <a:lnTo>
                    <a:pt x="463" y="150"/>
                  </a:lnTo>
                  <a:lnTo>
                    <a:pt x="463" y="151"/>
                  </a:lnTo>
                  <a:lnTo>
                    <a:pt x="463" y="154"/>
                  </a:lnTo>
                  <a:lnTo>
                    <a:pt x="464" y="154"/>
                  </a:lnTo>
                  <a:lnTo>
                    <a:pt x="464" y="151"/>
                  </a:lnTo>
                  <a:lnTo>
                    <a:pt x="465" y="150"/>
                  </a:lnTo>
                  <a:lnTo>
                    <a:pt x="466" y="150"/>
                  </a:lnTo>
                  <a:lnTo>
                    <a:pt x="468" y="150"/>
                  </a:lnTo>
                  <a:lnTo>
                    <a:pt x="469" y="150"/>
                  </a:lnTo>
                  <a:lnTo>
                    <a:pt x="469" y="149"/>
                  </a:lnTo>
                  <a:lnTo>
                    <a:pt x="470" y="149"/>
                  </a:lnTo>
                  <a:lnTo>
                    <a:pt x="471" y="149"/>
                  </a:lnTo>
                  <a:lnTo>
                    <a:pt x="471" y="148"/>
                  </a:lnTo>
                  <a:lnTo>
                    <a:pt x="473" y="145"/>
                  </a:lnTo>
                  <a:lnTo>
                    <a:pt x="473" y="140"/>
                  </a:lnTo>
                  <a:lnTo>
                    <a:pt x="471" y="139"/>
                  </a:lnTo>
                  <a:lnTo>
                    <a:pt x="471" y="138"/>
                  </a:lnTo>
                  <a:lnTo>
                    <a:pt x="479" y="139"/>
                  </a:lnTo>
                  <a:lnTo>
                    <a:pt x="484" y="139"/>
                  </a:lnTo>
                  <a:lnTo>
                    <a:pt x="488" y="139"/>
                  </a:lnTo>
                  <a:lnTo>
                    <a:pt x="493" y="139"/>
                  </a:lnTo>
                  <a:lnTo>
                    <a:pt x="494" y="140"/>
                  </a:lnTo>
                  <a:lnTo>
                    <a:pt x="494" y="141"/>
                  </a:lnTo>
                  <a:lnTo>
                    <a:pt x="493" y="143"/>
                  </a:lnTo>
                  <a:lnTo>
                    <a:pt x="494" y="145"/>
                  </a:lnTo>
                  <a:lnTo>
                    <a:pt x="494" y="146"/>
                  </a:lnTo>
                  <a:lnTo>
                    <a:pt x="494" y="148"/>
                  </a:lnTo>
                  <a:lnTo>
                    <a:pt x="496" y="150"/>
                  </a:lnTo>
                  <a:lnTo>
                    <a:pt x="498" y="151"/>
                  </a:lnTo>
                  <a:lnTo>
                    <a:pt x="499" y="151"/>
                  </a:lnTo>
                  <a:lnTo>
                    <a:pt x="500" y="150"/>
                  </a:lnTo>
                  <a:lnTo>
                    <a:pt x="501" y="150"/>
                  </a:lnTo>
                  <a:lnTo>
                    <a:pt x="504" y="149"/>
                  </a:lnTo>
                  <a:lnTo>
                    <a:pt x="506" y="148"/>
                  </a:lnTo>
                  <a:lnTo>
                    <a:pt x="509" y="144"/>
                  </a:lnTo>
                  <a:lnTo>
                    <a:pt x="511" y="143"/>
                  </a:lnTo>
                  <a:lnTo>
                    <a:pt x="513" y="140"/>
                  </a:lnTo>
                  <a:lnTo>
                    <a:pt x="514" y="139"/>
                  </a:lnTo>
                  <a:lnTo>
                    <a:pt x="515" y="139"/>
                  </a:lnTo>
                  <a:lnTo>
                    <a:pt x="516" y="138"/>
                  </a:lnTo>
                  <a:lnTo>
                    <a:pt x="518" y="138"/>
                  </a:lnTo>
                  <a:lnTo>
                    <a:pt x="519" y="136"/>
                  </a:lnTo>
                  <a:lnTo>
                    <a:pt x="521" y="135"/>
                  </a:lnTo>
                  <a:lnTo>
                    <a:pt x="523" y="135"/>
                  </a:lnTo>
                  <a:lnTo>
                    <a:pt x="524" y="135"/>
                  </a:lnTo>
                  <a:lnTo>
                    <a:pt x="525" y="135"/>
                  </a:lnTo>
                  <a:lnTo>
                    <a:pt x="526" y="135"/>
                  </a:lnTo>
                  <a:lnTo>
                    <a:pt x="529" y="135"/>
                  </a:lnTo>
                  <a:lnTo>
                    <a:pt x="531" y="134"/>
                  </a:lnTo>
                  <a:lnTo>
                    <a:pt x="534" y="133"/>
                  </a:lnTo>
                  <a:lnTo>
                    <a:pt x="536" y="130"/>
                  </a:lnTo>
                  <a:lnTo>
                    <a:pt x="539" y="128"/>
                  </a:lnTo>
                  <a:lnTo>
                    <a:pt x="539" y="126"/>
                  </a:lnTo>
                  <a:lnTo>
                    <a:pt x="539" y="125"/>
                  </a:lnTo>
                  <a:lnTo>
                    <a:pt x="539" y="121"/>
                  </a:lnTo>
                  <a:lnTo>
                    <a:pt x="538" y="119"/>
                  </a:lnTo>
                  <a:lnTo>
                    <a:pt x="536" y="118"/>
                  </a:lnTo>
                  <a:lnTo>
                    <a:pt x="536" y="116"/>
                  </a:lnTo>
                  <a:lnTo>
                    <a:pt x="533" y="115"/>
                  </a:lnTo>
                  <a:lnTo>
                    <a:pt x="531" y="114"/>
                  </a:lnTo>
                  <a:lnTo>
                    <a:pt x="530" y="113"/>
                  </a:lnTo>
                  <a:lnTo>
                    <a:pt x="528" y="110"/>
                  </a:lnTo>
                  <a:lnTo>
                    <a:pt x="526" y="110"/>
                  </a:lnTo>
                  <a:lnTo>
                    <a:pt x="526" y="109"/>
                  </a:lnTo>
                  <a:lnTo>
                    <a:pt x="529" y="108"/>
                  </a:lnTo>
                  <a:lnTo>
                    <a:pt x="531" y="105"/>
                  </a:lnTo>
                  <a:lnTo>
                    <a:pt x="533" y="105"/>
                  </a:lnTo>
                  <a:lnTo>
                    <a:pt x="534" y="105"/>
                  </a:lnTo>
                  <a:lnTo>
                    <a:pt x="539" y="104"/>
                  </a:lnTo>
                  <a:lnTo>
                    <a:pt x="545" y="104"/>
                  </a:lnTo>
                  <a:lnTo>
                    <a:pt x="551" y="104"/>
                  </a:lnTo>
                  <a:lnTo>
                    <a:pt x="555" y="104"/>
                  </a:lnTo>
                  <a:lnTo>
                    <a:pt x="559" y="104"/>
                  </a:lnTo>
                  <a:lnTo>
                    <a:pt x="561" y="103"/>
                  </a:lnTo>
                  <a:lnTo>
                    <a:pt x="564" y="101"/>
                  </a:lnTo>
                  <a:lnTo>
                    <a:pt x="568" y="98"/>
                  </a:lnTo>
                  <a:lnTo>
                    <a:pt x="571" y="94"/>
                  </a:lnTo>
                  <a:lnTo>
                    <a:pt x="574" y="90"/>
                  </a:lnTo>
                  <a:lnTo>
                    <a:pt x="575" y="86"/>
                  </a:lnTo>
                  <a:lnTo>
                    <a:pt x="576" y="85"/>
                  </a:lnTo>
                  <a:lnTo>
                    <a:pt x="579" y="84"/>
                  </a:lnTo>
                  <a:lnTo>
                    <a:pt x="580" y="83"/>
                  </a:lnTo>
                  <a:lnTo>
                    <a:pt x="581" y="81"/>
                  </a:lnTo>
                  <a:lnTo>
                    <a:pt x="581" y="80"/>
                  </a:lnTo>
                  <a:lnTo>
                    <a:pt x="583" y="80"/>
                  </a:lnTo>
                  <a:lnTo>
                    <a:pt x="583" y="79"/>
                  </a:lnTo>
                  <a:lnTo>
                    <a:pt x="583" y="78"/>
                  </a:lnTo>
                  <a:lnTo>
                    <a:pt x="583" y="76"/>
                  </a:lnTo>
                  <a:lnTo>
                    <a:pt x="583" y="75"/>
                  </a:lnTo>
                  <a:lnTo>
                    <a:pt x="584" y="74"/>
                  </a:lnTo>
                  <a:lnTo>
                    <a:pt x="585" y="75"/>
                  </a:lnTo>
                  <a:lnTo>
                    <a:pt x="589" y="74"/>
                  </a:lnTo>
                  <a:lnTo>
                    <a:pt x="590" y="75"/>
                  </a:lnTo>
                  <a:lnTo>
                    <a:pt x="595" y="75"/>
                  </a:lnTo>
                  <a:lnTo>
                    <a:pt x="598" y="74"/>
                  </a:lnTo>
                  <a:lnTo>
                    <a:pt x="600" y="73"/>
                  </a:lnTo>
                  <a:lnTo>
                    <a:pt x="603" y="71"/>
                  </a:lnTo>
                  <a:lnTo>
                    <a:pt x="605" y="69"/>
                  </a:lnTo>
                  <a:lnTo>
                    <a:pt x="608" y="68"/>
                  </a:lnTo>
                  <a:lnTo>
                    <a:pt x="609" y="64"/>
                  </a:lnTo>
                  <a:lnTo>
                    <a:pt x="611" y="61"/>
                  </a:lnTo>
                  <a:lnTo>
                    <a:pt x="611" y="60"/>
                  </a:lnTo>
                  <a:lnTo>
                    <a:pt x="611" y="59"/>
                  </a:lnTo>
                  <a:lnTo>
                    <a:pt x="611" y="58"/>
                  </a:lnTo>
                  <a:lnTo>
                    <a:pt x="611" y="55"/>
                  </a:lnTo>
                  <a:lnTo>
                    <a:pt x="611" y="54"/>
                  </a:lnTo>
                  <a:lnTo>
                    <a:pt x="611" y="53"/>
                  </a:lnTo>
                  <a:lnTo>
                    <a:pt x="613" y="51"/>
                  </a:lnTo>
                  <a:lnTo>
                    <a:pt x="615" y="50"/>
                  </a:lnTo>
                  <a:lnTo>
                    <a:pt x="615" y="48"/>
                  </a:lnTo>
                  <a:lnTo>
                    <a:pt x="616" y="46"/>
                  </a:lnTo>
                  <a:lnTo>
                    <a:pt x="619" y="43"/>
                  </a:lnTo>
                  <a:lnTo>
                    <a:pt x="619" y="40"/>
                  </a:lnTo>
                  <a:lnTo>
                    <a:pt x="619" y="39"/>
                  </a:lnTo>
                  <a:lnTo>
                    <a:pt x="616" y="39"/>
                  </a:lnTo>
                  <a:lnTo>
                    <a:pt x="615" y="38"/>
                  </a:lnTo>
                  <a:lnTo>
                    <a:pt x="613" y="38"/>
                  </a:lnTo>
                  <a:lnTo>
                    <a:pt x="611" y="36"/>
                  </a:lnTo>
                  <a:lnTo>
                    <a:pt x="609" y="35"/>
                  </a:lnTo>
                  <a:lnTo>
                    <a:pt x="606" y="35"/>
                  </a:lnTo>
                  <a:lnTo>
                    <a:pt x="606" y="34"/>
                  </a:lnTo>
                  <a:lnTo>
                    <a:pt x="608" y="29"/>
                  </a:lnTo>
                  <a:lnTo>
                    <a:pt x="608" y="25"/>
                  </a:lnTo>
                  <a:lnTo>
                    <a:pt x="610" y="20"/>
                  </a:lnTo>
                  <a:lnTo>
                    <a:pt x="610" y="18"/>
                  </a:lnTo>
                  <a:lnTo>
                    <a:pt x="610" y="16"/>
                  </a:lnTo>
                  <a:lnTo>
                    <a:pt x="610" y="14"/>
                  </a:lnTo>
                  <a:lnTo>
                    <a:pt x="610" y="13"/>
                  </a:lnTo>
                  <a:lnTo>
                    <a:pt x="610" y="11"/>
                  </a:lnTo>
                  <a:lnTo>
                    <a:pt x="609" y="11"/>
                  </a:lnTo>
                  <a:lnTo>
                    <a:pt x="608" y="11"/>
                  </a:lnTo>
                  <a:lnTo>
                    <a:pt x="608" y="10"/>
                  </a:lnTo>
                  <a:lnTo>
                    <a:pt x="609" y="9"/>
                  </a:lnTo>
                  <a:lnTo>
                    <a:pt x="611" y="8"/>
                  </a:lnTo>
                  <a:lnTo>
                    <a:pt x="613" y="6"/>
                  </a:lnTo>
                  <a:lnTo>
                    <a:pt x="615" y="4"/>
                  </a:lnTo>
                  <a:lnTo>
                    <a:pt x="618" y="4"/>
                  </a:lnTo>
                  <a:lnTo>
                    <a:pt x="620" y="3"/>
                  </a:lnTo>
                  <a:lnTo>
                    <a:pt x="621" y="3"/>
                  </a:lnTo>
                  <a:lnTo>
                    <a:pt x="624" y="3"/>
                  </a:lnTo>
                  <a:lnTo>
                    <a:pt x="625" y="3"/>
                  </a:lnTo>
                  <a:lnTo>
                    <a:pt x="626" y="4"/>
                  </a:lnTo>
                  <a:lnTo>
                    <a:pt x="629" y="3"/>
                  </a:lnTo>
                  <a:lnTo>
                    <a:pt x="630" y="1"/>
                  </a:lnTo>
                  <a:lnTo>
                    <a:pt x="634" y="1"/>
                  </a:lnTo>
                  <a:lnTo>
                    <a:pt x="636" y="0"/>
                  </a:lnTo>
                  <a:lnTo>
                    <a:pt x="639" y="0"/>
                  </a:lnTo>
                  <a:lnTo>
                    <a:pt x="640" y="0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32" name="矩形 231">
            <a:extLst>
              <a:ext uri="{FF2B5EF4-FFF2-40B4-BE49-F238E27FC236}">
                <a16:creationId xmlns:a16="http://schemas.microsoft.com/office/drawing/2014/main" id="{0C5B3348-4354-E950-8B75-07AED15499EE}"/>
              </a:ext>
            </a:extLst>
          </p:cNvPr>
          <p:cNvSpPr/>
          <p:nvPr/>
        </p:nvSpPr>
        <p:spPr>
          <a:xfrm>
            <a:off x="5011514" y="4285934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內垵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38" name="文字方塊 237">
            <a:extLst>
              <a:ext uri="{FF2B5EF4-FFF2-40B4-BE49-F238E27FC236}">
                <a16:creationId xmlns:a16="http://schemas.microsoft.com/office/drawing/2014/main" id="{AC41705E-2A1C-5340-78F0-16D2653FE86E}"/>
              </a:ext>
            </a:extLst>
          </p:cNvPr>
          <p:cNvSpPr txBox="1"/>
          <p:nvPr/>
        </p:nvSpPr>
        <p:spPr>
          <a:xfrm>
            <a:off x="8697497" y="433838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湖西</a:t>
            </a:r>
          </a:p>
        </p:txBody>
      </p:sp>
      <p:sp>
        <p:nvSpPr>
          <p:cNvPr id="239" name="文字方塊 238">
            <a:extLst>
              <a:ext uri="{FF2B5EF4-FFF2-40B4-BE49-F238E27FC236}">
                <a16:creationId xmlns:a16="http://schemas.microsoft.com/office/drawing/2014/main" id="{4EF34B92-35CF-3603-A98D-739624EB5556}"/>
              </a:ext>
            </a:extLst>
          </p:cNvPr>
          <p:cNvSpPr txBox="1"/>
          <p:nvPr/>
        </p:nvSpPr>
        <p:spPr>
          <a:xfrm>
            <a:off x="6561341" y="558732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馬公</a:t>
            </a:r>
          </a:p>
        </p:txBody>
      </p:sp>
      <p:sp>
        <p:nvSpPr>
          <p:cNvPr id="240" name="文字方塊 239">
            <a:extLst>
              <a:ext uri="{FF2B5EF4-FFF2-40B4-BE49-F238E27FC236}">
                <a16:creationId xmlns:a16="http://schemas.microsoft.com/office/drawing/2014/main" id="{FA37F26C-95BC-02BF-FE09-5E026C1D5DC0}"/>
              </a:ext>
            </a:extLst>
          </p:cNvPr>
          <p:cNvSpPr txBox="1"/>
          <p:nvPr/>
        </p:nvSpPr>
        <p:spPr>
          <a:xfrm>
            <a:off x="6501889" y="196382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白沙</a:t>
            </a:r>
          </a:p>
        </p:txBody>
      </p:sp>
      <p:sp>
        <p:nvSpPr>
          <p:cNvPr id="241" name="文字方塊 240">
            <a:extLst>
              <a:ext uri="{FF2B5EF4-FFF2-40B4-BE49-F238E27FC236}">
                <a16:creationId xmlns:a16="http://schemas.microsoft.com/office/drawing/2014/main" id="{B86C2948-D3FB-8106-84D7-5522DD396456}"/>
              </a:ext>
            </a:extLst>
          </p:cNvPr>
          <p:cNvSpPr txBox="1"/>
          <p:nvPr/>
        </p:nvSpPr>
        <p:spPr>
          <a:xfrm>
            <a:off x="4910784" y="2802061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西嶼</a:t>
            </a:r>
          </a:p>
        </p:txBody>
      </p:sp>
      <p:sp>
        <p:nvSpPr>
          <p:cNvPr id="242" name="文字方塊 241">
            <a:extLst>
              <a:ext uri="{FF2B5EF4-FFF2-40B4-BE49-F238E27FC236}">
                <a16:creationId xmlns:a16="http://schemas.microsoft.com/office/drawing/2014/main" id="{1E491644-2E0F-D8D1-5E47-87DBA6F5A374}"/>
              </a:ext>
            </a:extLst>
          </p:cNvPr>
          <p:cNvSpPr txBox="1"/>
          <p:nvPr/>
        </p:nvSpPr>
        <p:spPr>
          <a:xfrm>
            <a:off x="2226386" y="267727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望安</a:t>
            </a:r>
          </a:p>
        </p:txBody>
      </p:sp>
      <p:sp>
        <p:nvSpPr>
          <p:cNvPr id="243" name="文字方塊 242">
            <a:extLst>
              <a:ext uri="{FF2B5EF4-FFF2-40B4-BE49-F238E27FC236}">
                <a16:creationId xmlns:a16="http://schemas.microsoft.com/office/drawing/2014/main" id="{A2E0C68B-A1D5-16EE-6533-43E939BEB6F4}"/>
              </a:ext>
            </a:extLst>
          </p:cNvPr>
          <p:cNvSpPr txBox="1"/>
          <p:nvPr/>
        </p:nvSpPr>
        <p:spPr>
          <a:xfrm>
            <a:off x="1043308" y="547293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67E9B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七美</a:t>
            </a:r>
          </a:p>
        </p:txBody>
      </p:sp>
      <p:sp>
        <p:nvSpPr>
          <p:cNvPr id="277" name="矩形 276">
            <a:extLst>
              <a:ext uri="{FF2B5EF4-FFF2-40B4-BE49-F238E27FC236}">
                <a16:creationId xmlns:a16="http://schemas.microsoft.com/office/drawing/2014/main" id="{45771ED3-EAB5-7B4B-09FF-F54AEF912304}"/>
              </a:ext>
            </a:extLst>
          </p:cNvPr>
          <p:cNvSpPr/>
          <p:nvPr/>
        </p:nvSpPr>
        <p:spPr>
          <a:xfrm>
            <a:off x="1489255" y="4356074"/>
            <a:ext cx="666849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東嶼坪</a:t>
            </a:r>
            <a:r>
              <a:rPr kumimoji="0" lang="zh-TW" alt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endParaRPr kumimoji="0" lang="zh-TW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83" name="標題 282">
            <a:extLst>
              <a:ext uri="{FF2B5EF4-FFF2-40B4-BE49-F238E27FC236}">
                <a16:creationId xmlns:a16="http://schemas.microsoft.com/office/drawing/2014/main" id="{661E9A1D-1C02-5B27-B7C5-AF56A69D5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 smtClean="0"/>
              <a:t>2-2</a:t>
            </a:r>
            <a:r>
              <a:rPr lang="zh-TW" altLang="en-US" dirty="0" smtClean="0"/>
              <a:t>農業競爭型方案</a:t>
            </a:r>
            <a:r>
              <a:rPr lang="en-US" altLang="zh-TW" sz="2800" dirty="0"/>
              <a:t>-</a:t>
            </a:r>
            <a:r>
              <a:rPr lang="zh-TW" altLang="en-US" sz="2800" dirty="0"/>
              <a:t>入選團隊分布</a:t>
            </a:r>
          </a:p>
        </p:txBody>
      </p:sp>
      <p:sp>
        <p:nvSpPr>
          <p:cNvPr id="311" name="矩形 310">
            <a:extLst>
              <a:ext uri="{FF2B5EF4-FFF2-40B4-BE49-F238E27FC236}">
                <a16:creationId xmlns:a16="http://schemas.microsoft.com/office/drawing/2014/main" id="{16430EA3-010D-7BAE-2BCA-0EAA9C326EEE}"/>
              </a:ext>
            </a:extLst>
          </p:cNvPr>
          <p:cNvSpPr/>
          <p:nvPr/>
        </p:nvSpPr>
        <p:spPr>
          <a:xfrm>
            <a:off x="6653799" y="4016119"/>
            <a:ext cx="461665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西衛●</a:t>
            </a:r>
            <a:endParaRPr kumimoji="0" lang="en-US" altLang="zh-TW" sz="1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16" name="矩形 315">
            <a:extLst>
              <a:ext uri="{FF2B5EF4-FFF2-40B4-BE49-F238E27FC236}">
                <a16:creationId xmlns:a16="http://schemas.microsoft.com/office/drawing/2014/main" id="{7E3E8F95-0468-8027-525A-1BFBD238F0F9}"/>
              </a:ext>
            </a:extLst>
          </p:cNvPr>
          <p:cNvSpPr/>
          <p:nvPr/>
        </p:nvSpPr>
        <p:spPr>
          <a:xfrm>
            <a:off x="7109446" y="4513777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東衛●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20" name="矩形 319">
            <a:extLst>
              <a:ext uri="{FF2B5EF4-FFF2-40B4-BE49-F238E27FC236}">
                <a16:creationId xmlns:a16="http://schemas.microsoft.com/office/drawing/2014/main" id="{11FA7107-A5F5-BE17-2AA6-DEE1024CC5FB}"/>
              </a:ext>
            </a:extLst>
          </p:cNvPr>
          <p:cNvSpPr/>
          <p:nvPr/>
        </p:nvSpPr>
        <p:spPr>
          <a:xfrm>
            <a:off x="7392144" y="4221088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安宅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30" name="文字方塊 329">
            <a:extLst>
              <a:ext uri="{FF2B5EF4-FFF2-40B4-BE49-F238E27FC236}">
                <a16:creationId xmlns:a16="http://schemas.microsoft.com/office/drawing/2014/main" id="{7E3295FF-B3A5-A98A-14A6-AFB188A960A1}"/>
              </a:ext>
            </a:extLst>
          </p:cNvPr>
          <p:cNvSpPr txBox="1"/>
          <p:nvPr/>
        </p:nvSpPr>
        <p:spPr>
          <a:xfrm>
            <a:off x="440030" y="1412776"/>
            <a:ext cx="5251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→ 從本島到離島，再創青年參與契機！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→ 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計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組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青年團隊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位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青年參與、總獎勵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金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30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萬元</a:t>
            </a: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！</a:t>
            </a:r>
            <a:endParaRPr kumimoji="1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233" name="圖片 23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F4C8AB7E-5DD7-1521-80AA-4D43ADE594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  <p:sp>
        <p:nvSpPr>
          <p:cNvPr id="237" name="矩形 236">
            <a:extLst>
              <a:ext uri="{FF2B5EF4-FFF2-40B4-BE49-F238E27FC236}">
                <a16:creationId xmlns:a16="http://schemas.microsoft.com/office/drawing/2014/main" id="{16026070-47EA-B3C7-9C8D-57FC0BD2833A}"/>
              </a:ext>
            </a:extLst>
          </p:cNvPr>
          <p:cNvSpPr/>
          <p:nvPr/>
        </p:nvSpPr>
        <p:spPr>
          <a:xfrm>
            <a:off x="5747399" y="3076646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●竹灣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48" name="矩形 247">
            <a:extLst>
              <a:ext uri="{FF2B5EF4-FFF2-40B4-BE49-F238E27FC236}">
                <a16:creationId xmlns:a16="http://schemas.microsoft.com/office/drawing/2014/main" id="{1C0AB506-852E-156E-92BA-78C94FA07907}"/>
              </a:ext>
            </a:extLst>
          </p:cNvPr>
          <p:cNvSpPr/>
          <p:nvPr/>
        </p:nvSpPr>
        <p:spPr>
          <a:xfrm>
            <a:off x="5040710" y="3924345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赤馬</a:t>
            </a: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endParaRPr kumimoji="0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57" name="矩形 256">
            <a:extLst>
              <a:ext uri="{FF2B5EF4-FFF2-40B4-BE49-F238E27FC236}">
                <a16:creationId xmlns:a16="http://schemas.microsoft.com/office/drawing/2014/main" id="{9F86A03D-08F2-4B89-96BE-49ACF89DD468}"/>
              </a:ext>
            </a:extLst>
          </p:cNvPr>
          <p:cNvSpPr/>
          <p:nvPr/>
        </p:nvSpPr>
        <p:spPr>
          <a:xfrm>
            <a:off x="8246917" y="3961765"/>
            <a:ext cx="487313" cy="2154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●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成功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84" name="群組 283">
            <a:extLst>
              <a:ext uri="{FF2B5EF4-FFF2-40B4-BE49-F238E27FC236}">
                <a16:creationId xmlns:a16="http://schemas.microsoft.com/office/drawing/2014/main" id="{0EF30291-AC94-756E-54C5-46A285434269}"/>
              </a:ext>
            </a:extLst>
          </p:cNvPr>
          <p:cNvGrpSpPr/>
          <p:nvPr/>
        </p:nvGrpSpPr>
        <p:grpSpPr>
          <a:xfrm>
            <a:off x="5957866" y="3538042"/>
            <a:ext cx="977845" cy="435235"/>
            <a:chOff x="2027548" y="1304764"/>
            <a:chExt cx="977845" cy="435235"/>
          </a:xfrm>
        </p:grpSpPr>
        <p:sp>
          <p:nvSpPr>
            <p:cNvPr id="285" name="矩形: 圓角 284">
              <a:extLst>
                <a:ext uri="{FF2B5EF4-FFF2-40B4-BE49-F238E27FC236}">
                  <a16:creationId xmlns:a16="http://schemas.microsoft.com/office/drawing/2014/main" id="{2D11B60B-ABF3-F69E-B318-F52ACDF150A4}"/>
                </a:ext>
              </a:extLst>
            </p:cNvPr>
            <p:cNvSpPr/>
            <p:nvPr/>
          </p:nvSpPr>
          <p:spPr>
            <a:xfrm>
              <a:off x="2186223" y="1304764"/>
              <a:ext cx="633413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拐瓜劣棗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87" name="矩形: 圓角 286">
              <a:extLst>
                <a:ext uri="{FF2B5EF4-FFF2-40B4-BE49-F238E27FC236}">
                  <a16:creationId xmlns:a16="http://schemas.microsoft.com/office/drawing/2014/main" id="{25AE18E2-6D1D-6939-51F6-9061B25C4FA4}"/>
                </a:ext>
              </a:extLst>
            </p:cNvPr>
            <p:cNvSpPr/>
            <p:nvPr/>
          </p:nvSpPr>
          <p:spPr>
            <a:xfrm>
              <a:off x="202754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王</a:t>
              </a:r>
              <a:r>
                <a:rPr kumimoji="0" lang="zh-TW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曉嬋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88" name="矩形: 圓角 287">
              <a:extLst>
                <a:ext uri="{FF2B5EF4-FFF2-40B4-BE49-F238E27FC236}">
                  <a16:creationId xmlns:a16="http://schemas.microsoft.com/office/drawing/2014/main" id="{EAFE15EF-6A8D-2220-E974-4CC1ED7FAA8B}"/>
                </a:ext>
              </a:extLst>
            </p:cNvPr>
            <p:cNvSpPr/>
            <p:nvPr/>
          </p:nvSpPr>
          <p:spPr>
            <a:xfrm>
              <a:off x="2525869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王麗婷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93" name="矩形 292">
            <a:extLst>
              <a:ext uri="{FF2B5EF4-FFF2-40B4-BE49-F238E27FC236}">
                <a16:creationId xmlns:a16="http://schemas.microsoft.com/office/drawing/2014/main" id="{0FDE0F3B-F01C-AD48-5E96-B1A3900ACF45}"/>
              </a:ext>
            </a:extLst>
          </p:cNvPr>
          <p:cNvSpPr/>
          <p:nvPr/>
        </p:nvSpPr>
        <p:spPr>
          <a:xfrm>
            <a:off x="6616895" y="4783723"/>
            <a:ext cx="38472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案山●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98" name="矩形 297">
            <a:extLst>
              <a:ext uri="{FF2B5EF4-FFF2-40B4-BE49-F238E27FC236}">
                <a16:creationId xmlns:a16="http://schemas.microsoft.com/office/drawing/2014/main" id="{843DD2AA-DAE0-B245-8F74-382EB92FFD63}"/>
              </a:ext>
            </a:extLst>
          </p:cNvPr>
          <p:cNvSpPr/>
          <p:nvPr/>
        </p:nvSpPr>
        <p:spPr>
          <a:xfrm>
            <a:off x="6168054" y="4437088"/>
            <a:ext cx="641201" cy="153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北辰</a:t>
            </a:r>
            <a:r>
              <a:rPr kumimoji="0" lang="zh-TW" altLang="en-US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市場●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99" name="群組 298">
            <a:extLst>
              <a:ext uri="{FF2B5EF4-FFF2-40B4-BE49-F238E27FC236}">
                <a16:creationId xmlns:a16="http://schemas.microsoft.com/office/drawing/2014/main" id="{491DD240-BBA3-A684-AD87-C447603B985B}"/>
              </a:ext>
            </a:extLst>
          </p:cNvPr>
          <p:cNvGrpSpPr/>
          <p:nvPr/>
        </p:nvGrpSpPr>
        <p:grpSpPr>
          <a:xfrm>
            <a:off x="5541401" y="4620743"/>
            <a:ext cx="977844" cy="435235"/>
            <a:chOff x="2027548" y="1304764"/>
            <a:chExt cx="977844" cy="435235"/>
          </a:xfrm>
        </p:grpSpPr>
        <p:sp>
          <p:nvSpPr>
            <p:cNvPr id="300" name="矩形: 圓角 299">
              <a:extLst>
                <a:ext uri="{FF2B5EF4-FFF2-40B4-BE49-F238E27FC236}">
                  <a16:creationId xmlns:a16="http://schemas.microsoft.com/office/drawing/2014/main" id="{16510AC7-E086-97DA-4982-FD1809ECB57C}"/>
                </a:ext>
              </a:extLst>
            </p:cNvPr>
            <p:cNvSpPr/>
            <p:nvPr/>
          </p:nvSpPr>
          <p:spPr>
            <a:xfrm>
              <a:off x="2186225" y="1304764"/>
              <a:ext cx="633413" cy="204311"/>
            </a:xfrm>
            <a:prstGeom prst="roundRect">
              <a:avLst/>
            </a:prstGeom>
            <a:solidFill>
              <a:schemeClr val="accent4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臻藏農園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01" name="矩形: 圓角 300">
              <a:extLst>
                <a:ext uri="{FF2B5EF4-FFF2-40B4-BE49-F238E27FC236}">
                  <a16:creationId xmlns:a16="http://schemas.microsoft.com/office/drawing/2014/main" id="{CDF29EC0-CD10-4FA3-D850-E68F7BD94264}"/>
                </a:ext>
              </a:extLst>
            </p:cNvPr>
            <p:cNvSpPr/>
            <p:nvPr/>
          </p:nvSpPr>
          <p:spPr>
            <a:xfrm>
              <a:off x="202754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顏秀芸</a:t>
              </a:r>
              <a:endParaRPr kumimoji="0" lang="zh-TW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02" name="矩形: 圓角 301">
              <a:extLst>
                <a:ext uri="{FF2B5EF4-FFF2-40B4-BE49-F238E27FC236}">
                  <a16:creationId xmlns:a16="http://schemas.microsoft.com/office/drawing/2014/main" id="{0F5652B0-D053-AEC3-2651-92386C80EB94}"/>
                </a:ext>
              </a:extLst>
            </p:cNvPr>
            <p:cNvSpPr/>
            <p:nvPr/>
          </p:nvSpPr>
          <p:spPr>
            <a:xfrm>
              <a:off x="2525868" y="1535688"/>
              <a:ext cx="479524" cy="204311"/>
            </a:xfrm>
            <a:prstGeom prst="roundRect">
              <a:avLst/>
            </a:prstGeom>
            <a:solidFill>
              <a:schemeClr val="accent2">
                <a:lumMod val="50000"/>
                <a:alpha val="70000"/>
              </a:schemeClr>
            </a:solidFill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顏秀臻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886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圖片 37">
            <a:extLst>
              <a:ext uri="{FF2B5EF4-FFF2-40B4-BE49-F238E27FC236}">
                <a16:creationId xmlns:a16="http://schemas.microsoft.com/office/drawing/2014/main" id="{B6F7A451-67E5-C0F4-846F-B2679F15895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7" y="2021770"/>
            <a:ext cx="5084086" cy="2880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4351AF70-587E-B9C7-AF22-3E41CF3E5E05}"/>
              </a:ext>
            </a:extLst>
          </p:cNvPr>
          <p:cNvSpPr txBox="1"/>
          <p:nvPr/>
        </p:nvSpPr>
        <p:spPr>
          <a:xfrm>
            <a:off x="2043796" y="5157193"/>
            <a:ext cx="1800172" cy="84625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.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農業好好玩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拐瓜劣棗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A816B12-BAD7-4230-D736-EA278B4FC178}"/>
              </a:ext>
            </a:extLst>
          </p:cNvPr>
          <p:cNvSpPr txBox="1"/>
          <p:nvPr/>
        </p:nvSpPr>
        <p:spPr>
          <a:xfrm>
            <a:off x="7780978" y="5157193"/>
            <a:ext cx="1846659" cy="84625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0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.</a:t>
            </a: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風茹創意購</a:t>
            </a:r>
            <a:endParaRPr kumimoji="0" lang="en-US" altLang="zh-TW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臻藏農園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3D34139-7D4F-337D-95BD-C14F89262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 smtClean="0"/>
              <a:t>2-2 </a:t>
            </a:r>
            <a:r>
              <a:rPr lang="zh-TW" altLang="en-US" dirty="0" smtClean="0"/>
              <a:t>農業</a:t>
            </a:r>
            <a:r>
              <a:rPr lang="zh-TW" altLang="en-US" dirty="0"/>
              <a:t>競爭型方案</a:t>
            </a:r>
          </a:p>
        </p:txBody>
      </p:sp>
      <p:pic>
        <p:nvPicPr>
          <p:cNvPr id="70" name="圖片 69">
            <a:extLst>
              <a:ext uri="{FF2B5EF4-FFF2-40B4-BE49-F238E27FC236}">
                <a16:creationId xmlns:a16="http://schemas.microsoft.com/office/drawing/2014/main" id="{639EFCAE-52AA-AA64-41FB-DFA1526E299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08" y="2030154"/>
            <a:ext cx="5072596" cy="288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圖片 13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1B307384-5688-AB39-A698-0DCDA38227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862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19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DC4B5-664D-7807-A98E-3CB0A5876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F666DE4F-55F1-3473-898E-58ECC14276E1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1.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農業好好玩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拐瓜劣棗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王曉嬋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84317BD1-4643-3C2C-CC0E-6CE1E391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 smtClean="0"/>
              <a:t>2-2 </a:t>
            </a:r>
            <a:r>
              <a:rPr lang="zh-TW" altLang="en-US" dirty="0" smtClean="0"/>
              <a:t>農業競爭型方案</a:t>
            </a:r>
            <a:r>
              <a:rPr lang="en-US" altLang="zh-TW" sz="2800" dirty="0"/>
              <a:t>-</a:t>
            </a:r>
            <a:r>
              <a:rPr lang="zh-TW" altLang="en-US" sz="2800" dirty="0"/>
              <a:t>行動方式</a:t>
            </a:r>
            <a:endParaRPr lang="zh-TW" altLang="en-US" dirty="0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152EF7D8-D00B-CC22-6D40-1ED324B6669F}"/>
              </a:ext>
            </a:extLst>
          </p:cNvPr>
          <p:cNvSpPr/>
          <p:nvPr/>
        </p:nvSpPr>
        <p:spPr>
          <a:xfrm>
            <a:off x="8904312" y="4248000"/>
            <a:ext cx="3287688" cy="1523454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透過具有創新、跨領域的農業相關企業分享，開啟大眾對農業的想像力及視野，共同想像澎湖農業的未來性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F5DCED6-D08E-AE74-3D87-DB7F2E9991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40" y="2075195"/>
            <a:ext cx="3482022" cy="202328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30B0DA5-2E32-EDB9-ECAA-31A15492B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074" y="1978306"/>
            <a:ext cx="3935852" cy="2217059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AF75790-D2C5-9321-089F-7E2441685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233" y="2010093"/>
            <a:ext cx="3763028" cy="215348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3C46090-723F-3936-9632-A7C5F90D9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8" y="4273068"/>
            <a:ext cx="4336324" cy="246986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FEBF035-32A2-2A09-65B4-D3D2661AC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120" y="4293939"/>
            <a:ext cx="4237900" cy="2428121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4723EBD-41AF-C721-7852-D1872115EF8D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15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7951B538-B416-E3DB-6552-EC21B25A8A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7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DC4B5-664D-7807-A98E-3CB0A5876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90;p14">
            <a:extLst>
              <a:ext uri="{FF2B5EF4-FFF2-40B4-BE49-F238E27FC236}">
                <a16:creationId xmlns:a16="http://schemas.microsoft.com/office/drawing/2014/main" id="{F666DE4F-55F1-3473-898E-58ECC14276E1}"/>
              </a:ext>
            </a:extLst>
          </p:cNvPr>
          <p:cNvSpPr/>
          <p:nvPr/>
        </p:nvSpPr>
        <p:spPr>
          <a:xfrm>
            <a:off x="0" y="1376772"/>
            <a:ext cx="12192000" cy="46162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2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.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風茹創意購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【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臻藏農園</a:t>
            </a:r>
            <a:r>
              <a:rPr kumimoji="1" lang="en-US" altLang="zh-TW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】</a:t>
            </a:r>
            <a:r>
              <a:rPr kumimoji="1" lang="zh-TW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/>
                <a:sym typeface="Microsoft JhengHei"/>
              </a:rPr>
              <a:t>顏秀芸</a:t>
            </a:r>
            <a:endParaRPr kumimoji="1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Microsoft JhengHei"/>
              <a:sym typeface="Microsoft JhengHei"/>
            </a:endParaRPr>
          </a:p>
        </p:txBody>
      </p:sp>
      <p:sp>
        <p:nvSpPr>
          <p:cNvPr id="4" name="標題 3">
            <a:extLst>
              <a:ext uri="{FF2B5EF4-FFF2-40B4-BE49-F238E27FC236}">
                <a16:creationId xmlns:a16="http://schemas.microsoft.com/office/drawing/2014/main" id="{84317BD1-4643-3C2C-CC0E-6CE1E391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400" dirty="0" smtClean="0"/>
              <a:t>2-2 </a:t>
            </a:r>
            <a:r>
              <a:rPr lang="zh-TW" altLang="en-US" dirty="0" smtClean="0"/>
              <a:t>農業競爭型方案</a:t>
            </a:r>
            <a:r>
              <a:rPr lang="en-US" altLang="zh-TW" sz="2800" dirty="0"/>
              <a:t>-</a:t>
            </a:r>
            <a:r>
              <a:rPr lang="zh-TW" altLang="en-US" sz="2800" dirty="0"/>
              <a:t>行動方式</a:t>
            </a:r>
            <a:endParaRPr lang="zh-TW" altLang="en-US" dirty="0"/>
          </a:p>
        </p:txBody>
      </p:sp>
      <p:sp>
        <p:nvSpPr>
          <p:cNvPr id="2" name="Google Shape;598;p14">
            <a:extLst>
              <a:ext uri="{FF2B5EF4-FFF2-40B4-BE49-F238E27FC236}">
                <a16:creationId xmlns:a16="http://schemas.microsoft.com/office/drawing/2014/main" id="{152EF7D8-D00B-CC22-6D40-1ED324B6669F}"/>
              </a:ext>
            </a:extLst>
          </p:cNvPr>
          <p:cNvSpPr/>
          <p:nvPr/>
        </p:nvSpPr>
        <p:spPr>
          <a:xfrm>
            <a:off x="8904312" y="4248000"/>
            <a:ext cx="3287688" cy="2169784"/>
          </a:xfrm>
          <a:prstGeom prst="rect">
            <a:avLst/>
          </a:prstGeom>
          <a:solidFill>
            <a:srgbClr val="7F7F7F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行動方式及預期成果</a:t>
            </a: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透過文宣設計提升產品外觀提高產品辨識度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透過網路行銷拓展客源及拍攝食農教育製作影片。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34975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F3F3F"/>
              </a:buClr>
              <a:buSzPts val="1600"/>
              <a:buFont typeface="+mj-lt"/>
              <a:buAutoNum type="arabicParenR"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進入校園推廣介紹產地到餐桌</a:t>
            </a:r>
            <a:r>
              <a:rPr kumimoji="1" lang="zh-TW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過程。</a:t>
            </a:r>
            <a:endParaRPr kumimoji="1" lang="en-US" altLang="zh-TW" sz="1600" b="1" i="0" u="none" strike="noStrike" kern="1200" cap="none" spc="0" normalizeH="0" baseline="0" noProof="0" dirty="0" smtClean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F5DCED6-D08E-AE74-3D87-DB7F2E999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10" y="2075195"/>
            <a:ext cx="3680282" cy="202328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F30B0DA5-2E32-EDB9-ECAA-31A15492B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074" y="1954700"/>
            <a:ext cx="3935852" cy="2264272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AAF75790-D2C5-9321-089F-7E2441685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233" y="1952836"/>
            <a:ext cx="3763028" cy="2268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3C46090-723F-3936-9632-A7C5F90D9C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" y="4273068"/>
            <a:ext cx="4462018" cy="246986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FEBF035-32A2-2A09-65B4-D3D2661AC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828" y="4293939"/>
            <a:ext cx="4356484" cy="2428121"/>
          </a:xfrm>
          <a:prstGeom prst="rect">
            <a:avLst/>
          </a:prstGeom>
        </p:spPr>
      </p:pic>
      <p:sp>
        <p:nvSpPr>
          <p:cNvPr id="7" name="Google Shape;597;p14">
            <a:extLst>
              <a:ext uri="{FF2B5EF4-FFF2-40B4-BE49-F238E27FC236}">
                <a16:creationId xmlns:a16="http://schemas.microsoft.com/office/drawing/2014/main" id="{14723EBD-41AF-C721-7852-D1872115EF8D}"/>
              </a:ext>
            </a:extLst>
          </p:cNvPr>
          <p:cNvSpPr/>
          <p:nvPr/>
        </p:nvSpPr>
        <p:spPr>
          <a:xfrm>
            <a:off x="10837960" y="961650"/>
            <a:ext cx="1194667" cy="1194667"/>
          </a:xfrm>
          <a:custGeom>
            <a:avLst/>
            <a:gdLst/>
            <a:ahLst/>
            <a:cxnLst/>
            <a:rect l="l" t="t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補助經費</a:t>
            </a:r>
            <a:endParaRPr kumimoji="1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15</a:t>
            </a:r>
            <a:r>
              <a:rPr kumimoji="1" lang="zh-TW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萬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元</a:t>
            </a:r>
            <a:endParaRPr kumimoji="1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" name="圖片 2" descr="一張含有 寫生, 文字, 圖畫, 設計 的圖片&#10;&#10;自動產生的描述">
            <a:extLst>
              <a:ext uri="{FF2B5EF4-FFF2-40B4-BE49-F238E27FC236}">
                <a16:creationId xmlns:a16="http://schemas.microsoft.com/office/drawing/2014/main" id="{7951B538-B416-E3DB-6552-EC21B25A8A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" y="0"/>
            <a:ext cx="916675" cy="122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3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2138</Words>
  <Application>Microsoft Office PowerPoint</Application>
  <PresentationFormat>寬螢幕</PresentationFormat>
  <Paragraphs>287</Paragraphs>
  <Slides>20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8" baseType="lpstr">
      <vt:lpstr>Microsoft JhengHei</vt:lpstr>
      <vt:lpstr>Microsoft JhengHei</vt:lpstr>
      <vt:lpstr>新細明體</vt:lpstr>
      <vt:lpstr>Arial</vt:lpstr>
      <vt:lpstr>Calibri</vt:lpstr>
      <vt:lpstr>Calibri Light</vt:lpstr>
      <vt:lpstr>Wingdings</vt:lpstr>
      <vt:lpstr>Office 佈景主題</vt:lpstr>
      <vt:lpstr>農漁村青年獎勵行動/競爭型方案 </vt:lpstr>
      <vt:lpstr>2-1 農漁村青年獎勵行動方案</vt:lpstr>
      <vt:lpstr>2-1農漁村青年獎勵行動方案-入選團隊分布</vt:lpstr>
      <vt:lpstr>2-1 農漁村青年獎勵行動方案-提案動機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2-1 農漁村青年獎勵行動方案-行動方式</vt:lpstr>
      <vt:lpstr>2-2農業青年競爭型方案</vt:lpstr>
      <vt:lpstr>2-2農業競爭型方案-入選團隊分布</vt:lpstr>
      <vt:lpstr>2-2 農業競爭型方案</vt:lpstr>
      <vt:lpstr>2-2 農業競爭型方案-行動方式</vt:lpstr>
      <vt:lpstr>2-2 農業競爭型方案-行動方式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農漁村青年獎勵行動/競爭型方案 </dc:title>
  <dc:creator>曾緹湄</dc:creator>
  <cp:lastModifiedBy>曾緹湄</cp:lastModifiedBy>
  <cp:revision>1</cp:revision>
  <dcterms:created xsi:type="dcterms:W3CDTF">2024-10-17T03:37:18Z</dcterms:created>
  <dcterms:modified xsi:type="dcterms:W3CDTF">2024-10-17T03:37:37Z</dcterms:modified>
</cp:coreProperties>
</file>