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120" y="427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668677"/>
            <a:ext cx="10461625" cy="735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591395"/>
              </p:ext>
            </p:extLst>
          </p:nvPr>
        </p:nvGraphicFramePr>
        <p:xfrm>
          <a:off x="-4" y="642216"/>
          <a:ext cx="2316480" cy="8968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54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25826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3392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光明里基本資料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1326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672558">
                <a:tc gridSpan="2">
                  <a:txBody>
                    <a:bodyPr/>
                    <a:lstStyle/>
                    <a:p>
                      <a:pPr marL="101600" indent="-101600" algn="l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01600" marR="0" indent="-10160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06-9272173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01600" indent="-10160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光明里里長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陳黃淑媛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0911-883-815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06-9272092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01600" marR="0" indent="-10160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06-9272542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01600" indent="-10160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06-9272137</a:t>
                      </a:r>
                      <a:endParaRPr kumimoji="0" lang="en-US" altLang="zh-TW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99860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348267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文光國中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馬公市文光路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:06-9272992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51927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特殊教育綜合館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馬公市自立路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21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:06-9267902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81837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特殊教育綜合館周邊空地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734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5650584" y="2227195"/>
            <a:ext cx="118550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光明里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4487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588840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澎湖縣馬公市光明里簡易疏散避難圖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75" y="5993133"/>
            <a:ext cx="900000" cy="67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437824" y="3507884"/>
            <a:ext cx="240623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文光國中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248611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88" y="5478306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868" y="90186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679" y="3785061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10288713" y="3363194"/>
            <a:ext cx="12112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千禧公園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189443" y="912029"/>
            <a:ext cx="153850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火燒坪公園</a:t>
            </a: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587" y="2553326"/>
            <a:ext cx="792163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11123229" y="6962421"/>
            <a:ext cx="146409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光明派出所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073" y="6657748"/>
            <a:ext cx="12747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文字方塊 21"/>
          <p:cNvSpPr txBox="1"/>
          <p:nvPr/>
        </p:nvSpPr>
        <p:spPr>
          <a:xfrm>
            <a:off x="3629453" y="5356563"/>
            <a:ext cx="235090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特殊教育綜合館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979" y="5478306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字方塊 33"/>
          <p:cNvSpPr txBox="1"/>
          <p:nvPr/>
        </p:nvSpPr>
        <p:spPr>
          <a:xfrm>
            <a:off x="7681636" y="2728308"/>
            <a:ext cx="140707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光榮公園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812" y="2696588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5" descr="警察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921" y="738158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6988585" y="5356563"/>
            <a:ext cx="304123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特殊教育綜合館周邊空地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7" name="Picture 2" descr="D:\邱老師的資料\澎湖防災(100~102)\澎湖訪視調查\馬公市1000823\澎湖縣特殊教育資源中心綜合館\DSC05654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75" y="737472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邱老師的資料\澎湖防災(104~106)\防災圖資\六鄉(市)96村里簡易疏散避難圖-10602\村里簡易疏散避難圖地點確認照片-1060315~0317\01馬公市\特殊教育綜合館\62512.jpg"/>
          <p:cNvPicPr>
            <a:picLocks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75" y="8556086"/>
            <a:ext cx="900000" cy="6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260</Words>
  <Application>Microsoft Office PowerPoint</Application>
  <PresentationFormat>A3 紙張 (297x420 公釐)</PresentationFormat>
  <Paragraphs>63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58</cp:revision>
  <dcterms:created xsi:type="dcterms:W3CDTF">2017-01-19T19:49:07Z</dcterms:created>
  <dcterms:modified xsi:type="dcterms:W3CDTF">2022-02-23T02:30:22Z</dcterms:modified>
</cp:coreProperties>
</file>