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5" autoAdjust="0"/>
    <p:restoredTop sz="94660"/>
  </p:normalViewPr>
  <p:slideViewPr>
    <p:cSldViewPr snapToGrid="0" showGuides="1">
      <p:cViewPr>
        <p:scale>
          <a:sx n="86" d="100"/>
          <a:sy n="86" d="100"/>
        </p:scale>
        <p:origin x="-84" y="280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09421"/>
              </p:ext>
            </p:extLst>
          </p:nvPr>
        </p:nvGraphicFramePr>
        <p:xfrm>
          <a:off x="0" y="849037"/>
          <a:ext cx="2719136" cy="10874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307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8960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171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61710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45519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</a:p>
                    <a:p>
                      <a:pPr marL="104775" indent="-104775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4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4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5690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21613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6275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72087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  <a:endParaRPr kumimoji="0" lang="en-US" altLang="zh-TW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7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4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638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8475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4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569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altLang="zh-TW" sz="1400" dirty="0">
                          <a:latin typeface="Times New Roman" pitchFamily="18" charset="0"/>
                          <a:ea typeface="微軟正黑體" pitchFamily="34" charset="-12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6200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4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4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4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4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4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4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4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8" t="12474" r="25321" b="4179"/>
          <a:stretch/>
        </p:blipFill>
        <p:spPr bwMode="auto">
          <a:xfrm>
            <a:off x="2717977" y="849037"/>
            <a:ext cx="6857798" cy="1090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941365" y="97141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向右箭號 58"/>
          <p:cNvSpPr>
            <a:spLocks noChangeAspect="1"/>
          </p:cNvSpPr>
          <p:nvPr/>
        </p:nvSpPr>
        <p:spPr bwMode="auto">
          <a:xfrm rot="14221259">
            <a:off x="6494587" y="5840809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788978"/>
              </p:ext>
            </p:extLst>
          </p:nvPr>
        </p:nvGraphicFramePr>
        <p:xfrm>
          <a:off x="0" y="0"/>
          <a:ext cx="9601200" cy="849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4908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Guangfu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108900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3507683" y="7315688"/>
            <a:ext cx="351138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ST. CAMILLUS HOSPITAL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342" y="682417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915366" y="8336168"/>
            <a:ext cx="747283" cy="222059"/>
            <a:chOff x="1677889" y="6729824"/>
            <a:chExt cx="747283" cy="222059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1490" y="6729824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0864" y="6729824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7889" y="673588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7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430" y="27517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526" y="275178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992" y="276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3248585" y="4574316"/>
            <a:ext cx="260862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Guangfu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5" y="2693548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文字方塊 60"/>
          <p:cNvSpPr txBox="1">
            <a:spLocks noChangeArrowheads="1"/>
          </p:cNvSpPr>
          <p:nvPr/>
        </p:nvSpPr>
        <p:spPr bwMode="auto">
          <a:xfrm>
            <a:off x="4007802" y="3190393"/>
            <a:ext cx="335375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</p:spTree>
    <p:extLst>
      <p:ext uri="{BB962C8B-B14F-4D97-AF65-F5344CB8AC3E}">
        <p14:creationId xmlns:p14="http://schemas.microsoft.com/office/powerpoint/2010/main" val="114994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411</TotalTime>
  <Words>147</Words>
  <Application>Microsoft Office PowerPoint</Application>
  <PresentationFormat>A3 紙張 (297x420 公釐)</PresentationFormat>
  <Paragraphs>43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56</cp:revision>
  <dcterms:created xsi:type="dcterms:W3CDTF">2017-01-19T20:47:16Z</dcterms:created>
  <dcterms:modified xsi:type="dcterms:W3CDTF">2023-02-01T06:31:58Z</dcterms:modified>
</cp:coreProperties>
</file>