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450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400F3C00-524D-7DF7-9088-1537979DC0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885" t="22586" r="12582" b="13391"/>
          <a:stretch/>
        </p:blipFill>
        <p:spPr>
          <a:xfrm>
            <a:off x="2337483" y="654676"/>
            <a:ext cx="10464114" cy="7312702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1203264"/>
              </p:ext>
            </p:extLst>
          </p:nvPr>
        </p:nvGraphicFramePr>
        <p:xfrm>
          <a:off x="9033" y="641851"/>
          <a:ext cx="2316480" cy="8981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9829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66651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269060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267183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許家村基本資料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198311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608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21541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606373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kumimoji="1" lang="zh-TW" alt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endParaRPr kumimoji="1" lang="en-US" altLang="zh-TW" sz="11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1" lang="zh-TW" alt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1" lang="en-US" altLang="zh-TW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kumimoji="1" lang="zh-TW" alt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kumimoji="1" lang="zh-TW" alt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許家村村長</a:t>
                      </a:r>
                      <a:r>
                        <a:rPr kumimoji="1" lang="en-US" altLang="zh-TW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1" lang="zh-TW" alt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吳淑媜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:0912-138-906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:06-9216279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kumimoji="1" lang="zh-TW" alt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沙港派出所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:06-9210779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TW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kumimoji="1" lang="zh-TW" alt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1" lang="en-US" altLang="zh-TW" sz="11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861935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5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22210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52274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kumimoji="1" lang="en-US" altLang="zh-TW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1" lang="zh-TW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鼎灣社區活動中心</a:t>
                      </a:r>
                      <a:endParaRPr kumimoji="1" lang="en-US" altLang="zh-TW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kumimoji="1" lang="en-US" altLang="zh-TW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kumimoji="1" lang="zh-TW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kumimoji="1" lang="en-US" altLang="zh-TW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:110</a:t>
                      </a:r>
                      <a:r>
                        <a:rPr kumimoji="1" lang="zh-TW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kumimoji="1" lang="en-US" altLang="zh-TW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</a:t>
                      </a:r>
                      <a:r>
                        <a:rPr kumimoji="1" lang="zh-TW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kumimoji="1" lang="en-US" altLang="zh-TW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kumimoji="1" lang="en-US" altLang="zh-TW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</a:t>
                      </a:r>
                      <a:r>
                        <a:rPr kumimoji="1" lang="zh-TW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kumimoji="1" lang="en-US" altLang="zh-TW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1" lang="zh-TW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湖西鄉鼎灣村</a:t>
                      </a:r>
                      <a:r>
                        <a:rPr kumimoji="1" lang="en-US" altLang="zh-TW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37</a:t>
                      </a:r>
                      <a:r>
                        <a:rPr kumimoji="1" lang="zh-TW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1" lang="en-US" altLang="zh-TW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:06-9213709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81584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潭邊社區活動中心</a:t>
                      </a:r>
                    </a:p>
                    <a:p>
                      <a:pPr marL="0" marR="0" lvl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:210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:50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:35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湖西鄉潭邊村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47-1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:06-9213710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7371029"/>
                  </a:ext>
                </a:extLst>
              </a:tr>
              <a:tr h="67985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許家村高地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:2000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:500</a:t>
                      </a:r>
                      <a:r>
                        <a:rPr lang="zh-TW" alt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155008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10801" y="69785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澎湖縣湖西鄉許家村簡易疏散避難圖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819463"/>
            <a:ext cx="316800" cy="32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250px-Star_of_life2_sv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5798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圖形1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922482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警察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940" y="8818676"/>
            <a:ext cx="3708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圖示-直升機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302" y="9280618"/>
            <a:ext cx="417600" cy="21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D:\邱老師的資料\澎湖防災(100~102)\澎湖訪視調查\湖西鄉1000726\鼎灣村活動中心(開帝殿附近).居民訪問\DSC01980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952" y="5762513"/>
            <a:ext cx="840000" cy="6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邱老師的資料\澎湖防災(100~102)\澎湖訪視調查\湖西鄉1000726\許家.鼎灣.東石三村交接處高地\DSC02244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352" y="8679361"/>
            <a:ext cx="840000" cy="6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0524" y="2308856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9251962" y="2187113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鼎灣社區活動中心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7" name="Picture 3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162" y="6205313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11"/>
          <p:cNvSpPr txBox="1"/>
          <p:nvPr/>
        </p:nvSpPr>
        <p:spPr>
          <a:xfrm>
            <a:off x="7241828" y="5459327"/>
            <a:ext cx="146706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許家村高地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4650618" y="3524192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許家村</a:t>
            </a:r>
          </a:p>
        </p:txBody>
      </p:sp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549544">
            <a:off x="10188535" y="5818192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 descr="C:\Users\user\Desktop\防災圖示-室內.jpg">
            <a:extLst>
              <a:ext uri="{FF2B5EF4-FFF2-40B4-BE49-F238E27FC236}">
                <a16:creationId xmlns:a16="http://schemas.microsoft.com/office/drawing/2014/main" id="{F10DD45A-D945-0B63-EA0C-ABAC703BD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166" y="1479274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28066234-A2E3-A924-A76B-5C5F5C7C9814}"/>
              </a:ext>
            </a:extLst>
          </p:cNvPr>
          <p:cNvSpPr txBox="1"/>
          <p:nvPr/>
        </p:nvSpPr>
        <p:spPr>
          <a:xfrm>
            <a:off x="4793019" y="1357531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潭邊社區活動中心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4" name="Picture 7" descr="C:\Users\Administrator\Desktop\未命名.png">
            <a:extLst>
              <a:ext uri="{FF2B5EF4-FFF2-40B4-BE49-F238E27FC236}">
                <a16:creationId xmlns:a16="http://schemas.microsoft.com/office/drawing/2014/main" id="{9CC02577-C98F-2E39-7D64-260D0AB64F6B}"/>
              </a:ext>
            </a:extLst>
          </p:cNvPr>
          <p:cNvPicPr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352" y="7481676"/>
            <a:ext cx="838800" cy="6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950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</TotalTime>
  <Words>298</Words>
  <Application>Microsoft Office PowerPoint</Application>
  <PresentationFormat>A3 紙張 (297x420 公釐)</PresentationFormat>
  <Paragraphs>64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58</cp:revision>
  <dcterms:created xsi:type="dcterms:W3CDTF">2017-01-19T19:49:07Z</dcterms:created>
  <dcterms:modified xsi:type="dcterms:W3CDTF">2025-09-18T07:07:07Z</dcterms:modified>
</cp:coreProperties>
</file>