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3" d="100"/>
          <a:sy n="73" d="100"/>
        </p:scale>
        <p:origin x="1032" y="-66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7025534D-F518-606D-6C10-B9C7B23A6645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8" t="8511" r="37190" b="23619"/>
          <a:stretch/>
        </p:blipFill>
        <p:spPr bwMode="auto">
          <a:xfrm>
            <a:off x="2481943" y="1179190"/>
            <a:ext cx="7119254" cy="1042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60">
            <a:extLst>
              <a:ext uri="{FF2B5EF4-FFF2-40B4-BE49-F238E27FC236}">
                <a16:creationId xmlns:a16="http://schemas.microsoft.com/office/drawing/2014/main" id="{D30F80A8-E2E7-736B-2719-AF2888A9F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4746" y="4490196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3" name="圖片 65" descr="澎湖456.jpg">
            <a:extLst>
              <a:ext uri="{FF2B5EF4-FFF2-40B4-BE49-F238E27FC236}">
                <a16:creationId xmlns:a16="http://schemas.microsoft.com/office/drawing/2014/main" id="{165F1B26-7A57-4A32-4CE9-71874A8EB35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6242" y="13030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60">
            <a:extLst>
              <a:ext uri="{FF2B5EF4-FFF2-40B4-BE49-F238E27FC236}">
                <a16:creationId xmlns:a16="http://schemas.microsoft.com/office/drawing/2014/main" id="{CBAC1684-3533-A452-E8B8-19D943B25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457" y="2641400"/>
            <a:ext cx="235783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6" name="向右箭號 58">
            <a:extLst>
              <a:ext uri="{FF2B5EF4-FFF2-40B4-BE49-F238E27FC236}">
                <a16:creationId xmlns:a16="http://schemas.microsoft.com/office/drawing/2014/main" id="{B4A57FED-19B7-6812-C838-1E24E00B3CE3}"/>
              </a:ext>
            </a:extLst>
          </p:cNvPr>
          <p:cNvSpPr>
            <a:spLocks noChangeAspect="1"/>
          </p:cNvSpPr>
          <p:nvPr/>
        </p:nvSpPr>
        <p:spPr bwMode="auto">
          <a:xfrm rot="18004049">
            <a:off x="2643515" y="7923043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7" name="Picture 4" descr="C:\Users\user\Desktop\防災圖示-室內.jpg">
            <a:extLst>
              <a:ext uri="{FF2B5EF4-FFF2-40B4-BE49-F238E27FC236}">
                <a16:creationId xmlns:a16="http://schemas.microsoft.com/office/drawing/2014/main" id="{7C9F8189-1E51-5045-CE94-DC6B30EDA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206" y="523682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2CFDC87D-3D0A-6B5B-0CC0-E0101306C28A}"/>
              </a:ext>
            </a:extLst>
          </p:cNvPr>
          <p:cNvSpPr txBox="1"/>
          <p:nvPr/>
        </p:nvSpPr>
        <p:spPr>
          <a:xfrm>
            <a:off x="4063498" y="9406575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DFFEDE99-DD0D-A8E8-923B-9F549EBC2720}"/>
              </a:ext>
            </a:extLst>
          </p:cNvPr>
          <p:cNvSpPr txBox="1"/>
          <p:nvPr/>
        </p:nvSpPr>
        <p:spPr>
          <a:xfrm>
            <a:off x="2724755" y="3823950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56C6F671-0CEF-7FBD-18F3-8D31A763F777}"/>
              </a:ext>
            </a:extLst>
          </p:cNvPr>
          <p:cNvSpPr txBox="1"/>
          <p:nvPr/>
        </p:nvSpPr>
        <p:spPr>
          <a:xfrm>
            <a:off x="2531455" y="6225982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446303BC-B665-FDA5-E7A2-91E56531765C}"/>
              </a:ext>
            </a:extLst>
          </p:cNvPr>
          <p:cNvSpPr txBox="1"/>
          <p:nvPr/>
        </p:nvSpPr>
        <p:spPr>
          <a:xfrm>
            <a:off x="3571976" y="8954575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87E22601-E7DB-75BB-6ABF-AB3738F2476B}"/>
              </a:ext>
            </a:extLst>
          </p:cNvPr>
          <p:cNvSpPr txBox="1"/>
          <p:nvPr/>
        </p:nvSpPr>
        <p:spPr>
          <a:xfrm>
            <a:off x="6114023" y="3488613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3CEA2DA2-3A49-E9F5-2AF7-4297177BBCF7}"/>
              </a:ext>
            </a:extLst>
          </p:cNvPr>
          <p:cNvSpPr txBox="1"/>
          <p:nvPr/>
        </p:nvSpPr>
        <p:spPr>
          <a:xfrm>
            <a:off x="5994521" y="8061582"/>
            <a:ext cx="9837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35" name="Picture 8">
            <a:extLst>
              <a:ext uri="{FF2B5EF4-FFF2-40B4-BE49-F238E27FC236}">
                <a16:creationId xmlns:a16="http://schemas.microsoft.com/office/drawing/2014/main" id="{04E50B60-21BB-D78C-68DC-3519713A5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9" y="378905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8">
            <a:extLst>
              <a:ext uri="{FF2B5EF4-FFF2-40B4-BE49-F238E27FC236}">
                <a16:creationId xmlns:a16="http://schemas.microsoft.com/office/drawing/2014/main" id="{F0197867-C758-2E36-7182-35B7101F0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065" y="5731288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18874A19-207E-C269-0DB1-BB399C69E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030" y="308114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DF03735F-C087-85C4-419D-CE1741DEA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34" y="391858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8">
            <a:extLst>
              <a:ext uri="{FF2B5EF4-FFF2-40B4-BE49-F238E27FC236}">
                <a16:creationId xmlns:a16="http://schemas.microsoft.com/office/drawing/2014/main" id="{EECE360F-50CC-5D40-E5F7-3686E7F55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745" y="8461692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8">
            <a:extLst>
              <a:ext uri="{FF2B5EF4-FFF2-40B4-BE49-F238E27FC236}">
                <a16:creationId xmlns:a16="http://schemas.microsoft.com/office/drawing/2014/main" id="{ED9C5B01-E275-81EC-E867-CBDB2A561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17" y="847520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99A20445-A74D-425B-CD54-D18B14015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851" y="882894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9">
            <a:extLst>
              <a:ext uri="{FF2B5EF4-FFF2-40B4-BE49-F238E27FC236}">
                <a16:creationId xmlns:a16="http://schemas.microsoft.com/office/drawing/2014/main" id="{F639A701-6CB7-AA88-8414-EB954A37B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31" y="1686994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文字方塊 68">
            <a:extLst>
              <a:ext uri="{FF2B5EF4-FFF2-40B4-BE49-F238E27FC236}">
                <a16:creationId xmlns:a16="http://schemas.microsoft.com/office/drawing/2014/main" id="{CB33EC82-6A75-740C-0D9D-7316BFDBF900}"/>
              </a:ext>
            </a:extLst>
          </p:cNvPr>
          <p:cNvSpPr txBox="1"/>
          <p:nvPr/>
        </p:nvSpPr>
        <p:spPr>
          <a:xfrm>
            <a:off x="5619884" y="1567232"/>
            <a:ext cx="23300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馬公國小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4308679" y="6470980"/>
            <a:ext cx="124418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長安里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637676"/>
              </p:ext>
            </p:extLst>
          </p:nvPr>
        </p:nvGraphicFramePr>
        <p:xfrm>
          <a:off x="0" y="0"/>
          <a:ext cx="96012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澎湖縣馬公市長安里簡易疏散避難圖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137154"/>
              </p:ext>
            </p:extLst>
          </p:nvPr>
        </p:nvGraphicFramePr>
        <p:xfrm>
          <a:off x="-1" y="1177289"/>
          <a:ext cx="2481944" cy="10441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72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027216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408960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42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長安里基本資料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142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603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142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2835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長安里里長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楊嘉鵬</a:t>
                      </a:r>
                      <a:b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:0937-006-772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:06-9276228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42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305469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422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272593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2272593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馬公市明遠路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2825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893" y="7587042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3" descr="D:\邱老師的資料\澎湖防災(100~102)\澎湖訪視調查\馬公市1000823\馬公國小\DSC05619.JPG">
            <a:extLst>
              <a:ext uri="{FF2B5EF4-FFF2-40B4-BE49-F238E27FC236}">
                <a16:creationId xmlns:a16="http://schemas.microsoft.com/office/drawing/2014/main" id="{FF335C20-34A9-AF47-8E69-DC4F85CBC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893" y="977066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268</Words>
  <Application>Microsoft Office PowerPoint</Application>
  <PresentationFormat>A3 紙張 (297x420 公釐)</PresentationFormat>
  <Paragraphs>57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45</cp:revision>
  <dcterms:created xsi:type="dcterms:W3CDTF">2017-01-19T20:47:16Z</dcterms:created>
  <dcterms:modified xsi:type="dcterms:W3CDTF">2023-05-17T12:53:27Z</dcterms:modified>
</cp:coreProperties>
</file>