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879" autoAdjust="0"/>
  </p:normalViewPr>
  <p:slideViewPr>
    <p:cSldViewPr snapToGrid="0" showGuides="1">
      <p:cViewPr varScale="1">
        <p:scale>
          <a:sx n="80" d="100"/>
          <a:sy n="80" d="100"/>
        </p:scale>
        <p:origin x="-1518" y="-7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26" Type="http://schemas.openxmlformats.org/officeDocument/2006/relationships/image" Target="../media/image25.jpe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Relationship Id="rId27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2" t="20151" r="9584" b="17034"/>
          <a:stretch/>
        </p:blipFill>
        <p:spPr bwMode="auto">
          <a:xfrm>
            <a:off x="2440360" y="809781"/>
            <a:ext cx="10373593" cy="787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203601"/>
              </p:ext>
            </p:extLst>
          </p:nvPr>
        </p:nvGraphicFramePr>
        <p:xfrm>
          <a:off x="0" y="0"/>
          <a:ext cx="12801600" cy="8303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3031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218784"/>
              </p:ext>
            </p:extLst>
          </p:nvPr>
        </p:nvGraphicFramePr>
        <p:xfrm>
          <a:off x="-2" y="834690"/>
          <a:ext cx="2434109" cy="7855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97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8713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36129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3612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25595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1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06-9272542</a:t>
                      </a:r>
                      <a:endParaRPr lang="en-US" altLang="zh-TW" sz="11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3612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8064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1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3612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50128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1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Wenguang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Junior 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High School</a:t>
                      </a:r>
                      <a:endParaRPr lang="en-US" altLang="zh-TW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46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46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05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Wenguang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979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06-9272992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486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Special 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Education Complex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46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046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305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21,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Zili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Road, </a:t>
                      </a:r>
                      <a:r>
                        <a:rPr kumimoji="0" lang="en-US" altLang="zh-TW" sz="11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464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06-9267902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3785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Special</a:t>
                      </a:r>
                      <a:r>
                        <a:rPr lang="zh-TW" altLang="en-US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Education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Complex</a:t>
                      </a:r>
                      <a:r>
                        <a:rPr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046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1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0464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9354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1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1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1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1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6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7874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508" y="4223001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462" y="3245666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6436" y="752309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913352" y="7092771"/>
            <a:ext cx="322027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Guangming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sp>
        <p:nvSpPr>
          <p:cNvPr id="9" name="矩形 8"/>
          <p:cNvSpPr/>
          <p:nvPr/>
        </p:nvSpPr>
        <p:spPr>
          <a:xfrm>
            <a:off x="9181708" y="4253793"/>
            <a:ext cx="152958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10" name="矩形 9"/>
          <p:cNvSpPr/>
          <p:nvPr/>
        </p:nvSpPr>
        <p:spPr>
          <a:xfrm>
            <a:off x="7870012" y="3277386"/>
            <a:ext cx="203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630656" y="2116257"/>
            <a:ext cx="2845315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Guangming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9024" y="433442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424" y="2980249"/>
            <a:ext cx="792163" cy="127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55723" y="441952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08278" y="441952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0833" y="441952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3918773" y="3899858"/>
            <a:ext cx="379599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Wenguang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61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86070" y="7570831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1688">
            <a:off x="3691175" y="7666819"/>
            <a:ext cx="12747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1" name="群組 50"/>
          <p:cNvGrpSpPr/>
          <p:nvPr/>
        </p:nvGrpSpPr>
        <p:grpSpPr>
          <a:xfrm>
            <a:off x="1658740" y="4483103"/>
            <a:ext cx="733671" cy="216140"/>
            <a:chOff x="1497770" y="4280487"/>
            <a:chExt cx="733671" cy="220684"/>
          </a:xfrm>
        </p:grpSpPr>
        <p:pic>
          <p:nvPicPr>
            <p:cNvPr id="52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19466" y="4280492"/>
              <a:ext cx="211975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2143" y="4280487"/>
              <a:ext cx="216131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97770" y="4285040"/>
              <a:ext cx="216131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2" name="群組 71"/>
          <p:cNvGrpSpPr/>
          <p:nvPr/>
        </p:nvGrpSpPr>
        <p:grpSpPr>
          <a:xfrm>
            <a:off x="1663498" y="6054892"/>
            <a:ext cx="733671" cy="216140"/>
            <a:chOff x="1497770" y="4280487"/>
            <a:chExt cx="733671" cy="220684"/>
          </a:xfrm>
        </p:grpSpPr>
        <p:pic>
          <p:nvPicPr>
            <p:cNvPr id="74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19466" y="4280492"/>
              <a:ext cx="211975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62143" y="4280487"/>
              <a:ext cx="216131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97770" y="4285040"/>
              <a:ext cx="216131" cy="2161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7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660" y="574891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180" y="5741711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" name="矩形 78"/>
          <p:cNvSpPr/>
          <p:nvPr/>
        </p:nvSpPr>
        <p:spPr>
          <a:xfrm>
            <a:off x="3149239" y="6489841"/>
            <a:ext cx="33931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Special 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Education Complex</a:t>
            </a:r>
          </a:p>
        </p:txBody>
      </p:sp>
      <p:sp>
        <p:nvSpPr>
          <p:cNvPr id="80" name="矩形 79"/>
          <p:cNvSpPr/>
          <p:nvPr/>
        </p:nvSpPr>
        <p:spPr>
          <a:xfrm>
            <a:off x="3290976" y="5054129"/>
            <a:ext cx="410933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Special 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Education Complex Square</a:t>
            </a:r>
          </a:p>
        </p:txBody>
      </p:sp>
      <p:pic>
        <p:nvPicPr>
          <p:cNvPr id="82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0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5567" y="5845189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35715" y="584890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8415" y="5844710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2391" y="584239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6" name="直線單箭頭接點 85"/>
          <p:cNvCxnSpPr>
            <a:stCxn id="80" idx="2"/>
            <a:endCxn id="78" idx="0"/>
          </p:cNvCxnSpPr>
          <p:nvPr/>
        </p:nvCxnSpPr>
        <p:spPr>
          <a:xfrm>
            <a:off x="5345642" y="5454239"/>
            <a:ext cx="0" cy="28747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單箭頭接點 86"/>
          <p:cNvCxnSpPr>
            <a:stCxn id="79" idx="0"/>
            <a:endCxn id="77" idx="2"/>
          </p:cNvCxnSpPr>
          <p:nvPr/>
        </p:nvCxnSpPr>
        <p:spPr>
          <a:xfrm flipH="1" flipV="1">
            <a:off x="4844778" y="6206111"/>
            <a:ext cx="1044" cy="2837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8" name="表格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465738"/>
              </p:ext>
            </p:extLst>
          </p:nvPr>
        </p:nvGraphicFramePr>
        <p:xfrm>
          <a:off x="13854" y="8681460"/>
          <a:ext cx="12773891" cy="923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50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3136898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24637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32098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21843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39196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17914">
                <a:tc rowSpan="4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1791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900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9003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89" name="向右箭號 129"/>
          <p:cNvSpPr>
            <a:spLocks noChangeAspect="1"/>
          </p:cNvSpPr>
          <p:nvPr/>
        </p:nvSpPr>
        <p:spPr bwMode="auto">
          <a:xfrm>
            <a:off x="684198" y="8950553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1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93" name="Line 20"/>
          <p:cNvSpPr>
            <a:spLocks noChangeShapeType="1"/>
          </p:cNvSpPr>
          <p:nvPr/>
        </p:nvSpPr>
        <p:spPr bwMode="auto">
          <a:xfrm>
            <a:off x="690286" y="9478894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94" name="Line 20"/>
          <p:cNvSpPr>
            <a:spLocks noChangeShapeType="1"/>
          </p:cNvSpPr>
          <p:nvPr/>
        </p:nvSpPr>
        <p:spPr bwMode="auto">
          <a:xfrm>
            <a:off x="690286" y="9240158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95" name="圖片 16" descr="圖示-直升機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6658" y="9404870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" name="圖片 95"/>
          <p:cNvPicPr>
            <a:picLocks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6113" y="9150420"/>
            <a:ext cx="216000" cy="180000"/>
          </a:xfrm>
          <a:prstGeom prst="rect">
            <a:avLst/>
          </a:prstGeom>
        </p:spPr>
      </p:pic>
      <p:pic>
        <p:nvPicPr>
          <p:cNvPr id="97" name="圖片 96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331" y="9391674"/>
            <a:ext cx="216000" cy="180000"/>
          </a:xfrm>
          <a:prstGeom prst="rect">
            <a:avLst/>
          </a:prstGeom>
        </p:spPr>
      </p:pic>
      <p:pic>
        <p:nvPicPr>
          <p:cNvPr id="98" name="Picture 2"/>
          <p:cNvPicPr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4639" y="8926114"/>
            <a:ext cx="216000" cy="1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9" name="Picture 2" descr="C:\Users\tiit\Desktop\公園2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378" y="8926114"/>
            <a:ext cx="216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459" y="8920172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" name="Picture 14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7345" y="9150799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449" y="8922099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1449" y="9157148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3180" y="9389184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81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361</TotalTime>
  <Words>198</Words>
  <Application>Microsoft Office PowerPoint</Application>
  <PresentationFormat>A3 紙張 (297x420 公釐)</PresentationFormat>
  <Paragraphs>63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80</cp:revision>
  <dcterms:created xsi:type="dcterms:W3CDTF">2017-01-19T19:49:07Z</dcterms:created>
  <dcterms:modified xsi:type="dcterms:W3CDTF">2022-02-23T03:03:08Z</dcterms:modified>
</cp:coreProperties>
</file>