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1" d="100"/>
          <a:sy n="91" d="100"/>
        </p:scale>
        <p:origin x="1176" y="12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712" y="645795"/>
            <a:ext cx="10467887" cy="732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73763"/>
              </p:ext>
            </p:extLst>
          </p:nvPr>
        </p:nvGraphicFramePr>
        <p:xfrm>
          <a:off x="0" y="632782"/>
          <a:ext cx="2316480" cy="898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075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54405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3684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2834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834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896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26361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700757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沙港村村長</a:t>
                      </a: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歐正雄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:0975-232-136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沙港派出所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:06-9210779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26361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003447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26361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8198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沙港國小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、海嘯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:400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:65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湖西鄉鼎灣村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75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:06-9210087</a:t>
                      </a:r>
                      <a:endParaRPr kumimoji="1" lang="zh-TW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87083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沙港社區漁民活動中心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:520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:129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:86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湖西鄉沙港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75-1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:06-9213663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238106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41353" y="7258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95726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lang="zh-TW" altLang="en-US" sz="36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湖西鄉沙港村簡易疏散避難圖</a:t>
                      </a:r>
                      <a:endParaRPr lang="zh-TW" altLang="en-US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向右箭號 58"/>
          <p:cNvSpPr>
            <a:spLocks noChangeAspect="1"/>
          </p:cNvSpPr>
          <p:nvPr/>
        </p:nvSpPr>
        <p:spPr bwMode="auto">
          <a:xfrm rot="7673450">
            <a:off x="5723151" y="5545428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319" y="732289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2893447" y="6584864"/>
            <a:ext cx="317587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沙港國小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859434" y="4758732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沙港村</a:t>
            </a:r>
          </a:p>
        </p:txBody>
      </p:sp>
      <p:pic>
        <p:nvPicPr>
          <p:cNvPr id="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333" y="349627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6483999" y="3993329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沙港派出所</a:t>
            </a:r>
          </a:p>
        </p:txBody>
      </p:sp>
      <p:pic>
        <p:nvPicPr>
          <p:cNvPr id="9" name="Picture 2" descr="D:\邱老師的資料\澎湖防災(100~102)\澎湖訪視調查\湖西鄉1000726\沙港國小\DSC0233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762" y="611551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122583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字方塊 30"/>
          <p:cNvSpPr txBox="1"/>
          <p:nvPr/>
        </p:nvSpPr>
        <p:spPr>
          <a:xfrm>
            <a:off x="7127275" y="1710335"/>
            <a:ext cx="2749471" cy="6617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just" defTabSz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沙港社區漁民活動中心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2" name="向右箭號 58"/>
          <p:cNvSpPr>
            <a:spLocks noChangeAspect="1"/>
          </p:cNvSpPr>
          <p:nvPr/>
        </p:nvSpPr>
        <p:spPr bwMode="auto">
          <a:xfrm rot="16200000">
            <a:off x="8041378" y="3725116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3" name="圖片 32" descr="I:\宜璁\澎湖防災(107~108)\000防災深耕計畫照片\108年度防災深耕計畫照片\1080416-沙港社區現勘\IMAG7018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762" y="7925673"/>
            <a:ext cx="900000" cy="6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275</Words>
  <Application>Microsoft Office PowerPoint</Application>
  <PresentationFormat>A3 紙張 (297x420 公釐)</PresentationFormat>
  <Paragraphs>58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64</cp:revision>
  <dcterms:created xsi:type="dcterms:W3CDTF">2017-01-19T19:49:07Z</dcterms:created>
  <dcterms:modified xsi:type="dcterms:W3CDTF">2025-09-17T06:47:10Z</dcterms:modified>
</cp:coreProperties>
</file>