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65" d="100"/>
          <a:sy n="65" d="100"/>
        </p:scale>
        <p:origin x="-1228" y="-5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41" y="1187347"/>
            <a:ext cx="7084698" cy="10411862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676765" y="4300562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11887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043894" y="9182386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啟明里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230057" y="2036096"/>
            <a:ext cx="235783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7184611" y="1348220"/>
            <a:ext cx="236094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6200000">
            <a:off x="5637950" y="8322390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1"/>
            <a:endCxn id="31" idx="0"/>
          </p:cNvCxnSpPr>
          <p:nvPr/>
        </p:nvCxnSpPr>
        <p:spPr>
          <a:xfrm flipH="1">
            <a:off x="6900356" y="1702163"/>
            <a:ext cx="284255" cy="3539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020" y="2063258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190" y="205610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42" y="504864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772220"/>
              </p:ext>
            </p:extLst>
          </p:nvPr>
        </p:nvGraphicFramePr>
        <p:xfrm>
          <a:off x="0" y="0"/>
          <a:ext cx="9601200" cy="119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906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澎湖縣馬公市啟明里簡易疏散避難圖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220467"/>
              </p:ext>
            </p:extLst>
          </p:nvPr>
        </p:nvGraphicFramePr>
        <p:xfrm>
          <a:off x="-1" y="1188720"/>
          <a:ext cx="2481944" cy="10430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399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944545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971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啟明里里長</a:t>
                      </a:r>
                      <a:r>
                        <a:rPr lang="en-US" altLang="zh-TW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蔡美珠</a:t>
                      </a:r>
                      <a:endParaRPr lang="en-US" altLang="zh-TW" sz="12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zh-TW" altLang="en-US" sz="12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:0956-723-000</a:t>
                      </a:r>
                      <a:endParaRPr lang="en-US" altLang="zh-TW" sz="12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:06-9276668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0" indent="0" algn="l" eaLnBrk="1" hangingPunct="1"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容納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澎湖縣政府警察局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kumimoji="0" lang="zh-TW" altLang="en-US" sz="12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4283263" y="10536224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2707930" y="3250071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2019" y="4232791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3" name="文字方塊 52"/>
          <p:cNvSpPr txBox="1"/>
          <p:nvPr/>
        </p:nvSpPr>
        <p:spPr>
          <a:xfrm>
            <a:off x="3406359" y="10039345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578820" y="2821282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613436" y="9674829"/>
            <a:ext cx="96890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4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919" y="2056106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060" y="325811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654" y="321517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558" y="1001924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41" y="9549349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245" y="9642587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45" y="691837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C:\Users\tiit\Desktop\1060315-0317簡易避難地圖確認\01馬公市\澎湖縣政府\DSC0571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45" y="847840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tiit\Desktop\1060315-0317簡易避難地圖確認\01馬公市\澎湖縣警察局\DSC05717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145" y="10128382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</TotalTime>
  <Words>278</Words>
  <Application>Microsoft Office PowerPoint</Application>
  <PresentationFormat>A3 紙張 (297x420 公釐)</PresentationFormat>
  <Paragraphs>66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41</cp:revision>
  <dcterms:created xsi:type="dcterms:W3CDTF">2017-01-19T20:47:16Z</dcterms:created>
  <dcterms:modified xsi:type="dcterms:W3CDTF">2022-12-26T00:12:41Z</dcterms:modified>
</cp:coreProperties>
</file>