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87" d="100"/>
          <a:sy n="87" d="100"/>
        </p:scale>
        <p:origin x="624" y="-2364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2023/5/17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469" y="1194090"/>
            <a:ext cx="7087725" cy="10425095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7073197" y="10858953"/>
            <a:ext cx="148839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光明派出所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67667" y="129349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675907" y="5137874"/>
            <a:ext cx="1154056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重光里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6504490" y="1237889"/>
            <a:ext cx="274111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重光里集會所活動中心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5978823" y="4874569"/>
            <a:ext cx="239625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澎湖縣政府消防局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5400000">
            <a:off x="6334341" y="3415905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953" y="1222345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85891"/>
              </p:ext>
            </p:extLst>
          </p:nvPr>
        </p:nvGraphicFramePr>
        <p:xfrm>
          <a:off x="0" y="0"/>
          <a:ext cx="9601200" cy="1200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20015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40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澎湖縣馬公市重光里簡易疏散避難圖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798552"/>
              </p:ext>
            </p:extLst>
          </p:nvPr>
        </p:nvGraphicFramePr>
        <p:xfrm>
          <a:off x="-1" y="1193354"/>
          <a:ext cx="2481944" cy="10419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921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090023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425290"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252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重光里基本資料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252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1687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252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487815">
                <a:tc gridSpan="2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重光里里長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陳天成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:0920-222-492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:06-9264590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光明派出所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:06-9272542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252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389801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252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2487815"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重光里集會所活動中心</a:t>
                      </a: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:290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:72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:48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馬公市重光里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52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:06-9273102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710965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消防局周遭公園暨空地</a:t>
                      </a: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29178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83554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3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4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4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87805" y="7433476"/>
            <a:ext cx="900000" cy="6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33" name="文字方塊 1032"/>
          <p:cNvSpPr txBox="1"/>
          <p:nvPr/>
        </p:nvSpPr>
        <p:spPr>
          <a:xfrm>
            <a:off x="4081818" y="7207952"/>
            <a:ext cx="149629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火燒坪公園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35" name="文字方塊 1034"/>
          <p:cNvSpPr txBox="1"/>
          <p:nvPr/>
        </p:nvSpPr>
        <p:spPr>
          <a:xfrm>
            <a:off x="6873666" y="8956541"/>
            <a:ext cx="12831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千禧公園</a:t>
            </a:r>
          </a:p>
        </p:txBody>
      </p:sp>
      <p:sp>
        <p:nvSpPr>
          <p:cNvPr id="8" name="橢圓 7"/>
          <p:cNvSpPr/>
          <p:nvPr/>
        </p:nvSpPr>
        <p:spPr>
          <a:xfrm rot="1287200">
            <a:off x="3250951" y="7670670"/>
            <a:ext cx="403761" cy="1452897"/>
          </a:xfrm>
          <a:prstGeom prst="ellipse">
            <a:avLst/>
          </a:prstGeom>
          <a:solidFill>
            <a:srgbClr val="0000FF">
              <a:alpha val="49804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橢圓 44"/>
          <p:cNvSpPr/>
          <p:nvPr/>
        </p:nvSpPr>
        <p:spPr>
          <a:xfrm rot="5400000">
            <a:off x="5233613" y="2494626"/>
            <a:ext cx="876139" cy="1224308"/>
          </a:xfrm>
          <a:prstGeom prst="ellipse">
            <a:avLst/>
          </a:prstGeom>
          <a:solidFill>
            <a:srgbClr val="0000FF">
              <a:alpha val="49804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Picture 3" descr="D:\邱老師的資料\澎湖防災(100~102)\澎湖訪視調查\馬公市1000824\澎湖縣政府消防局\DSC0621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805" y="980111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091" y="6010157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圖片 4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748" y="5306824"/>
            <a:ext cx="464400" cy="464400"/>
          </a:xfrm>
          <a:prstGeom prst="rect">
            <a:avLst/>
          </a:prstGeom>
        </p:spPr>
      </p:pic>
      <p:pic>
        <p:nvPicPr>
          <p:cNvPr id="49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763" y="6703187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728" y="8482616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圖片 1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478" y="12572775"/>
            <a:ext cx="333545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圖片 5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174" y="12289560"/>
            <a:ext cx="239463" cy="208800"/>
          </a:xfrm>
          <a:prstGeom prst="rect">
            <a:avLst/>
          </a:prstGeom>
        </p:spPr>
      </p:pic>
      <p:pic>
        <p:nvPicPr>
          <p:cNvPr id="55" name="圖片 5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048" y="12560133"/>
            <a:ext cx="216000" cy="216000"/>
          </a:xfrm>
          <a:prstGeom prst="rect">
            <a:avLst/>
          </a:prstGeom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603" y="119994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9309" y="11997769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360" y="12010254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5" y="12289560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306" y="6010157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6082606" y="6474557"/>
            <a:ext cx="288716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消防局周遭公園暨空地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sp>
        <p:nvSpPr>
          <p:cNvPr id="40" name="文字方塊 39"/>
          <p:cNvSpPr txBox="1"/>
          <p:nvPr/>
        </p:nvSpPr>
        <p:spPr>
          <a:xfrm>
            <a:off x="7780911" y="6029207"/>
            <a:ext cx="99114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春暉園</a:t>
            </a:r>
          </a:p>
        </p:txBody>
      </p:sp>
      <p:sp>
        <p:nvSpPr>
          <p:cNvPr id="41" name="文字方塊 40"/>
          <p:cNvSpPr txBox="1"/>
          <p:nvPr/>
        </p:nvSpPr>
        <p:spPr>
          <a:xfrm>
            <a:off x="5888274" y="8258145"/>
            <a:ext cx="126112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光榮公園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837" y="7772400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5" descr="警察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9692" y="1082680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305</TotalTime>
  <Words>254</Words>
  <Application>Microsoft Office PowerPoint</Application>
  <PresentationFormat>A3 紙張 (297x420 公釐)</PresentationFormat>
  <Paragraphs>57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63</cp:revision>
  <dcterms:created xsi:type="dcterms:W3CDTF">2017-01-19T20:47:16Z</dcterms:created>
  <dcterms:modified xsi:type="dcterms:W3CDTF">2023-05-17T13:04:46Z</dcterms:modified>
</cp:coreProperties>
</file>