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19586" r="856" b="6381"/>
          <a:stretch/>
        </p:blipFill>
        <p:spPr bwMode="auto">
          <a:xfrm>
            <a:off x="2440970" y="835350"/>
            <a:ext cx="10353455" cy="781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471493"/>
              </p:ext>
            </p:extLst>
          </p:nvPr>
        </p:nvGraphicFramePr>
        <p:xfrm>
          <a:off x="0" y="0"/>
          <a:ext cx="12801600" cy="827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79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Baikeng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389487"/>
              </p:ext>
            </p:extLst>
          </p:nvPr>
        </p:nvGraphicFramePr>
        <p:xfrm>
          <a:off x="-2" y="832926"/>
          <a:ext cx="2434283" cy="876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57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80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88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6457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88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8813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88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1074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Baikeng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02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02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1-3,Baikeng,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804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06-9921025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05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8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702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702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43-1,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0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06-9921929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3524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2540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954183" y="4240988"/>
            <a:ext cx="235243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Baikeng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989" y="253399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7937840" y="3009057"/>
            <a:ext cx="420785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Baikeng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62358" y="260049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3338" y="260049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616411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155" y="536529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938" y="536713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997" y="729894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343" y="729894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47" y="730079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749">
            <a:off x="10052436" y="6578400"/>
            <a:ext cx="1066724" cy="974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42539">
            <a:off x="8875575" y="4741602"/>
            <a:ext cx="507760" cy="95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8086" y="761819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8422237" y="8094022"/>
            <a:ext cx="42342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Township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5" name="Picture 5" descr="警察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190" y="70523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文字方塊 56"/>
          <p:cNvSpPr txBox="1"/>
          <p:nvPr/>
        </p:nvSpPr>
        <p:spPr>
          <a:xfrm>
            <a:off x="8015844" y="6478747"/>
            <a:ext cx="22750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Huxi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Station</a:t>
            </a:r>
          </a:p>
        </p:txBody>
      </p:sp>
      <p:pic>
        <p:nvPicPr>
          <p:cNvPr id="6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4043" y="754421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6597" y="754421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9152" y="754421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17" y="747532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5" name="直線單箭頭接點 84"/>
          <p:cNvCxnSpPr>
            <a:stCxn id="57" idx="2"/>
            <a:endCxn id="55" idx="0"/>
          </p:cNvCxnSpPr>
          <p:nvPr/>
        </p:nvCxnSpPr>
        <p:spPr>
          <a:xfrm>
            <a:off x="9153390" y="6878857"/>
            <a:ext cx="0" cy="1735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4402554" y="7031187"/>
            <a:ext cx="302559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</p:spTree>
    <p:extLst>
      <p:ext uri="{BB962C8B-B14F-4D97-AF65-F5344CB8AC3E}">
        <p14:creationId xmlns:p14="http://schemas.microsoft.com/office/powerpoint/2010/main" val="581076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204</Words>
  <Application>Microsoft Office PowerPoint</Application>
  <PresentationFormat>A3 紙張 (297x420 公釐)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66</cp:revision>
  <dcterms:created xsi:type="dcterms:W3CDTF">2017-01-19T19:49:07Z</dcterms:created>
  <dcterms:modified xsi:type="dcterms:W3CDTF">2025-09-18T08:27:49Z</dcterms:modified>
</cp:coreProperties>
</file>