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228" y="-174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1A743-799B-4176-8F48-6B4F4AD664ED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763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tmp"/><Relationship Id="rId21" Type="http://schemas.openxmlformats.org/officeDocument/2006/relationships/image" Target="../media/image19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畫面剪輯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6"/>
          <a:stretch/>
        </p:blipFill>
        <p:spPr>
          <a:xfrm>
            <a:off x="2465375" y="844823"/>
            <a:ext cx="10336221" cy="778467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903947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Pinghe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164796"/>
              </p:ext>
            </p:extLst>
          </p:nvPr>
        </p:nvGraphicFramePr>
        <p:xfrm>
          <a:off x="-3" y="834505"/>
          <a:ext cx="2453795" cy="876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137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42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341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36150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TEL:06-9971007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Fire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TEL:06-9971171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4768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934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7330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Pinghe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29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116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27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330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23-1,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Pinghe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2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06-9971009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40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29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301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1632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523974"/>
              </p:ext>
            </p:extLst>
          </p:nvPr>
        </p:nvGraphicFramePr>
        <p:xfrm>
          <a:off x="2453288" y="8650556"/>
          <a:ext cx="10360423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35628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1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925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5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9058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39162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69277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30541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04173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52782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87055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889811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898246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12751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47838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14328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50819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84232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846904" y="3223239"/>
            <a:ext cx="218416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Pinghe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3562868" y="3382595"/>
            <a:ext cx="40831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Pinghe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Activity Center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2454" y="97361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422" y="382286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7853" y="388937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0408" y="388937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66" y="627524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168" y="627709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2780" y="388937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矩形 5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5604418" y="4510639"/>
            <a:ext cx="105623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61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310" y="627524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908" y="4008517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8452" y="407861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886" y="803935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758157" y="5747667"/>
            <a:ext cx="24548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Station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36" name="Picture 5" descr="警察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03" y="524463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向右箭號 140"/>
          <p:cNvSpPr>
            <a:spLocks noChangeAspect="1"/>
          </p:cNvSpPr>
          <p:nvPr/>
        </p:nvSpPr>
        <p:spPr bwMode="auto">
          <a:xfrm rot="7083195">
            <a:off x="7526831" y="1929903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50" name="Picture 6" descr="圖示-直升機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785" y="1692033"/>
            <a:ext cx="720000" cy="37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3834022" y="1700846"/>
            <a:ext cx="18360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Airport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533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</TotalTime>
  <Words>187</Words>
  <Application>Microsoft Office PowerPoint</Application>
  <PresentationFormat>A3 紙張 (297x420 公釐)</PresentationFormat>
  <Paragraphs>51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54</cp:revision>
  <dcterms:created xsi:type="dcterms:W3CDTF">2017-01-19T19:49:07Z</dcterms:created>
  <dcterms:modified xsi:type="dcterms:W3CDTF">2024-02-17T04:54:53Z</dcterms:modified>
</cp:coreProperties>
</file>