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9" autoAdjust="0"/>
    <p:restoredTop sz="99446" autoAdjust="0"/>
  </p:normalViewPr>
  <p:slideViewPr>
    <p:cSldViewPr snapToGrid="0" showGuides="1">
      <p:cViewPr>
        <p:scale>
          <a:sx n="64" d="100"/>
          <a:sy n="64" d="100"/>
        </p:scale>
        <p:origin x="1680" y="-2058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9" r="943"/>
          <a:stretch/>
        </p:blipFill>
        <p:spPr>
          <a:xfrm>
            <a:off x="2494642" y="836232"/>
            <a:ext cx="7102342" cy="10874756"/>
          </a:xfrm>
          <a:prstGeom prst="rect">
            <a:avLst/>
          </a:prstGeom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983269" y="6735404"/>
            <a:ext cx="230400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Haifeng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643467"/>
              </p:ext>
            </p:extLst>
          </p:nvPr>
        </p:nvGraphicFramePr>
        <p:xfrm>
          <a:off x="0" y="0"/>
          <a:ext cx="9601200" cy="81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Haifeng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649914"/>
              </p:ext>
            </p:extLst>
          </p:nvPr>
        </p:nvGraphicFramePr>
        <p:xfrm>
          <a:off x="-2" y="807717"/>
          <a:ext cx="2487153" cy="10926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08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355278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TEL:06-9971007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Fire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08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207264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08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3297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Activity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416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55,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en-US" altLang="zh-TW" sz="120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06-9971007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6352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Haifeng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Activity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94m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Haifeng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06-9971015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927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6526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1412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136" y="6471516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458" y="6490497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7726341" y="6973931"/>
            <a:ext cx="11083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136" y="5955558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493" y="1036064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386" y="414350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5528834" y="5513272"/>
            <a:ext cx="399404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031" y="686593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624" y="686593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963" y="6865931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269" y="417503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593" y="417503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861" y="87947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929" y="87947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矩形 56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2590578" y="4648552"/>
            <a:ext cx="435111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Haifeng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6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458" y="5964273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152" y="596427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970" y="596427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251632" y="97128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手繪多邊形 45"/>
          <p:cNvSpPr/>
          <p:nvPr/>
        </p:nvSpPr>
        <p:spPr>
          <a:xfrm rot="442205">
            <a:off x="6579188" y="2748825"/>
            <a:ext cx="1927842" cy="1009508"/>
          </a:xfrm>
          <a:custGeom>
            <a:avLst/>
            <a:gdLst>
              <a:gd name="connsiteX0" fmla="*/ 2522482 w 2554013"/>
              <a:gd name="connsiteY0" fmla="*/ 0 h 1797269"/>
              <a:gd name="connsiteX1" fmla="*/ 882869 w 2554013"/>
              <a:gd name="connsiteY1" fmla="*/ 0 h 1797269"/>
              <a:gd name="connsiteX2" fmla="*/ 504496 w 2554013"/>
              <a:gd name="connsiteY2" fmla="*/ 94593 h 1797269"/>
              <a:gd name="connsiteX3" fmla="*/ 378372 w 2554013"/>
              <a:gd name="connsiteY3" fmla="*/ 236483 h 1797269"/>
              <a:gd name="connsiteX4" fmla="*/ 94593 w 2554013"/>
              <a:gd name="connsiteY4" fmla="*/ 520262 h 1797269"/>
              <a:gd name="connsiteX5" fmla="*/ 0 w 2554013"/>
              <a:gd name="connsiteY5" fmla="*/ 851338 h 1797269"/>
              <a:gd name="connsiteX6" fmla="*/ 63062 w 2554013"/>
              <a:gd name="connsiteY6" fmla="*/ 1024759 h 1797269"/>
              <a:gd name="connsiteX7" fmla="*/ 141889 w 2554013"/>
              <a:gd name="connsiteY7" fmla="*/ 1340069 h 1797269"/>
              <a:gd name="connsiteX8" fmla="*/ 441434 w 2554013"/>
              <a:gd name="connsiteY8" fmla="*/ 1639614 h 1797269"/>
              <a:gd name="connsiteX9" fmla="*/ 1119351 w 2554013"/>
              <a:gd name="connsiteY9" fmla="*/ 1797269 h 1797269"/>
              <a:gd name="connsiteX10" fmla="*/ 2554013 w 2554013"/>
              <a:gd name="connsiteY10" fmla="*/ 1781504 h 1797269"/>
              <a:gd name="connsiteX11" fmla="*/ 2522482 w 2554013"/>
              <a:gd name="connsiteY11" fmla="*/ 0 h 1797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54013" h="1797269">
                <a:moveTo>
                  <a:pt x="2522482" y="0"/>
                </a:moveTo>
                <a:lnTo>
                  <a:pt x="882869" y="0"/>
                </a:lnTo>
                <a:lnTo>
                  <a:pt x="504496" y="94593"/>
                </a:lnTo>
                <a:lnTo>
                  <a:pt x="378372" y="236483"/>
                </a:lnTo>
                <a:lnTo>
                  <a:pt x="94593" y="520262"/>
                </a:lnTo>
                <a:lnTo>
                  <a:pt x="0" y="851338"/>
                </a:lnTo>
                <a:lnTo>
                  <a:pt x="63062" y="1024759"/>
                </a:lnTo>
                <a:lnTo>
                  <a:pt x="141889" y="1340069"/>
                </a:lnTo>
                <a:lnTo>
                  <a:pt x="441434" y="1639614"/>
                </a:lnTo>
                <a:lnTo>
                  <a:pt x="1119351" y="1797269"/>
                </a:lnTo>
                <a:lnTo>
                  <a:pt x="2554013" y="1781504"/>
                </a:lnTo>
                <a:lnTo>
                  <a:pt x="2522482" y="0"/>
                </a:lnTo>
                <a:close/>
              </a:path>
            </a:pathLst>
          </a:cu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向右箭號 140"/>
          <p:cNvSpPr>
            <a:spLocks noChangeAspect="1"/>
          </p:cNvSpPr>
          <p:nvPr/>
        </p:nvSpPr>
        <p:spPr bwMode="auto">
          <a:xfrm rot="2916628">
            <a:off x="3064913" y="2557170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809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205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54</cp:revision>
  <dcterms:created xsi:type="dcterms:W3CDTF">2017-01-19T20:47:16Z</dcterms:created>
  <dcterms:modified xsi:type="dcterms:W3CDTF">2024-02-17T04:55:08Z</dcterms:modified>
</cp:coreProperties>
</file>