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>
        <p:scale>
          <a:sx n="90" d="100"/>
          <a:sy n="90" d="100"/>
        </p:scale>
        <p:origin x="-72" y="786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2023/3/31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2023/3/31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0745-1F74-4CC1-B0F8-E042CC71F041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0393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2023/3/31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2023/3/31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2023/3/31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2023/3/31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2023/3/31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2023/3/31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2023/3/31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2023/3/31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2023/3/31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2023/3/31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2023/3/31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2023/3/31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jpe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5" Type="http://schemas.openxmlformats.org/officeDocument/2006/relationships/image" Target="../media/image13.jpe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jpeg"/><Relationship Id="rId1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7197" y="636727"/>
            <a:ext cx="10466034" cy="7404233"/>
          </a:xfrm>
          <a:prstGeom prst="rect">
            <a:avLst/>
          </a:prstGeom>
        </p:spPr>
      </p:pic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9703151"/>
              </p:ext>
            </p:extLst>
          </p:nvPr>
        </p:nvGraphicFramePr>
        <p:xfrm>
          <a:off x="0" y="640080"/>
          <a:ext cx="2316480" cy="89593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1128">
                  <a:extLst>
                    <a:ext uri="{9D8B030D-6E8A-4147-A177-3AD203B41FA5}">
                      <a16:colId xmlns:a16="http://schemas.microsoft.com/office/drawing/2014/main" xmlns="" val="2771925903"/>
                    </a:ext>
                  </a:extLst>
                </a:gridCol>
                <a:gridCol w="965352">
                  <a:extLst>
                    <a:ext uri="{9D8B030D-6E8A-4147-A177-3AD203B41FA5}">
                      <a16:colId xmlns:a16="http://schemas.microsoft.com/office/drawing/2014/main" xmlns="" val="2531947968"/>
                    </a:ext>
                  </a:extLst>
                </a:gridCol>
              </a:tblGrid>
              <a:tr h="404131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防 災 資 訊 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987479861"/>
                  </a:ext>
                </a:extLst>
              </a:tr>
              <a:tr h="310870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虎井里基本資料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959288590"/>
                  </a:ext>
                </a:extLst>
              </a:tr>
              <a:tr h="310870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總人口數：</a:t>
                      </a:r>
                      <a:r>
                        <a:rPr kumimoji="0" lang="en-US" altLang="zh-TW" sz="1400" dirty="0" smtClean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896</a:t>
                      </a:r>
                      <a:r>
                        <a:rPr lang="zh-TW" altLang="en-US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  <a:endParaRPr lang="zh-TW" altLang="en-US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56286254"/>
                  </a:ext>
                </a:extLst>
              </a:tr>
              <a:tr h="310870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災害通報單位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人員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844348864"/>
                  </a:ext>
                </a:extLst>
              </a:tr>
              <a:tr h="766379">
                <a:tc gridSpan="2">
                  <a:txBody>
                    <a:bodyPr/>
                    <a:lstStyle/>
                    <a:p>
                      <a:pPr algn="just" eaLnBrk="0" hangingPunct="0">
                        <a:lnSpc>
                          <a:spcPct val="90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1.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澎湖縣災害應變中心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 eaLnBrk="0" hangingPunct="0">
                        <a:lnSpc>
                          <a:spcPct val="90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:06-9277619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2.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馬公市災害應變中心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:06-9272173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3.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虎井里里長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-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陳大川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:0933-373-328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:06-9291006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4.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虎井派出所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:06-9291112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5.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虎井消防分隊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:06-9291226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427692927"/>
                  </a:ext>
                </a:extLst>
              </a:tr>
              <a:tr h="310870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避難原則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783388407"/>
                  </a:ext>
                </a:extLst>
              </a:tr>
              <a:tr h="870436">
                <a:tc gridSpan="2">
                  <a:txBody>
                    <a:bodyPr/>
                    <a:lstStyle/>
                    <a:p>
                      <a:pPr marL="101600" indent="-101600"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遠離低窪地區或前往避難收容場所。</a:t>
                      </a:r>
                    </a:p>
                    <a:p>
                      <a:pPr marL="101600" indent="-101600"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地震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前往開放空間或避難收容場所。</a:t>
                      </a:r>
                    </a:p>
                    <a:p>
                      <a:pPr marL="101600" indent="-101600"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遠離沿海低窪地區，前往就近高地避難。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31838798"/>
                  </a:ext>
                </a:extLst>
              </a:tr>
              <a:tr h="310870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669325541"/>
                  </a:ext>
                </a:extLst>
              </a:tr>
              <a:tr h="1885820"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虎井社區暨農漁民活動中心</a:t>
                      </a:r>
                      <a:endParaRPr lang="en-US" altLang="zh-TW" sz="11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水災、地震</a:t>
                      </a:r>
                      <a:endParaRPr lang="en-US" altLang="zh-TW" sz="11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:2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層樓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:566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:140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人中長期收容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:90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  <a:endParaRPr lang="en-US" altLang="zh-TW" sz="11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地址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馬公市虎井里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9-2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號</a:t>
                      </a:r>
                      <a:endParaRPr lang="en-US" altLang="zh-TW" sz="11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電話</a:t>
                      </a:r>
                      <a:r>
                        <a:rPr lang="en-US" altLang="zh-TW" sz="110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en-US" altLang="zh-TW" sz="1100" smtClean="0">
                          <a:latin typeface="Times New Roman" pitchFamily="18" charset="0"/>
                          <a:ea typeface="微軟正黑體" pitchFamily="34" charset="-120"/>
                        </a:rPr>
                        <a:t>06-9291012</a:t>
                      </a:r>
                      <a:endParaRPr lang="en-US" altLang="zh-TW" sz="11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241406391"/>
                  </a:ext>
                </a:extLst>
              </a:tr>
              <a:tr h="873457"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虎井嶼東山高地</a:t>
                      </a:r>
                      <a:endParaRPr lang="en-US" altLang="zh-TW" sz="11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海嘯</a:t>
                      </a:r>
                      <a:endParaRPr lang="en-US" altLang="zh-TW" sz="11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:4000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:1000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  <a:endParaRPr lang="zh-TW" altLang="en-US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622171000"/>
                  </a:ext>
                </a:extLst>
              </a:tr>
              <a:tr h="941696"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虎井嶼西山高地</a:t>
                      </a:r>
                      <a:endParaRPr lang="en-US" altLang="zh-TW" sz="11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海嘯</a:t>
                      </a:r>
                      <a:endParaRPr lang="en-US" altLang="zh-TW" sz="11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:4000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:1000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349816705"/>
                  </a:ext>
                </a:extLst>
              </a:tr>
              <a:tr h="318933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馬公市公所</a:t>
                      </a:r>
                      <a:r>
                        <a:rPr lang="en-US" altLang="zh-TW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112</a:t>
                      </a:r>
                      <a:r>
                        <a:rPr lang="zh-TW" alt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03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月製作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984369675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5898625"/>
              </p:ext>
            </p:extLst>
          </p:nvPr>
        </p:nvGraphicFramePr>
        <p:xfrm>
          <a:off x="2316481" y="7983988"/>
          <a:ext cx="10485123" cy="1615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7519">
                  <a:extLst>
                    <a:ext uri="{9D8B030D-6E8A-4147-A177-3AD203B41FA5}">
                      <a16:colId xmlns:a16="http://schemas.microsoft.com/office/drawing/2014/main" xmlns="" val="1186392003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xmlns="" val="349125033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xmlns="" val="2551702372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xmlns="" val="3991666799"/>
                    </a:ext>
                  </a:extLst>
                </a:gridCol>
              </a:tblGrid>
              <a:tr h="374446">
                <a:tc rowSpan="4">
                  <a:txBody>
                    <a:bodyPr/>
                    <a:lstStyle/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圖</a:t>
                      </a:r>
                    </a:p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例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設施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70614378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疏散避難方向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室內避難收容處所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公園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醫療單位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108223644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易淹水地區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室外避難處所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警察單位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40163275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持續觀察地區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直升機起降點</a:t>
                      </a: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消防單位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05998066"/>
                  </a:ext>
                </a:extLst>
              </a:tr>
            </a:tbl>
          </a:graphicData>
        </a:graphic>
      </p:graphicFrame>
      <p:sp>
        <p:nvSpPr>
          <p:cNvPr id="36" name="矩形 2"/>
          <p:cNvSpPr>
            <a:spLocks noChangeArrowheads="1"/>
          </p:cNvSpPr>
          <p:nvPr/>
        </p:nvSpPr>
        <p:spPr bwMode="auto">
          <a:xfrm>
            <a:off x="8234466" y="3246845"/>
            <a:ext cx="100561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虎井里</a:t>
            </a:r>
          </a:p>
        </p:txBody>
      </p:sp>
      <p:sp>
        <p:nvSpPr>
          <p:cNvPr id="40" name="圓形圖 151"/>
          <p:cNvSpPr/>
          <p:nvPr/>
        </p:nvSpPr>
        <p:spPr bwMode="auto">
          <a:xfrm>
            <a:off x="5724582" y="9368052"/>
            <a:ext cx="133568" cy="162599"/>
          </a:xfrm>
          <a:prstGeom prst="pie">
            <a:avLst>
              <a:gd name="adj1" fmla="val 10672745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black"/>
              </a:solidFill>
            </a:endParaRPr>
          </a:p>
        </p:txBody>
      </p:sp>
      <p:sp>
        <p:nvSpPr>
          <p:cNvPr id="42" name="向右箭號 140"/>
          <p:cNvSpPr>
            <a:spLocks noChangeAspect="1"/>
          </p:cNvSpPr>
          <p:nvPr/>
        </p:nvSpPr>
        <p:spPr bwMode="auto">
          <a:xfrm>
            <a:off x="3136259" y="8445480"/>
            <a:ext cx="356400" cy="240706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46" name="Line 20"/>
          <p:cNvSpPr>
            <a:spLocks noChangeShapeType="1"/>
          </p:cNvSpPr>
          <p:nvPr/>
        </p:nvSpPr>
        <p:spPr bwMode="auto">
          <a:xfrm>
            <a:off x="3144947" y="9386401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7" name="Line 20"/>
          <p:cNvSpPr>
            <a:spLocks noChangeShapeType="1"/>
          </p:cNvSpPr>
          <p:nvPr/>
        </p:nvSpPr>
        <p:spPr bwMode="auto">
          <a:xfrm>
            <a:off x="3149120" y="8990232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pic>
        <p:nvPicPr>
          <p:cNvPr id="44" name="圖片 65" descr="澎湖456.jp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511503" y="748794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2205498"/>
              </p:ext>
            </p:extLst>
          </p:nvPr>
        </p:nvGraphicFramePr>
        <p:xfrm>
          <a:off x="0" y="0"/>
          <a:ext cx="128016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xmlns="" val="11467589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3600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澎湖縣馬公市虎井里簡易疏散避難圖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11938284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0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55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0111" y="8407660"/>
            <a:ext cx="316833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3" descr="描述: C:\Users\user\Desktop\防災圖示-室外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4726" y="8815478"/>
            <a:ext cx="321158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250px-Star_of_life2_sv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4285" y="8396519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圖形1"/>
          <p:cNvPicPr preferRelativeResize="0">
            <a:picLocks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3970" y="9233732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警察"/>
          <p:cNvPicPr preferRelativeResize="0">
            <a:picLocks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3756" y="8818707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圖示-直升機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0536" y="9286076"/>
            <a:ext cx="420000" cy="2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 descr="公園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3970" y="8411371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方塊 9"/>
          <p:cNvSpPr txBox="1"/>
          <p:nvPr/>
        </p:nvSpPr>
        <p:spPr>
          <a:xfrm>
            <a:off x="4516380" y="5889434"/>
            <a:ext cx="3347607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虎井社區暨農漁民活動中心</a:t>
            </a:r>
            <a:endParaRPr lang="en-US" altLang="zh-TW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水災、地震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45" name="Picture 4" descr="圖形1"/>
          <p:cNvPicPr preferRelativeResize="0">
            <a:picLocks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5896" y="4433165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文字方塊 14"/>
          <p:cNvSpPr txBox="1"/>
          <p:nvPr/>
        </p:nvSpPr>
        <p:spPr>
          <a:xfrm>
            <a:off x="6688871" y="4454478"/>
            <a:ext cx="1727574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虎井消防分隊</a:t>
            </a:r>
          </a:p>
        </p:txBody>
      </p:sp>
      <p:pic>
        <p:nvPicPr>
          <p:cNvPr id="48" name="Picture 5" descr="警察"/>
          <p:cNvPicPr preferRelativeResize="0">
            <a:picLocks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8839" y="5168995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文字方塊 15"/>
          <p:cNvSpPr txBox="1"/>
          <p:nvPr/>
        </p:nvSpPr>
        <p:spPr>
          <a:xfrm>
            <a:off x="5534994" y="5200590"/>
            <a:ext cx="1523032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虎井派出所</a:t>
            </a:r>
          </a:p>
        </p:txBody>
      </p:sp>
      <p:pic>
        <p:nvPicPr>
          <p:cNvPr id="56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7416" y="5174259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7" name="直線單箭頭接點 56"/>
          <p:cNvCxnSpPr>
            <a:endCxn id="56" idx="2"/>
          </p:cNvCxnSpPr>
          <p:nvPr/>
        </p:nvCxnSpPr>
        <p:spPr>
          <a:xfrm flipH="1" flipV="1">
            <a:off x="4784480" y="5638659"/>
            <a:ext cx="486559" cy="25077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9" name="Picture 3" descr="250px-Star_of_life2_sv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2703" y="4433165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" name="文字方塊 50"/>
          <p:cNvSpPr txBox="1"/>
          <p:nvPr/>
        </p:nvSpPr>
        <p:spPr>
          <a:xfrm>
            <a:off x="5232769" y="4001000"/>
            <a:ext cx="1460311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虎井衛生室</a:t>
            </a:r>
          </a:p>
        </p:txBody>
      </p:sp>
      <p:pic>
        <p:nvPicPr>
          <p:cNvPr id="41" name="Picture 6" descr="圖示-直升機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1727" y="5273910"/>
            <a:ext cx="540000" cy="277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文字方塊 13"/>
          <p:cNvSpPr txBox="1"/>
          <p:nvPr/>
        </p:nvSpPr>
        <p:spPr>
          <a:xfrm>
            <a:off x="2924030" y="4657605"/>
            <a:ext cx="2094624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大音宮廣場西側</a:t>
            </a:r>
          </a:p>
        </p:txBody>
      </p:sp>
      <p:cxnSp>
        <p:nvCxnSpPr>
          <p:cNvPr id="18" name="直線單箭頭接點 17"/>
          <p:cNvCxnSpPr>
            <a:stCxn id="14" idx="2"/>
            <a:endCxn id="41" idx="0"/>
          </p:cNvCxnSpPr>
          <p:nvPr/>
        </p:nvCxnSpPr>
        <p:spPr>
          <a:xfrm>
            <a:off x="3971342" y="5057715"/>
            <a:ext cx="260385" cy="21619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2" descr="D:\邱老師的資料\澎湖防災(100~102)\澎湖訪視調查\馬公市1000824\虎井里活動中心(觀音廟旁)\DSC05947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6774" y="6123753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D:\邱老師的資料\澎湖防災(100~102)\澎湖訪視調查\馬公市1000824\虎井嶼西山高地\P1140795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6774" y="8464478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D:\邱老師的資料\澎湖防災(100~102)\澎湖訪視調查\馬公市1000824\虎井嶼東山高地\P1140810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6774" y="7569360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3" descr="1021室外"/>
          <p:cNvPicPr preferRelativeResize="0">
            <a:picLocks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1885" y="2782445"/>
            <a:ext cx="4536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" name="文字方塊 49"/>
          <p:cNvSpPr txBox="1"/>
          <p:nvPr/>
        </p:nvSpPr>
        <p:spPr>
          <a:xfrm>
            <a:off x="9624071" y="2061710"/>
            <a:ext cx="1980029" cy="67710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just">
              <a:lnSpc>
                <a:spcPct val="90000"/>
              </a:lnSpc>
            </a:pP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虎井嶼東山高地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52" name="Picture 3" descr="1021室外"/>
          <p:cNvPicPr preferRelativeResize="0">
            <a:picLocks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175" y="5638659"/>
            <a:ext cx="4536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" name="文字方塊 52"/>
          <p:cNvSpPr txBox="1"/>
          <p:nvPr/>
        </p:nvSpPr>
        <p:spPr>
          <a:xfrm>
            <a:off x="2409861" y="6134941"/>
            <a:ext cx="1980029" cy="67710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just">
              <a:lnSpc>
                <a:spcPct val="90000"/>
              </a:lnSpc>
            </a:pP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虎井嶼西山高地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54546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228</TotalTime>
  <Words>293</Words>
  <Application>Microsoft Office PowerPoint</Application>
  <PresentationFormat>A3 紙張 (297x420 公釐)</PresentationFormat>
  <Paragraphs>63</Paragraphs>
  <Slides>1</Slides>
  <Notes>1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nit01</cp:lastModifiedBy>
  <cp:revision>51</cp:revision>
  <cp:lastPrinted>2017-03-10T08:22:05Z</cp:lastPrinted>
  <dcterms:created xsi:type="dcterms:W3CDTF">2017-01-19T19:49:07Z</dcterms:created>
  <dcterms:modified xsi:type="dcterms:W3CDTF">2023-03-31T01:43:43Z</dcterms:modified>
</cp:coreProperties>
</file>