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92131" autoAdjust="0"/>
  </p:normalViewPr>
  <p:slideViewPr>
    <p:cSldViewPr snapToGrid="0" showGuides="1">
      <p:cViewPr>
        <p:scale>
          <a:sx n="100" d="100"/>
          <a:sy n="100" d="100"/>
        </p:scale>
        <p:origin x="78" y="13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737" y="655028"/>
            <a:ext cx="10471639" cy="7342560"/>
          </a:xfrm>
          <a:prstGeom prst="rect">
            <a:avLst/>
          </a:prstGeom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4455312"/>
              </p:ext>
            </p:extLst>
          </p:nvPr>
        </p:nvGraphicFramePr>
        <p:xfrm>
          <a:off x="-4" y="641850"/>
          <a:ext cx="2316480" cy="89593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4780">
                  <a:extLst>
                    <a:ext uri="{9D8B030D-6E8A-4147-A177-3AD203B41FA5}">
                      <a16:colId xmlns:a16="http://schemas.microsoft.com/office/drawing/2014/main" val="2771925903"/>
                    </a:ext>
                  </a:extLst>
                </a:gridCol>
                <a:gridCol w="951700">
                  <a:extLst>
                    <a:ext uri="{9D8B030D-6E8A-4147-A177-3AD203B41FA5}">
                      <a16:colId xmlns:a16="http://schemas.microsoft.com/office/drawing/2014/main" val="1028464656"/>
                    </a:ext>
                  </a:extLst>
                </a:gridCol>
              </a:tblGrid>
              <a:tr h="45030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479861"/>
                  </a:ext>
                </a:extLst>
              </a:tr>
              <a:tr h="346388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平和村基本資料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288590"/>
                  </a:ext>
                </a:extLst>
              </a:tr>
              <a:tr h="346388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kumimoji="0" lang="en-US" altLang="zh-TW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408</a:t>
                      </a:r>
                      <a:r>
                        <a:rPr lang="zh-TW" altLang="en-US" sz="14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286254"/>
                  </a:ext>
                </a:extLst>
              </a:tr>
              <a:tr h="346388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348864"/>
                  </a:ext>
                </a:extLst>
              </a:tr>
              <a:tr h="2107937">
                <a:tc gridSpan="2">
                  <a:txBody>
                    <a:bodyPr/>
                    <a:lstStyle/>
                    <a:p>
                      <a:pPr algn="just" eaLnBrk="0" hangingPunct="0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0" hangingPunct="0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七美鄉災害應變中心</a:t>
                      </a: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:06-9971007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平和村村長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陳吉財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:0937-603-580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:06-9972023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七美分駐所</a:t>
                      </a: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:06-9971001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七美消防分隊</a:t>
                      </a: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:06-9971171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692927"/>
                  </a:ext>
                </a:extLst>
              </a:tr>
              <a:tr h="346388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388407"/>
                  </a:ext>
                </a:extLst>
              </a:tr>
              <a:tr h="1191442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38798"/>
                  </a:ext>
                </a:extLst>
              </a:tr>
              <a:tr h="346388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325541"/>
                  </a:ext>
                </a:extLst>
              </a:tr>
              <a:tr h="1906308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平和社區活動中心 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:116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七美鄉平和村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8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鄰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23-1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:06-9971009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endParaRPr kumimoji="0" lang="zh-TW" altLang="en-US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406391"/>
                  </a:ext>
                </a:extLst>
              </a:tr>
              <a:tr h="1246432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平和社區活動中心周遭空地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:2000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:500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2171000"/>
                  </a:ext>
                </a:extLst>
              </a:tr>
              <a:tr h="324984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七美鄉公所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73559"/>
              </p:ext>
            </p:extLst>
          </p:nvPr>
        </p:nvGraphicFramePr>
        <p:xfrm>
          <a:off x="2316477" y="7985759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  <a:endParaRPr kumimoji="0" lang="zh-TW" altLang="en-US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7189329" y="3962711"/>
            <a:ext cx="1236637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Times New Roman" pitchFamily="18" charset="0"/>
                <a:ea typeface="微軟正黑體" pitchFamily="34" charset="-120"/>
              </a:rPr>
              <a:t>平和村</a:t>
            </a:r>
            <a:endParaRPr lang="zh-TW" altLang="en-US" sz="2500" b="1" dirty="0">
              <a:solidFill>
                <a:srgbClr val="0000FF"/>
              </a:solidFill>
            </a:endParaRP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5" y="844725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3" y="938817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16" y="899200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12778" y="754688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52560"/>
              </p:ext>
            </p:extLst>
          </p:nvPr>
        </p:nvGraphicFramePr>
        <p:xfrm>
          <a:off x="-4" y="1771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600">
                          <a:solidFill>
                            <a:srgbClr val="FFFFFF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</a:t>
                      </a:r>
                      <a:r>
                        <a:rPr kumimoji="0" lang="zh-TW" altLang="en-US" sz="3600" dirty="0">
                          <a:solidFill>
                            <a:srgbClr val="FFFFFF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七美鄉平和村簡易疏散避難圖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-1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893" y="8830003"/>
            <a:ext cx="321158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281" y="8407660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66" y="9226172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66" y="8792806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482" y="9316333"/>
            <a:ext cx="420000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66" y="8385208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7553" y="4811211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9099058" y="4060299"/>
            <a:ext cx="2524836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平和社區活動中心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39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5430" y="5016058"/>
            <a:ext cx="460326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6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0573" y="1862088"/>
            <a:ext cx="720000" cy="370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字方塊 7"/>
          <p:cNvSpPr txBox="1"/>
          <p:nvPr/>
        </p:nvSpPr>
        <p:spPr>
          <a:xfrm>
            <a:off x="7807647" y="1840951"/>
            <a:ext cx="141229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七美機場</a:t>
            </a:r>
          </a:p>
        </p:txBody>
      </p:sp>
      <p:pic>
        <p:nvPicPr>
          <p:cNvPr id="26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8731" y="6742278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10181229" y="6783222"/>
            <a:ext cx="149655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七美分駐所</a:t>
            </a:r>
          </a:p>
        </p:txBody>
      </p:sp>
      <p:pic>
        <p:nvPicPr>
          <p:cNvPr id="10" name="Picture 2" descr="D:\邱老師的資料\澎湖防災(104~106)\防災看板\現勘照片\1050519七美鄉看板現勘\平和社區活動中心\P1150004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2441" y="6742278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字方塊 10"/>
          <p:cNvSpPr txBox="1"/>
          <p:nvPr/>
        </p:nvSpPr>
        <p:spPr>
          <a:xfrm>
            <a:off x="9143036" y="5510141"/>
            <a:ext cx="3376669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平和社區活動中心周遭空地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12" name="Picture 2" descr="D:\邱老師的資料\澎湖防災(104~106)\防災圖資\六鄉(市)96村里簡易疏散避難圖-10602\村里簡易疏散避難圖地點確認照片-1060315~0317\06七美鄉\平和社區活動中心周遭空地\DSC06493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2441" y="8317003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向右箭號 140"/>
          <p:cNvSpPr>
            <a:spLocks noChangeAspect="1"/>
          </p:cNvSpPr>
          <p:nvPr/>
        </p:nvSpPr>
        <p:spPr bwMode="auto">
          <a:xfrm rot="4151356">
            <a:off x="9362500" y="2671291"/>
            <a:ext cx="1253033" cy="482110"/>
          </a:xfrm>
          <a:prstGeom prst="rightArrow">
            <a:avLst>
              <a:gd name="adj1" fmla="val 31399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219</TotalTime>
  <Words>254</Words>
  <Application>Microsoft Office PowerPoint</Application>
  <PresentationFormat>A3 紙張 (297x420 公釐)</PresentationFormat>
  <Paragraphs>56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微軟正黑體</vt:lpstr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46</cp:revision>
  <dcterms:created xsi:type="dcterms:W3CDTF">2017-01-19T19:49:07Z</dcterms:created>
  <dcterms:modified xsi:type="dcterms:W3CDTF">2024-02-16T01:24:13Z</dcterms:modified>
</cp:coreProperties>
</file>