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972" y="5166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193" y="1197546"/>
            <a:ext cx="7106011" cy="10404413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57252" y="125688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313585" y="7349034"/>
            <a:ext cx="155946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石泉里</a:t>
            </a: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6799986" y="10389568"/>
            <a:ext cx="230420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石泉社區活動中心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403544" y="2158638"/>
            <a:ext cx="234880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石泉國小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20642805">
            <a:off x="4818506" y="10903008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6944588">
            <a:off x="6808163" y="5943238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451838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澎湖縣馬公市石泉里簡易疏散避難圖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455153"/>
              </p:ext>
            </p:extLst>
          </p:nvPr>
        </p:nvGraphicFramePr>
        <p:xfrm>
          <a:off x="1" y="1198398"/>
          <a:ext cx="2481944" cy="10413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</a:tblGrid>
              <a:tr h="46909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42966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石泉里基本資料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9445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3239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6083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039743">
                <a:tc>
                  <a:txBody>
                    <a:bodyPr/>
                    <a:lstStyle/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石泉里里長 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陳召君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:0934-080-691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6627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89468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499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40906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石泉國小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馬公市石泉里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846066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140906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石泉社區活動中心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馬公市石泉里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32-1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:06-9212101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83072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2260515"/>
                  </a:ext>
                </a:extLst>
              </a:tr>
              <a:tr h="363653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5604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156" y="11990915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057" y="12002492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86" y="1254747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88" y="1227532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69" y="12565632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19" y="11995739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289" y="12276476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593" y="226779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85" y="1051095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0~102)\澎湖訪視調查\馬公市1000822\石泉里活動中心\P114024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0" y="10433001"/>
            <a:ext cx="1080000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0~102)\澎湖訪視調查\馬公市1000823\石泉國小\P114038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93" y="8181975"/>
            <a:ext cx="1080000" cy="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258</Words>
  <Application>Microsoft Office PowerPoint</Application>
  <PresentationFormat>A3 紙張 (297x420 公釐)</PresentationFormat>
  <Paragraphs>55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36</cp:revision>
  <dcterms:created xsi:type="dcterms:W3CDTF">2017-01-19T20:47:16Z</dcterms:created>
  <dcterms:modified xsi:type="dcterms:W3CDTF">2022-02-23T02:40:05Z</dcterms:modified>
</cp:coreProperties>
</file>