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014" autoAdjust="0"/>
    <p:restoredTop sz="94660"/>
  </p:normalViewPr>
  <p:slideViewPr>
    <p:cSldViewPr snapToGrid="0" showGuides="1">
      <p:cViewPr>
        <p:scale>
          <a:sx n="65" d="100"/>
          <a:sy n="65" d="100"/>
        </p:scale>
        <p:origin x="-1672" y="52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182" y="1189112"/>
            <a:ext cx="7085821" cy="1041148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6292859" y="5560725"/>
            <a:ext cx="242461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1126" y="129790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259515" y="7272264"/>
            <a:ext cx="12040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27885" y="1243239"/>
            <a:ext cx="238003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796878">
            <a:off x="6548934" y="290847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7821947">
            <a:off x="7219398" y="4431523"/>
            <a:ext cx="912849" cy="247303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244760"/>
              </p:ext>
            </p:extLst>
          </p:nvPr>
        </p:nvGraphicFramePr>
        <p:xfrm>
          <a:off x="0" y="0"/>
          <a:ext cx="9601200" cy="118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澎湖縣馬公市東衛里簡易疏散避難圖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424817"/>
              </p:ext>
            </p:extLst>
          </p:nvPr>
        </p:nvGraphicFramePr>
        <p:xfrm>
          <a:off x="-1" y="1189709"/>
          <a:ext cx="2481944" cy="10459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753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037191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484209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防災資訊表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東衛里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2450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莊福氣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</a:rPr>
                        <a:t>:0986-733-888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:06-9211984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:06-9211318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東衛社區活動中心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27-6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:06-9212752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 620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 155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169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14919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東衛里南側公墓區空地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9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82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469" y="127100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788" y="565300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45" y="47256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4539643" y="5203744"/>
            <a:ext cx="148020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東衛派出所</a:t>
            </a:r>
          </a:p>
        </p:txBody>
      </p:sp>
      <p:pic>
        <p:nvPicPr>
          <p:cNvPr id="1026" name="Picture 2" descr="D:\邱老師的資料\澎湖防災(100~102)\澎湖訪視調查\馬公市1000823\東衛國小\DSC0483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07" y="8982785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0~102)\澎湖訪視調查\馬公市1000822\東衛里南側公墓區空地\DSC0482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01" y="10402152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0~102)\澎湖訪視調查\馬公市1000822\東衛里活動中心\DSC0479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07" y="7153986"/>
            <a:ext cx="972000" cy="7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橢圓 6"/>
          <p:cNvSpPr/>
          <p:nvPr/>
        </p:nvSpPr>
        <p:spPr>
          <a:xfrm>
            <a:off x="3086024" y="3457349"/>
            <a:ext cx="2580012" cy="2195651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2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724" y="875058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2612707" y="9240403"/>
            <a:ext cx="274947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東衛里南側公墓區空地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4978863</TotalTime>
  <Words>294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39</cp:revision>
  <dcterms:created xsi:type="dcterms:W3CDTF">2017-01-19T20:47:16Z</dcterms:created>
  <dcterms:modified xsi:type="dcterms:W3CDTF">2022-12-26T01:06:54Z</dcterms:modified>
</cp:coreProperties>
</file>