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86" y="-4483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83926A7F-6C36-47D9-9367-0C48714B99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4"/>
          <a:stretch/>
        </p:blipFill>
        <p:spPr>
          <a:xfrm>
            <a:off x="2442241" y="844823"/>
            <a:ext cx="10340951" cy="783162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420081"/>
              </p:ext>
            </p:extLst>
          </p:nvPr>
        </p:nvGraphicFramePr>
        <p:xfrm>
          <a:off x="0" y="0"/>
          <a:ext cx="12801600" cy="855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502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Chaoyang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870857"/>
              </p:ext>
            </p:extLst>
          </p:nvPr>
        </p:nvGraphicFramePr>
        <p:xfrm>
          <a:off x="-2" y="856951"/>
          <a:ext cx="2434283" cy="8756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7045"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132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03299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06-9272542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132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03299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132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3483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Zhongxing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665">
                <a:tc>
                  <a:txBody>
                    <a:bodyPr/>
                    <a:lstStyle/>
                    <a:p>
                      <a:pPr algn="ctr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No.186,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Guangfu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Rd.,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06-9272779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00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Chaoyang Co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223</a:t>
                      </a:r>
                      <a:r>
                        <a:rPr kumimoji="0" lang="en-US" altLang="zh-TW" sz="10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34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 18, Ln. 21,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Liuhe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Rd., </a:t>
                      </a: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06-9260389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9099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Penghu University of Science and Technology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1,300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372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300,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Liuhe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06-9278912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70973"/>
                  </a:ext>
                </a:extLst>
              </a:tr>
              <a:tr h="42512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High School</a:t>
                      </a:r>
                    </a:p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81590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1,293m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956406"/>
                  </a:ext>
                </a:extLst>
              </a:tr>
              <a:tr h="1807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323people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368017"/>
                  </a:ext>
                </a:extLst>
              </a:tr>
              <a:tr h="31372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369,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Zhonghua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0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338684"/>
                  </a:ext>
                </a:extLst>
              </a:tr>
              <a:tr h="18490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06-9272342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206077"/>
                  </a:ext>
                </a:extLst>
              </a:tr>
              <a:tr h="37130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656355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079" y="2848772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755" y="709634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3430009" y="6664969"/>
            <a:ext cx="30562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10" name="矩形 9"/>
          <p:cNvSpPr/>
          <p:nvPr/>
        </p:nvSpPr>
        <p:spPr>
          <a:xfrm>
            <a:off x="3075373" y="2880493"/>
            <a:ext cx="159502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744191" y="3976171"/>
            <a:ext cx="272062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Chaoyang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100" y="146014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2516805" y="1035543"/>
            <a:ext cx="349757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Zhongxing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AE73B9-2BCC-4F15-9B4B-B77FFF7942EB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5075" y="1535598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7630" y="1535598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0185" y="1535598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564" y="156678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6592460" y="1135488"/>
            <a:ext cx="512435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Penghu University of Science and Technology</a:t>
            </a: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1021" y="164394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23576" y="164394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6131" y="164394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841636" y="3123106"/>
            <a:ext cx="44269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Chaoyang Community Activity Center</a:t>
            </a:r>
          </a:p>
        </p:txBody>
      </p:sp>
      <p:pic>
        <p:nvPicPr>
          <p:cNvPr id="84" name="Picture 6">
            <a:extLst>
              <a:ext uri="{FF2B5EF4-FFF2-40B4-BE49-F238E27FC236}">
                <a16:creationId xmlns:a16="http://schemas.microsoft.com/office/drawing/2014/main" id="{2B6A3F5E-333A-49E2-A4CD-943D674E1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401" y="265189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70773" y="272343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3328" y="272343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5883" y="2723433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8AEC7652-4A5B-46B7-AFEB-6D100EB6EC8C}"/>
              </a:ext>
            </a:extLst>
          </p:cNvPr>
          <p:cNvSpPr/>
          <p:nvPr/>
        </p:nvSpPr>
        <p:spPr>
          <a:xfrm>
            <a:off x="8196546" y="5542984"/>
            <a:ext cx="25683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High School</a:t>
            </a: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494" y="597523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8139DE4C-0866-48C4-94F2-EBA9980D7079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9930" y="6051435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6C3938A7-9451-442E-A775-EC5CBA2A65A6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2485" y="6051435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194AE2BC-6179-4681-ADA3-43AB50617BA6}"/>
              </a:ext>
            </a:extLst>
          </p:cNvPr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5040" y="6051435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616411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12">
            <a:extLst>
              <a:ext uri="{FF2B5EF4-FFF2-40B4-BE49-F238E27FC236}">
                <a16:creationId xmlns:a16="http://schemas.microsoft.com/office/drawing/2014/main" id="{D6867EBE-D7CD-437F-80BF-0849E5155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01858">
            <a:off x="4584555" y="3559750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" name="Picture 13">
            <a:extLst>
              <a:ext uri="{FF2B5EF4-FFF2-40B4-BE49-F238E27FC236}">
                <a16:creationId xmlns:a16="http://schemas.microsoft.com/office/drawing/2014/main" id="{513E9333-D9BA-4F27-9F4F-2D5E2153A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013">
            <a:off x="6088154" y="5003551"/>
            <a:ext cx="1078409" cy="110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8" name="群組 67"/>
          <p:cNvGrpSpPr/>
          <p:nvPr/>
        </p:nvGrpSpPr>
        <p:grpSpPr>
          <a:xfrm>
            <a:off x="1646686" y="4008068"/>
            <a:ext cx="743069" cy="217845"/>
            <a:chOff x="1723081" y="5880212"/>
            <a:chExt cx="743069" cy="217845"/>
          </a:xfrm>
        </p:grpSpPr>
        <p:pic>
          <p:nvPicPr>
            <p:cNvPr id="70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群組 78"/>
          <p:cNvGrpSpPr/>
          <p:nvPr/>
        </p:nvGrpSpPr>
        <p:grpSpPr>
          <a:xfrm>
            <a:off x="1643890" y="5368573"/>
            <a:ext cx="743069" cy="217845"/>
            <a:chOff x="1723081" y="5880212"/>
            <a:chExt cx="743069" cy="217845"/>
          </a:xfrm>
        </p:grpSpPr>
        <p:pic>
          <p:nvPicPr>
            <p:cNvPr id="80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6" name="群組 105"/>
          <p:cNvGrpSpPr/>
          <p:nvPr/>
        </p:nvGrpSpPr>
        <p:grpSpPr>
          <a:xfrm>
            <a:off x="1645021" y="6852924"/>
            <a:ext cx="743069" cy="217845"/>
            <a:chOff x="1723081" y="5880212"/>
            <a:chExt cx="743069" cy="217845"/>
          </a:xfrm>
        </p:grpSpPr>
        <p:pic>
          <p:nvPicPr>
            <p:cNvPr id="107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0" name="群組 109"/>
          <p:cNvGrpSpPr/>
          <p:nvPr/>
        </p:nvGrpSpPr>
        <p:grpSpPr>
          <a:xfrm>
            <a:off x="1651934" y="8137501"/>
            <a:ext cx="743069" cy="217845"/>
            <a:chOff x="1723081" y="5880212"/>
            <a:chExt cx="743069" cy="217845"/>
          </a:xfrm>
        </p:grpSpPr>
        <p:pic>
          <p:nvPicPr>
            <p:cNvPr id="111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9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9879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259</Words>
  <Application>Microsoft Office PowerPoint</Application>
  <PresentationFormat>A3 紙張 (297x420 公釐)</PresentationFormat>
  <Paragraphs>76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79</cp:revision>
  <dcterms:created xsi:type="dcterms:W3CDTF">2017-01-19T19:49:07Z</dcterms:created>
  <dcterms:modified xsi:type="dcterms:W3CDTF">2023-04-17T03:03:27Z</dcterms:modified>
</cp:coreProperties>
</file>