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6" t="11556" r="45297" b="10751"/>
          <a:stretch/>
        </p:blipFill>
        <p:spPr bwMode="auto">
          <a:xfrm>
            <a:off x="2487152" y="861359"/>
            <a:ext cx="7091487" cy="1087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038995" y="5294235"/>
            <a:ext cx="372295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25388" y="8146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4979988" y="6631283"/>
            <a:ext cx="274376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Chang'an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487187" y="1362709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6073106" y="902324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6200000">
            <a:off x="7092156" y="6849357"/>
            <a:ext cx="1664130" cy="425628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  <a:endCxn id="31" idx="0"/>
          </p:cNvCxnSpPr>
          <p:nvPr/>
        </p:nvCxnSpPr>
        <p:spPr>
          <a:xfrm>
            <a:off x="7776653" y="1302434"/>
            <a:ext cx="614173" cy="1771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  <a:endCxn id="30" idx="1"/>
          </p:cNvCxnSpPr>
          <p:nvPr/>
        </p:nvCxnSpPr>
        <p:spPr>
          <a:xfrm flipV="1">
            <a:off x="6941927" y="1711010"/>
            <a:ext cx="19870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30" y="147870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660" y="1479549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448" y="4797386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907436"/>
              </p:ext>
            </p:extLst>
          </p:nvPr>
        </p:nvGraphicFramePr>
        <p:xfrm>
          <a:off x="0" y="0"/>
          <a:ext cx="9601200" cy="847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4749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Chang'an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061282"/>
              </p:ext>
            </p:extLst>
          </p:nvPr>
        </p:nvGraphicFramePr>
        <p:xfrm>
          <a:off x="-2" y="855345"/>
          <a:ext cx="2487153" cy="1087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26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7717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6332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8395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4065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6709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Police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2110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31266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06-9272105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5211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451801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5176506" y="10062753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3064241" y="4581486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99842" y="3570920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cxnSp>
        <p:nvCxnSpPr>
          <p:cNvPr id="10" name="直線單箭頭接點 9"/>
          <p:cNvCxnSpPr>
            <a:stCxn id="8" idx="0"/>
            <a:endCxn id="63" idx="1"/>
          </p:cNvCxnSpPr>
          <p:nvPr/>
        </p:nvCxnSpPr>
        <p:spPr>
          <a:xfrm flipV="1">
            <a:off x="8019358" y="3299987"/>
            <a:ext cx="1012208" cy="2709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572" y="1475059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281" y="454659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414" y="10799373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566" y="30677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3560483" y="2716482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516" y="2700637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468" y="588021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42" y="588021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867" y="588627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26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00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25" y="767787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767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41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66" y="960259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639" y="197851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6509" y="197851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878" y="197941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743" y="487675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613" y="487675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105" y="487781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226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</TotalTime>
  <Words>221</Words>
  <Application>Microsoft Office PowerPoint</Application>
  <PresentationFormat>A3 紙張 (297x420 公釐)</PresentationFormat>
  <Paragraphs>67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57</cp:revision>
  <dcterms:created xsi:type="dcterms:W3CDTF">2017-01-19T20:47:16Z</dcterms:created>
  <dcterms:modified xsi:type="dcterms:W3CDTF">2022-02-23T03:02:03Z</dcterms:modified>
</cp:coreProperties>
</file>