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Default Extension="jpeg" ContentType="image/jpeg"/>
  <Override PartName="/ppt/theme/themeOverride4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7" r:id="rId2"/>
    <p:sldId id="259" r:id="rId3"/>
    <p:sldId id="268" r:id="rId4"/>
    <p:sldId id="290" r:id="rId5"/>
    <p:sldId id="264" r:id="rId6"/>
    <p:sldId id="291" r:id="rId7"/>
    <p:sldId id="292" r:id="rId8"/>
    <p:sldId id="293" r:id="rId9"/>
    <p:sldId id="285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3807"/>
    <a:srgbClr val="001B50"/>
    <a:srgbClr val="003366"/>
    <a:srgbClr val="DA8C00"/>
    <a:srgbClr val="E9E8E4"/>
    <a:srgbClr val="C93E0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46" autoAdjust="0"/>
    <p:restoredTop sz="99583" autoAdjust="0"/>
  </p:normalViewPr>
  <p:slideViewPr>
    <p:cSldViewPr snapToGrid="0">
      <p:cViewPr>
        <p:scale>
          <a:sx n="60" d="100"/>
          <a:sy n="60" d="100"/>
        </p:scale>
        <p:origin x="-363" y="18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423D8D-ADED-4CBC-8FDF-18C147FD2030}" type="datetimeFigureOut">
              <a:rPr lang="zh-CN" altLang="en-US" smtClean="0"/>
              <a:pPr/>
              <a:t>2019/1/4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949D8-EB05-4516-A8ED-9C9D960A330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419678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2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3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4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5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8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79413" y="684213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41813"/>
            <a:ext cx="5486400" cy="41148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http://meihua.docer.com/</a:t>
            </a:r>
            <a:endParaRPr lang="zh-CN" altLang="en-US"/>
          </a:p>
        </p:txBody>
      </p:sp>
      <p:sp>
        <p:nvSpPr>
          <p:cNvPr id="6148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fld id="{557701C2-6D85-4FA5-A0A8-82986BFAC99C}" type="slidenum">
              <a:rPr lang="zh-CN" altLang="en-US" sz="1200">
                <a:solidFill>
                  <a:srgbClr val="000000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t>2</a:t>
            </a:fld>
            <a:endParaRPr lang="zh-CN" alt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994515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http://meihua.docer.com/</a:t>
            </a:r>
            <a:endParaRPr lang="zh-CN" altLang="en-US"/>
          </a:p>
        </p:txBody>
      </p:sp>
      <p:sp>
        <p:nvSpPr>
          <p:cNvPr id="17412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fld id="{A29F675B-9FAA-4198-A6F7-30D3686FC193}" type="slidenum">
              <a:rPr lang="zh-CN" altLang="en-US" sz="1200">
                <a:solidFill>
                  <a:srgbClr val="000000"/>
                </a:solidFill>
                <a:latin typeface="Calibri" panose="020F0502020204030204" pitchFamily="34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t>3</a:t>
            </a:fld>
            <a:endParaRPr lang="zh-CN" altLang="en-US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217455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http://meihua.docer.com/</a:t>
            </a:r>
            <a:endParaRPr lang="zh-CN" altLang="en-US"/>
          </a:p>
        </p:txBody>
      </p:sp>
      <p:sp>
        <p:nvSpPr>
          <p:cNvPr id="17412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fld id="{A29F675B-9FAA-4198-A6F7-30D3686FC193}" type="slidenum">
              <a:rPr lang="zh-CN" altLang="en-US" sz="1200">
                <a:solidFill>
                  <a:srgbClr val="000000"/>
                </a:solidFill>
                <a:latin typeface="Calibri" panose="020F0502020204030204" pitchFamily="34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t>4</a:t>
            </a:fld>
            <a:endParaRPr lang="zh-CN" altLang="en-US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557042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http://meihua.docer.com/</a:t>
            </a:r>
            <a:endParaRPr lang="zh-CN" altLang="en-US"/>
          </a:p>
        </p:txBody>
      </p:sp>
      <p:sp>
        <p:nvSpPr>
          <p:cNvPr id="17412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fld id="{A29F675B-9FAA-4198-A6F7-30D3686FC193}" type="slidenum">
              <a:rPr lang="zh-CN" altLang="en-US" sz="1200">
                <a:solidFill>
                  <a:srgbClr val="000000"/>
                </a:solidFill>
                <a:latin typeface="Calibri" panose="020F0502020204030204" pitchFamily="34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t>6</a:t>
            </a:fld>
            <a:endParaRPr lang="zh-CN" altLang="en-US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840862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http://meihua.docer.com/</a:t>
            </a:r>
            <a:endParaRPr lang="zh-CN" altLang="en-US"/>
          </a:p>
        </p:txBody>
      </p:sp>
      <p:sp>
        <p:nvSpPr>
          <p:cNvPr id="17412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fld id="{A29F675B-9FAA-4198-A6F7-30D3686FC193}" type="slidenum">
              <a:rPr lang="zh-CN" altLang="en-US" sz="1200">
                <a:solidFill>
                  <a:srgbClr val="000000"/>
                </a:solidFill>
                <a:latin typeface="Calibri" panose="020F0502020204030204" pitchFamily="34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t>7</a:t>
            </a:fld>
            <a:endParaRPr lang="zh-CN" altLang="en-US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861600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http://meihua.docer.com/</a:t>
            </a:r>
            <a:endParaRPr lang="zh-CN" altLang="en-US"/>
          </a:p>
        </p:txBody>
      </p:sp>
      <p:sp>
        <p:nvSpPr>
          <p:cNvPr id="17412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fld id="{A29F675B-9FAA-4198-A6F7-30D3686FC193}" type="slidenum">
              <a:rPr lang="zh-CN" altLang="en-US" sz="1200">
                <a:solidFill>
                  <a:srgbClr val="000000"/>
                </a:solidFill>
                <a:latin typeface="Calibri" panose="020F0502020204030204" pitchFamily="34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t>8</a:t>
            </a:fld>
            <a:endParaRPr lang="zh-CN" altLang="en-US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887657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3610488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="" xmlns:p14="http://schemas.microsoft.com/office/powerpoint/2010/main" val="168216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3017196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="" xmlns:p14="http://schemas.microsoft.com/office/powerpoint/2010/main" val="3441787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="" xmlns:p14="http://schemas.microsoft.com/office/powerpoint/2010/main" val="2793185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4009635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576148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1014263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="" xmlns:p14="http://schemas.microsoft.com/office/powerpoint/2010/main" val="1893457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="" xmlns:p14="http://schemas.microsoft.com/office/powerpoint/2010/main" val="2976172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="" xmlns:p14="http://schemas.microsoft.com/office/powerpoint/2010/main" val="3252117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직사각형 2"/>
          <p:cNvSpPr>
            <a:spLocks noChangeArrowheads="1"/>
          </p:cNvSpPr>
          <p:nvPr userDrawn="1"/>
        </p:nvSpPr>
        <p:spPr bwMode="auto">
          <a:xfrm>
            <a:off x="0" y="0"/>
            <a:ext cx="12242800" cy="6858000"/>
          </a:xfrm>
          <a:prstGeom prst="rect">
            <a:avLst/>
          </a:prstGeom>
          <a:solidFill>
            <a:srgbClr val="E9E8E4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95501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914400" indent="-914400"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나눔고딕" charset="-127"/>
        </a:defRPr>
      </a:lvl1pPr>
      <a:lvl2pPr marL="914400" indent="-914400"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고딕" charset="-127"/>
          <a:ea typeface="나눔고딕" charset="-127"/>
          <a:sym typeface="나눔고딕" charset="-127"/>
        </a:defRPr>
      </a:lvl2pPr>
      <a:lvl3pPr marL="914400" indent="-914400"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고딕" charset="-127"/>
          <a:ea typeface="나눔고딕" charset="-127"/>
          <a:sym typeface="나눔고딕" charset="-127"/>
        </a:defRPr>
      </a:lvl3pPr>
      <a:lvl4pPr marL="914400" indent="-914400"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고딕" charset="-127"/>
          <a:ea typeface="나눔고딕" charset="-127"/>
          <a:sym typeface="나눔고딕" charset="-127"/>
        </a:defRPr>
      </a:lvl4pPr>
      <a:lvl5pPr marL="914400" indent="-914400"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고딕" charset="-127"/>
          <a:ea typeface="나눔고딕" charset="-127"/>
          <a:sym typeface="나눔고딕" charset="-127"/>
        </a:defRPr>
      </a:lvl5pPr>
      <a:lvl6pPr marL="1371600" indent="-914400"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고딕" charset="-127"/>
          <a:ea typeface="나눔고딕" charset="-127"/>
          <a:sym typeface="나눔고딕" charset="-127"/>
        </a:defRPr>
      </a:lvl6pPr>
      <a:lvl7pPr marL="1828800" indent="-914400"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고딕" charset="-127"/>
          <a:ea typeface="나눔고딕" charset="-127"/>
          <a:sym typeface="나눔고딕" charset="-127"/>
        </a:defRPr>
      </a:lvl7pPr>
      <a:lvl8pPr marL="2286000" indent="-914400"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고딕" charset="-127"/>
          <a:ea typeface="나눔고딕" charset="-127"/>
          <a:sym typeface="나눔고딕" charset="-127"/>
        </a:defRPr>
      </a:lvl8pPr>
      <a:lvl9pPr marL="2743200" indent="-914400"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고딕" charset="-127"/>
          <a:ea typeface="나눔고딕" charset="-127"/>
          <a:sym typeface="나눔고딕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  <a:sym typeface="나눔고딕" charset="-127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나눔고딕" charset="-127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나눔고딕" charset="-127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나눔고딕" charset="-127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나눔고딕" charset="-12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그림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700"/>
            <a:ext cx="12241213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AutoShape 3"/>
          <p:cNvSpPr>
            <a:spLocks noChangeArrowheads="1"/>
          </p:cNvSpPr>
          <p:nvPr/>
        </p:nvSpPr>
        <p:spPr bwMode="auto">
          <a:xfrm flipH="1">
            <a:off x="1889345" y="1801943"/>
            <a:ext cx="8982075" cy="2148106"/>
          </a:xfrm>
          <a:prstGeom prst="roundRect">
            <a:avLst>
              <a:gd name="adj" fmla="val 16667"/>
            </a:avLst>
          </a:prstGeom>
          <a:solidFill>
            <a:schemeClr val="bg1">
              <a:alpha val="25000"/>
            </a:schemeClr>
          </a:solidFill>
          <a:ln w="28575" cap="flat" cmpd="sng">
            <a:solidFill>
              <a:schemeClr val="bg1"/>
            </a:solidFill>
            <a:prstDash val="dash"/>
            <a:round/>
            <a:headEnd/>
            <a:tailEnd/>
          </a:ln>
        </p:spPr>
        <p:txBody>
          <a:bodyPr wrap="square" lIns="90170" tIns="46990" rIns="90170" bIns="46990">
            <a:spAutoFit/>
          </a:bodyPr>
          <a:lstStyle>
            <a:lvl1pPr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TW" sz="6000" b="1" dirty="0" smtClean="0">
                <a:latin typeface="標楷體" pitchFamily="65" charset="-120"/>
                <a:ea typeface="標楷體" pitchFamily="65" charset="-120"/>
              </a:rPr>
              <a:t>108</a:t>
            </a:r>
            <a:r>
              <a:rPr lang="zh-TW" altLang="zh-TW" sz="6000" b="1" dirty="0" smtClean="0">
                <a:latin typeface="標楷體" pitchFamily="65" charset="-120"/>
                <a:ea typeface="標楷體" pitchFamily="65" charset="-120"/>
              </a:rPr>
              <a:t>年度國家考試廉政類科考試心得分享</a:t>
            </a:r>
            <a:endParaRPr lang="zh-CN" altLang="en-US" sz="6000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076" name="TextBox 21313"/>
          <p:cNvSpPr>
            <a:spLocks noChangeArrowheads="1"/>
          </p:cNvSpPr>
          <p:nvPr/>
        </p:nvSpPr>
        <p:spPr bwMode="auto">
          <a:xfrm flipH="1">
            <a:off x="2842787" y="4798338"/>
            <a:ext cx="6527549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  <a:sym typeface="Kozuka Gothic Pr6N EL" panose="020B0200000000000000" pitchFamily="34" charset="-128"/>
              </a:rPr>
              <a:t>報告者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  <a:sym typeface="Kozuka Gothic Pr6N EL" panose="020B0200000000000000" pitchFamily="34" charset="-128"/>
              </a:rPr>
              <a:t>:</a:t>
            </a: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  <a:sym typeface="Kozuka Gothic Pr6N EL" panose="020B0200000000000000" pitchFamily="34" charset="-128"/>
              </a:rPr>
              <a:t> 簡于茹</a:t>
            </a:r>
            <a:r>
              <a:rPr lang="en-US" altLang="zh-TW" sz="2800" b="1" dirty="0" smtClean="0">
                <a:latin typeface="標楷體" pitchFamily="65" charset="-120"/>
                <a:ea typeface="標楷體" pitchFamily="65" charset="-120"/>
                <a:sym typeface="Kozuka Gothic Pr6N EL" panose="020B0200000000000000" pitchFamily="34" charset="-128"/>
              </a:rPr>
              <a:t/>
            </a:r>
            <a:br>
              <a:rPr lang="en-US" altLang="zh-TW" sz="2800" b="1" dirty="0" smtClean="0">
                <a:latin typeface="標楷體" pitchFamily="65" charset="-120"/>
                <a:ea typeface="標楷體" pitchFamily="65" charset="-120"/>
                <a:sym typeface="Kozuka Gothic Pr6N EL" panose="020B0200000000000000" pitchFamily="34" charset="-128"/>
              </a:rPr>
            </a:br>
            <a:r>
              <a:rPr lang="zh-TW" altLang="zh-TW" sz="2800" b="1" dirty="0" smtClean="0">
                <a:latin typeface="標楷體" pitchFamily="65" charset="-120"/>
                <a:ea typeface="標楷體" pitchFamily="65" charset="-120"/>
              </a:rPr>
              <a:t>現職：澎湖縣政府政風處</a:t>
            </a:r>
            <a:r>
              <a:rPr lang="zh-TW" altLang="en-US" sz="2800" b="1" dirty="0" smtClean="0">
                <a:latin typeface="標楷體" pitchFamily="65" charset="-120"/>
                <a:ea typeface="標楷體" pitchFamily="65" charset="-120"/>
              </a:rPr>
              <a:t>預防科辦事員</a:t>
            </a:r>
            <a:endParaRPr lang="zh-TW" altLang="zh-TW" sz="2800" dirty="0" smtClean="0">
              <a:latin typeface="標楷體" pitchFamily="65" charset="-120"/>
              <a:ea typeface="標楷體" pitchFamily="65" charset="-12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800" b="1" dirty="0">
              <a:latin typeface="微軟正黑體" pitchFamily="34" charset="-120"/>
              <a:ea typeface="微軟正黑體" pitchFamily="34" charset="-120"/>
              <a:sym typeface="Kozuka Gothic Pr6N EL" panose="020B0200000000000000" pitchFamily="34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3331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Box 33"/>
          <p:cNvSpPr txBox="1">
            <a:spLocks noChangeArrowheads="1"/>
          </p:cNvSpPr>
          <p:nvPr/>
        </p:nvSpPr>
        <p:spPr bwMode="auto">
          <a:xfrm>
            <a:off x="2964653" y="4003675"/>
            <a:ext cx="1463675" cy="144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TW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</a:t>
            </a:r>
            <a:endParaRPr lang="zh-CN" altLang="en-US" sz="2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4" name="TextBox 33"/>
          <p:cNvSpPr txBox="1">
            <a:spLocks noChangeArrowheads="1"/>
          </p:cNvSpPr>
          <p:nvPr/>
        </p:nvSpPr>
        <p:spPr bwMode="auto">
          <a:xfrm>
            <a:off x="4605174" y="4003675"/>
            <a:ext cx="1473200" cy="144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TW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時間分配</a:t>
            </a:r>
            <a:endParaRPr lang="da-DK" altLang="en-US" sz="2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TextBox 33"/>
          <p:cNvSpPr txBox="1">
            <a:spLocks noChangeArrowheads="1"/>
          </p:cNvSpPr>
          <p:nvPr/>
        </p:nvSpPr>
        <p:spPr bwMode="auto">
          <a:xfrm>
            <a:off x="6138371" y="4003675"/>
            <a:ext cx="1423987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TW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讀書方法</a:t>
            </a:r>
            <a:endParaRPr lang="zh-CN" altLang="en-US" sz="2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6" name="TextBox 33"/>
          <p:cNvSpPr txBox="1">
            <a:spLocks noChangeArrowheads="1"/>
          </p:cNvSpPr>
          <p:nvPr/>
        </p:nvSpPr>
        <p:spPr bwMode="auto">
          <a:xfrm>
            <a:off x="7562357" y="3986813"/>
            <a:ext cx="1741159" cy="139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TW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各科準備方式</a:t>
            </a:r>
            <a:endParaRPr lang="zh-CN" altLang="en-US" sz="2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7" name="文本框 1"/>
          <p:cNvSpPr txBox="1">
            <a:spLocks noChangeArrowheads="1"/>
          </p:cNvSpPr>
          <p:nvPr/>
        </p:nvSpPr>
        <p:spPr bwMode="auto">
          <a:xfrm>
            <a:off x="4949039" y="760413"/>
            <a:ext cx="24812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나눔고딕" charset="-127"/>
                <a:ea typeface="나눔고딕" charset="-127"/>
                <a:sym typeface="나눔고딕" charset="-127"/>
              </a:defRPr>
            </a:lvl1pPr>
            <a:lvl2pPr marL="742950" indent="-285750" latinLnBrk="1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나눔고딕" charset="-127"/>
                <a:ea typeface="나눔고딕" charset="-127"/>
                <a:sym typeface="나눔고딕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나눔고딕" charset="-127"/>
                <a:ea typeface="나눔고딕" charset="-127"/>
                <a:sym typeface="나눔고딕" charset="-127"/>
              </a:defRPr>
            </a:lvl3pPr>
            <a:lvl4pPr marL="1600200" indent="-228600" latinLnBrk="1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나눔고딕" charset="-127"/>
                <a:ea typeface="나눔고딕" charset="-127"/>
                <a:sym typeface="나눔고딕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나눔고딕" charset="-127"/>
                <a:ea typeface="나눔고딕" charset="-127"/>
                <a:sym typeface="나눔고딕" charset="-127"/>
              </a:defRPr>
            </a:lvl5pPr>
            <a:lvl6pPr marL="2514600" indent="-22860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나눔고딕" charset="-127"/>
                <a:ea typeface="나눔고딕" charset="-127"/>
                <a:sym typeface="나눔고딕" charset="-127"/>
              </a:defRPr>
            </a:lvl6pPr>
            <a:lvl7pPr marL="2971800" indent="-22860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나눔고딕" charset="-127"/>
                <a:ea typeface="나눔고딕" charset="-127"/>
                <a:sym typeface="나눔고딕" charset="-127"/>
              </a:defRPr>
            </a:lvl7pPr>
            <a:lvl8pPr marL="3429000" indent="-22860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나눔고딕" charset="-127"/>
                <a:ea typeface="나눔고딕" charset="-127"/>
                <a:sym typeface="나눔고딕" charset="-127"/>
              </a:defRPr>
            </a:lvl8pPr>
            <a:lvl9pPr marL="3886200" indent="-22860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나눔고딕" charset="-127"/>
                <a:ea typeface="나눔고딕" charset="-127"/>
                <a:sym typeface="나눔고딕" charset="-127"/>
              </a:defRPr>
            </a:lvl9pPr>
          </a:lstStyle>
          <a:p>
            <a:pPr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TW" altLang="en-US" sz="4800" b="1" dirty="0">
                <a:solidFill>
                  <a:srgbClr val="CC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大綱</a:t>
            </a:r>
            <a:endParaRPr lang="zh-CN" altLang="zh-CN" sz="4800" b="1" dirty="0">
              <a:solidFill>
                <a:srgbClr val="CC33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129" name="直接连接符 25"/>
          <p:cNvCxnSpPr>
            <a:cxnSpLocks noChangeShapeType="1"/>
          </p:cNvCxnSpPr>
          <p:nvPr/>
        </p:nvCxnSpPr>
        <p:spPr bwMode="auto">
          <a:xfrm>
            <a:off x="4147025" y="1576756"/>
            <a:ext cx="3684914" cy="14654"/>
          </a:xfrm>
          <a:prstGeom prst="line">
            <a:avLst/>
          </a:prstGeom>
          <a:noFill/>
          <a:ln w="12700" cap="flat" cmpd="sng">
            <a:solidFill>
              <a:schemeClr val="tx2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pic>
        <p:nvPicPr>
          <p:cNvPr id="5130" name="그림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5456"/>
          <a:stretch>
            <a:fillRect/>
          </a:stretch>
        </p:blipFill>
        <p:spPr bwMode="auto">
          <a:xfrm>
            <a:off x="-143301" y="0"/>
            <a:ext cx="3370844" cy="6888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31" name="그림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4454"/>
          <a:stretch>
            <a:fillRect/>
          </a:stretch>
        </p:blipFill>
        <p:spPr bwMode="auto">
          <a:xfrm>
            <a:off x="9301457" y="-12700"/>
            <a:ext cx="2974703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32" name="圆角矩形 11"/>
          <p:cNvSpPr>
            <a:spLocks/>
          </p:cNvSpPr>
          <p:nvPr/>
        </p:nvSpPr>
        <p:spPr bwMode="auto">
          <a:xfrm rot="5400000">
            <a:off x="3851276" y="2849562"/>
            <a:ext cx="425450" cy="104775"/>
          </a:xfrm>
          <a:custGeom>
            <a:avLst/>
            <a:gdLst>
              <a:gd name="T0" fmla="*/ 87048 w 711052"/>
              <a:gd name="T1" fmla="*/ 0 h 174096"/>
              <a:gd name="T2" fmla="*/ 711052 w 711052"/>
              <a:gd name="T3" fmla="*/ 0 h 174096"/>
              <a:gd name="T4" fmla="*/ 711052 w 711052"/>
              <a:gd name="T5" fmla="*/ 174096 h 174096"/>
              <a:gd name="T6" fmla="*/ 87048 w 711052"/>
              <a:gd name="T7" fmla="*/ 174096 h 174096"/>
              <a:gd name="T8" fmla="*/ 0 w 711052"/>
              <a:gd name="T9" fmla="*/ 87048 h 174096"/>
              <a:gd name="T10" fmla="*/ 87048 w 711052"/>
              <a:gd name="T11" fmla="*/ 0 h 1740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11052" h="174096">
                <a:moveTo>
                  <a:pt x="87048" y="0"/>
                </a:moveTo>
                <a:lnTo>
                  <a:pt x="711052" y="0"/>
                </a:lnTo>
                <a:lnTo>
                  <a:pt x="711052" y="174096"/>
                </a:lnTo>
                <a:lnTo>
                  <a:pt x="87048" y="174096"/>
                </a:lnTo>
                <a:cubicBezTo>
                  <a:pt x="38973" y="174096"/>
                  <a:pt x="0" y="135123"/>
                  <a:pt x="0" y="87048"/>
                </a:cubicBezTo>
                <a:cubicBezTo>
                  <a:pt x="0" y="38973"/>
                  <a:pt x="38973" y="0"/>
                  <a:pt x="87048" y="0"/>
                </a:cubicBezTo>
                <a:close/>
              </a:path>
            </a:pathLst>
          </a:custGeom>
          <a:gradFill rotWithShape="1">
            <a:gsLst>
              <a:gs pos="0">
                <a:srgbClr val="D2A000"/>
              </a:gs>
              <a:gs pos="60001">
                <a:srgbClr val="FFDC6D"/>
              </a:gs>
              <a:gs pos="89000">
                <a:srgbClr val="FFCD2D"/>
              </a:gs>
              <a:gs pos="100000">
                <a:srgbClr val="D2A0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33" name="圆角矩形 11"/>
          <p:cNvSpPr>
            <a:spLocks/>
          </p:cNvSpPr>
          <p:nvPr/>
        </p:nvSpPr>
        <p:spPr bwMode="auto">
          <a:xfrm rot="5400000">
            <a:off x="5419726" y="2849562"/>
            <a:ext cx="425450" cy="104775"/>
          </a:xfrm>
          <a:custGeom>
            <a:avLst/>
            <a:gdLst>
              <a:gd name="T0" fmla="*/ 87048 w 711052"/>
              <a:gd name="T1" fmla="*/ 0 h 174096"/>
              <a:gd name="T2" fmla="*/ 711052 w 711052"/>
              <a:gd name="T3" fmla="*/ 0 h 174096"/>
              <a:gd name="T4" fmla="*/ 711052 w 711052"/>
              <a:gd name="T5" fmla="*/ 174096 h 174096"/>
              <a:gd name="T6" fmla="*/ 87048 w 711052"/>
              <a:gd name="T7" fmla="*/ 174096 h 174096"/>
              <a:gd name="T8" fmla="*/ 0 w 711052"/>
              <a:gd name="T9" fmla="*/ 87048 h 174096"/>
              <a:gd name="T10" fmla="*/ 87048 w 711052"/>
              <a:gd name="T11" fmla="*/ 0 h 1740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11052" h="174096">
                <a:moveTo>
                  <a:pt x="87048" y="0"/>
                </a:moveTo>
                <a:lnTo>
                  <a:pt x="711052" y="0"/>
                </a:lnTo>
                <a:lnTo>
                  <a:pt x="711052" y="174096"/>
                </a:lnTo>
                <a:lnTo>
                  <a:pt x="87048" y="174096"/>
                </a:lnTo>
                <a:cubicBezTo>
                  <a:pt x="38973" y="174096"/>
                  <a:pt x="0" y="135123"/>
                  <a:pt x="0" y="87048"/>
                </a:cubicBezTo>
                <a:cubicBezTo>
                  <a:pt x="0" y="38973"/>
                  <a:pt x="38973" y="0"/>
                  <a:pt x="87048" y="0"/>
                </a:cubicBezTo>
                <a:close/>
              </a:path>
            </a:pathLst>
          </a:custGeom>
          <a:gradFill rotWithShape="1">
            <a:gsLst>
              <a:gs pos="0">
                <a:srgbClr val="D2A000"/>
              </a:gs>
              <a:gs pos="60001">
                <a:srgbClr val="FFDC6D"/>
              </a:gs>
              <a:gs pos="89000">
                <a:srgbClr val="FFCD2D"/>
              </a:gs>
              <a:gs pos="100000">
                <a:srgbClr val="D2A0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34" name="矩形 8"/>
          <p:cNvSpPr>
            <a:spLocks noChangeArrowheads="1"/>
          </p:cNvSpPr>
          <p:nvPr/>
        </p:nvSpPr>
        <p:spPr bwMode="auto">
          <a:xfrm rot="5400000">
            <a:off x="6553139" y="-1163361"/>
            <a:ext cx="221650" cy="8062960"/>
          </a:xfrm>
          <a:prstGeom prst="rect">
            <a:avLst/>
          </a:prstGeom>
          <a:gradFill rotWithShape="0">
            <a:gsLst>
              <a:gs pos="0">
                <a:srgbClr val="DBDBDB"/>
              </a:gs>
              <a:gs pos="51000">
                <a:srgbClr val="ABABAB"/>
              </a:gs>
              <a:gs pos="100000">
                <a:srgbClr val="DBDBDB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400">
              <a:solidFill>
                <a:srgbClr val="FFFFF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135" name="圆角矩形 11"/>
          <p:cNvSpPr>
            <a:spLocks/>
          </p:cNvSpPr>
          <p:nvPr/>
        </p:nvSpPr>
        <p:spPr bwMode="auto">
          <a:xfrm rot="5400000">
            <a:off x="6988176" y="2849562"/>
            <a:ext cx="425450" cy="104775"/>
          </a:xfrm>
          <a:custGeom>
            <a:avLst/>
            <a:gdLst>
              <a:gd name="T0" fmla="*/ 87048 w 711052"/>
              <a:gd name="T1" fmla="*/ 0 h 174096"/>
              <a:gd name="T2" fmla="*/ 711052 w 711052"/>
              <a:gd name="T3" fmla="*/ 0 h 174096"/>
              <a:gd name="T4" fmla="*/ 711052 w 711052"/>
              <a:gd name="T5" fmla="*/ 174096 h 174096"/>
              <a:gd name="T6" fmla="*/ 87048 w 711052"/>
              <a:gd name="T7" fmla="*/ 174096 h 174096"/>
              <a:gd name="T8" fmla="*/ 0 w 711052"/>
              <a:gd name="T9" fmla="*/ 87048 h 174096"/>
              <a:gd name="T10" fmla="*/ 87048 w 711052"/>
              <a:gd name="T11" fmla="*/ 0 h 1740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11052" h="174096">
                <a:moveTo>
                  <a:pt x="87048" y="0"/>
                </a:moveTo>
                <a:lnTo>
                  <a:pt x="711052" y="0"/>
                </a:lnTo>
                <a:lnTo>
                  <a:pt x="711052" y="174096"/>
                </a:lnTo>
                <a:lnTo>
                  <a:pt x="87048" y="174096"/>
                </a:lnTo>
                <a:cubicBezTo>
                  <a:pt x="38973" y="174096"/>
                  <a:pt x="0" y="135123"/>
                  <a:pt x="0" y="87048"/>
                </a:cubicBezTo>
                <a:cubicBezTo>
                  <a:pt x="0" y="38973"/>
                  <a:pt x="38973" y="0"/>
                  <a:pt x="87048" y="0"/>
                </a:cubicBezTo>
                <a:close/>
              </a:path>
            </a:pathLst>
          </a:custGeom>
          <a:gradFill rotWithShape="1">
            <a:gsLst>
              <a:gs pos="0">
                <a:srgbClr val="D2A000"/>
              </a:gs>
              <a:gs pos="60001">
                <a:srgbClr val="FFDC6D"/>
              </a:gs>
              <a:gs pos="89000">
                <a:srgbClr val="FFCD2D"/>
              </a:gs>
              <a:gs pos="100000">
                <a:srgbClr val="D2A0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36" name="圆角矩形 11"/>
          <p:cNvSpPr>
            <a:spLocks/>
          </p:cNvSpPr>
          <p:nvPr/>
        </p:nvSpPr>
        <p:spPr bwMode="auto">
          <a:xfrm rot="5400000">
            <a:off x="8556626" y="2849562"/>
            <a:ext cx="425450" cy="104775"/>
          </a:xfrm>
          <a:custGeom>
            <a:avLst/>
            <a:gdLst>
              <a:gd name="T0" fmla="*/ 87048 w 711052"/>
              <a:gd name="T1" fmla="*/ 0 h 174096"/>
              <a:gd name="T2" fmla="*/ 711052 w 711052"/>
              <a:gd name="T3" fmla="*/ 0 h 174096"/>
              <a:gd name="T4" fmla="*/ 711052 w 711052"/>
              <a:gd name="T5" fmla="*/ 174096 h 174096"/>
              <a:gd name="T6" fmla="*/ 87048 w 711052"/>
              <a:gd name="T7" fmla="*/ 174096 h 174096"/>
              <a:gd name="T8" fmla="*/ 0 w 711052"/>
              <a:gd name="T9" fmla="*/ 87048 h 174096"/>
              <a:gd name="T10" fmla="*/ 87048 w 711052"/>
              <a:gd name="T11" fmla="*/ 0 h 1740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11052" h="174096">
                <a:moveTo>
                  <a:pt x="87048" y="0"/>
                </a:moveTo>
                <a:lnTo>
                  <a:pt x="711052" y="0"/>
                </a:lnTo>
                <a:lnTo>
                  <a:pt x="711052" y="174096"/>
                </a:lnTo>
                <a:lnTo>
                  <a:pt x="87048" y="174096"/>
                </a:lnTo>
                <a:cubicBezTo>
                  <a:pt x="38973" y="174096"/>
                  <a:pt x="0" y="135123"/>
                  <a:pt x="0" y="87048"/>
                </a:cubicBezTo>
                <a:cubicBezTo>
                  <a:pt x="0" y="38973"/>
                  <a:pt x="38973" y="0"/>
                  <a:pt x="87048" y="0"/>
                </a:cubicBezTo>
                <a:close/>
              </a:path>
            </a:pathLst>
          </a:custGeom>
          <a:gradFill rotWithShape="1">
            <a:gsLst>
              <a:gs pos="0">
                <a:srgbClr val="D2A000"/>
              </a:gs>
              <a:gs pos="60001">
                <a:srgbClr val="FFDC6D"/>
              </a:gs>
              <a:gs pos="89000">
                <a:srgbClr val="FFCD2D"/>
              </a:gs>
              <a:gs pos="100000">
                <a:srgbClr val="D2A0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37" name="圆角矩形 4"/>
          <p:cNvSpPr>
            <a:spLocks/>
          </p:cNvSpPr>
          <p:nvPr/>
        </p:nvSpPr>
        <p:spPr bwMode="auto">
          <a:xfrm rot="5400000">
            <a:off x="3144833" y="2948783"/>
            <a:ext cx="1166813" cy="647700"/>
          </a:xfrm>
          <a:custGeom>
            <a:avLst/>
            <a:gdLst>
              <a:gd name="T0" fmla="*/ 0 w 1944216"/>
              <a:gd name="T1" fmla="*/ 0 h 1080120"/>
              <a:gd name="T2" fmla="*/ 1404156 w 1944216"/>
              <a:gd name="T3" fmla="*/ 0 h 1080120"/>
              <a:gd name="T4" fmla="*/ 1944216 w 1944216"/>
              <a:gd name="T5" fmla="*/ 540060 h 1080120"/>
              <a:gd name="T6" fmla="*/ 1404156 w 1944216"/>
              <a:gd name="T7" fmla="*/ 1080120 h 1080120"/>
              <a:gd name="T8" fmla="*/ 0 w 1944216"/>
              <a:gd name="T9" fmla="*/ 1080120 h 1080120"/>
              <a:gd name="T10" fmla="*/ 0 w 1944216"/>
              <a:gd name="T11" fmla="*/ 0 h 1080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44216" h="1080120">
                <a:moveTo>
                  <a:pt x="0" y="0"/>
                </a:moveTo>
                <a:lnTo>
                  <a:pt x="1404156" y="0"/>
                </a:lnTo>
                <a:cubicBezTo>
                  <a:pt x="1702423" y="0"/>
                  <a:pt x="1944216" y="241793"/>
                  <a:pt x="1944216" y="540060"/>
                </a:cubicBezTo>
                <a:cubicBezTo>
                  <a:pt x="1944216" y="838327"/>
                  <a:pt x="1702423" y="1080120"/>
                  <a:pt x="1404156" y="1080120"/>
                </a:cubicBezTo>
                <a:lnTo>
                  <a:pt x="0" y="1080120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outerShdw dist="25401" dir="2700000" algn="ctr" rotWithShape="0">
              <a:srgbClr val="000000">
                <a:alpha val="12999"/>
              </a:srgb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5138" name="椭圆 93"/>
          <p:cNvGrpSpPr>
            <a:grpSpLocks/>
          </p:cNvGrpSpPr>
          <p:nvPr/>
        </p:nvGrpSpPr>
        <p:grpSpPr bwMode="auto">
          <a:xfrm>
            <a:off x="3486150" y="3268663"/>
            <a:ext cx="495300" cy="487362"/>
            <a:chOff x="0" y="0"/>
            <a:chExt cx="312" cy="307"/>
          </a:xfrm>
        </p:grpSpPr>
        <p:pic>
          <p:nvPicPr>
            <p:cNvPr id="5139" name="椭圆 93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12" cy="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40" name="Text Box 20"/>
            <p:cNvSpPr txBox="1">
              <a:spLocks noChangeArrowheads="1"/>
            </p:cNvSpPr>
            <p:nvPr/>
          </p:nvSpPr>
          <p:spPr bwMode="auto">
            <a:xfrm>
              <a:off x="50" y="48"/>
              <a:ext cx="21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latinLnBrk="1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latinLnBrk="1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latinLnBrk="1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latinLnBrk="1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latinLnBrk="1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b="1" dirty="0">
                  <a:solidFill>
                    <a:srgbClr val="FFC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01</a:t>
              </a:r>
              <a:endParaRPr lang="zh-CN" altLang="en-US" b="1" dirty="0">
                <a:solidFill>
                  <a:srgbClr val="FFC000"/>
                </a:solidFill>
                <a:latin typeface="Segoe UI" panose="020B0502040204020203" pitchFamily="34" charset="0"/>
                <a:ea typeface="幼圆" panose="02010509060101010101" pitchFamily="49" charset="-122"/>
              </a:endParaRPr>
            </a:p>
          </p:txBody>
        </p:sp>
      </p:grpSp>
      <p:sp>
        <p:nvSpPr>
          <p:cNvPr id="5141" name="圆角矩形 4"/>
          <p:cNvSpPr>
            <a:spLocks/>
          </p:cNvSpPr>
          <p:nvPr/>
        </p:nvSpPr>
        <p:spPr bwMode="auto">
          <a:xfrm rot="5400000">
            <a:off x="4723606" y="2948782"/>
            <a:ext cx="1166813" cy="647700"/>
          </a:xfrm>
          <a:custGeom>
            <a:avLst/>
            <a:gdLst>
              <a:gd name="T0" fmla="*/ 0 w 1944216"/>
              <a:gd name="T1" fmla="*/ 0 h 1080120"/>
              <a:gd name="T2" fmla="*/ 1404156 w 1944216"/>
              <a:gd name="T3" fmla="*/ 0 h 1080120"/>
              <a:gd name="T4" fmla="*/ 1944216 w 1944216"/>
              <a:gd name="T5" fmla="*/ 540060 h 1080120"/>
              <a:gd name="T6" fmla="*/ 1404156 w 1944216"/>
              <a:gd name="T7" fmla="*/ 1080120 h 1080120"/>
              <a:gd name="T8" fmla="*/ 0 w 1944216"/>
              <a:gd name="T9" fmla="*/ 1080120 h 1080120"/>
              <a:gd name="T10" fmla="*/ 0 w 1944216"/>
              <a:gd name="T11" fmla="*/ 0 h 1080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44216" h="1080120">
                <a:moveTo>
                  <a:pt x="0" y="0"/>
                </a:moveTo>
                <a:lnTo>
                  <a:pt x="1404156" y="0"/>
                </a:lnTo>
                <a:cubicBezTo>
                  <a:pt x="1702423" y="0"/>
                  <a:pt x="1944216" y="241793"/>
                  <a:pt x="1944216" y="540060"/>
                </a:cubicBezTo>
                <a:cubicBezTo>
                  <a:pt x="1944216" y="838327"/>
                  <a:pt x="1702423" y="1080120"/>
                  <a:pt x="1404156" y="1080120"/>
                </a:cubicBezTo>
                <a:lnTo>
                  <a:pt x="0" y="1080120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outerShdw dist="25401" dir="2700000" algn="ctr" rotWithShape="0">
              <a:srgbClr val="000000">
                <a:alpha val="12999"/>
              </a:srgb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5142" name="椭圆 24"/>
          <p:cNvGrpSpPr>
            <a:grpSpLocks/>
          </p:cNvGrpSpPr>
          <p:nvPr/>
        </p:nvGrpSpPr>
        <p:grpSpPr bwMode="auto">
          <a:xfrm>
            <a:off x="5059363" y="3268663"/>
            <a:ext cx="487362" cy="487362"/>
            <a:chOff x="0" y="0"/>
            <a:chExt cx="307" cy="307"/>
          </a:xfrm>
        </p:grpSpPr>
        <p:pic>
          <p:nvPicPr>
            <p:cNvPr id="5143" name="椭圆 24"/>
            <p:cNvPicPr>
              <a:picLocks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07" cy="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44" name="Text Box 24"/>
            <p:cNvSpPr txBox="1">
              <a:spLocks noChangeArrowheads="1"/>
            </p:cNvSpPr>
            <p:nvPr/>
          </p:nvSpPr>
          <p:spPr bwMode="auto">
            <a:xfrm>
              <a:off x="46" y="48"/>
              <a:ext cx="21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latinLnBrk="1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latinLnBrk="1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latinLnBrk="1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latinLnBrk="1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latinLnBrk="1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b="1">
                  <a:solidFill>
                    <a:srgbClr val="FFC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02</a:t>
              </a:r>
              <a:endParaRPr lang="zh-CN" altLang="en-US" b="1">
                <a:solidFill>
                  <a:srgbClr val="FFC000"/>
                </a:solidFill>
                <a:latin typeface="Segoe UI" panose="020B0502040204020203" pitchFamily="34" charset="0"/>
                <a:ea typeface="幼圆" panose="02010509060101010101" pitchFamily="49" charset="-122"/>
              </a:endParaRPr>
            </a:p>
          </p:txBody>
        </p:sp>
      </p:grpSp>
      <p:sp>
        <p:nvSpPr>
          <p:cNvPr id="5145" name="圆角矩形 4"/>
          <p:cNvSpPr>
            <a:spLocks/>
          </p:cNvSpPr>
          <p:nvPr/>
        </p:nvSpPr>
        <p:spPr bwMode="auto">
          <a:xfrm rot="5400000">
            <a:off x="6291262" y="2947988"/>
            <a:ext cx="1166813" cy="649288"/>
          </a:xfrm>
          <a:custGeom>
            <a:avLst/>
            <a:gdLst>
              <a:gd name="T0" fmla="*/ 0 w 1944216"/>
              <a:gd name="T1" fmla="*/ 0 h 1080120"/>
              <a:gd name="T2" fmla="*/ 1404156 w 1944216"/>
              <a:gd name="T3" fmla="*/ 0 h 1080120"/>
              <a:gd name="T4" fmla="*/ 1944216 w 1944216"/>
              <a:gd name="T5" fmla="*/ 540060 h 1080120"/>
              <a:gd name="T6" fmla="*/ 1404156 w 1944216"/>
              <a:gd name="T7" fmla="*/ 1080120 h 1080120"/>
              <a:gd name="T8" fmla="*/ 0 w 1944216"/>
              <a:gd name="T9" fmla="*/ 1080120 h 1080120"/>
              <a:gd name="T10" fmla="*/ 0 w 1944216"/>
              <a:gd name="T11" fmla="*/ 0 h 1080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44216" h="1080120">
                <a:moveTo>
                  <a:pt x="0" y="0"/>
                </a:moveTo>
                <a:lnTo>
                  <a:pt x="1404156" y="0"/>
                </a:lnTo>
                <a:cubicBezTo>
                  <a:pt x="1702423" y="0"/>
                  <a:pt x="1944216" y="241793"/>
                  <a:pt x="1944216" y="540060"/>
                </a:cubicBezTo>
                <a:cubicBezTo>
                  <a:pt x="1944216" y="838327"/>
                  <a:pt x="1702423" y="1080120"/>
                  <a:pt x="1404156" y="1080120"/>
                </a:cubicBezTo>
                <a:lnTo>
                  <a:pt x="0" y="1080120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outerShdw dist="25401" dir="2700000" algn="ctr" rotWithShape="0">
              <a:srgbClr val="000000">
                <a:alpha val="12999"/>
              </a:srgb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5146" name="椭圆 28"/>
          <p:cNvGrpSpPr>
            <a:grpSpLocks/>
          </p:cNvGrpSpPr>
          <p:nvPr/>
        </p:nvGrpSpPr>
        <p:grpSpPr bwMode="auto">
          <a:xfrm>
            <a:off x="6626225" y="3268663"/>
            <a:ext cx="487363" cy="487362"/>
            <a:chOff x="0" y="0"/>
            <a:chExt cx="307" cy="307"/>
          </a:xfrm>
        </p:grpSpPr>
        <p:pic>
          <p:nvPicPr>
            <p:cNvPr id="5147" name="椭圆 28"/>
            <p:cNvPicPr>
              <a:picLocks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07" cy="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48" name="Text Box 28"/>
            <p:cNvSpPr txBox="1">
              <a:spLocks noChangeArrowheads="1"/>
            </p:cNvSpPr>
            <p:nvPr/>
          </p:nvSpPr>
          <p:spPr bwMode="auto">
            <a:xfrm>
              <a:off x="47" y="48"/>
              <a:ext cx="21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latinLnBrk="1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latinLnBrk="1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latinLnBrk="1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latinLnBrk="1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latinLnBrk="1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b="1">
                  <a:solidFill>
                    <a:srgbClr val="FFC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03</a:t>
              </a:r>
              <a:endParaRPr lang="zh-CN" altLang="en-US" b="1">
                <a:solidFill>
                  <a:srgbClr val="FFC000"/>
                </a:solidFill>
                <a:latin typeface="Segoe UI" panose="020B0502040204020203" pitchFamily="34" charset="0"/>
                <a:ea typeface="幼圆" panose="02010509060101010101" pitchFamily="49" charset="-122"/>
              </a:endParaRPr>
            </a:p>
          </p:txBody>
        </p:sp>
      </p:grpSp>
      <p:sp>
        <p:nvSpPr>
          <p:cNvPr id="5149" name="圆角矩形 4"/>
          <p:cNvSpPr>
            <a:spLocks/>
          </p:cNvSpPr>
          <p:nvPr/>
        </p:nvSpPr>
        <p:spPr bwMode="auto">
          <a:xfrm rot="5400000">
            <a:off x="7859712" y="2947988"/>
            <a:ext cx="1166813" cy="649288"/>
          </a:xfrm>
          <a:custGeom>
            <a:avLst/>
            <a:gdLst>
              <a:gd name="T0" fmla="*/ 0 w 1944216"/>
              <a:gd name="T1" fmla="*/ 0 h 1080120"/>
              <a:gd name="T2" fmla="*/ 1404156 w 1944216"/>
              <a:gd name="T3" fmla="*/ 0 h 1080120"/>
              <a:gd name="T4" fmla="*/ 1944216 w 1944216"/>
              <a:gd name="T5" fmla="*/ 540060 h 1080120"/>
              <a:gd name="T6" fmla="*/ 1404156 w 1944216"/>
              <a:gd name="T7" fmla="*/ 1080120 h 1080120"/>
              <a:gd name="T8" fmla="*/ 0 w 1944216"/>
              <a:gd name="T9" fmla="*/ 1080120 h 1080120"/>
              <a:gd name="T10" fmla="*/ 0 w 1944216"/>
              <a:gd name="T11" fmla="*/ 0 h 1080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44216" h="1080120">
                <a:moveTo>
                  <a:pt x="0" y="0"/>
                </a:moveTo>
                <a:lnTo>
                  <a:pt x="1404156" y="0"/>
                </a:lnTo>
                <a:cubicBezTo>
                  <a:pt x="1702423" y="0"/>
                  <a:pt x="1944216" y="241793"/>
                  <a:pt x="1944216" y="540060"/>
                </a:cubicBezTo>
                <a:cubicBezTo>
                  <a:pt x="1944216" y="838327"/>
                  <a:pt x="1702423" y="1080120"/>
                  <a:pt x="1404156" y="1080120"/>
                </a:cubicBezTo>
                <a:lnTo>
                  <a:pt x="0" y="1080120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outerShdw dist="25401" dir="2700000" algn="ctr" rotWithShape="0">
              <a:srgbClr val="000000">
                <a:alpha val="12999"/>
              </a:srgb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5150" name="椭圆 32"/>
          <p:cNvGrpSpPr>
            <a:grpSpLocks/>
          </p:cNvGrpSpPr>
          <p:nvPr/>
        </p:nvGrpSpPr>
        <p:grpSpPr bwMode="auto">
          <a:xfrm>
            <a:off x="8193088" y="3268663"/>
            <a:ext cx="487362" cy="487362"/>
            <a:chOff x="0" y="0"/>
            <a:chExt cx="307" cy="307"/>
          </a:xfrm>
        </p:grpSpPr>
        <p:pic>
          <p:nvPicPr>
            <p:cNvPr id="5151" name="椭圆 32"/>
            <p:cNvPicPr>
              <a:picLocks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07" cy="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52" name="Text Box 32"/>
            <p:cNvSpPr txBox="1">
              <a:spLocks noChangeArrowheads="1"/>
            </p:cNvSpPr>
            <p:nvPr/>
          </p:nvSpPr>
          <p:spPr bwMode="auto">
            <a:xfrm>
              <a:off x="48" y="48"/>
              <a:ext cx="21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latinLnBrk="1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latinLnBrk="1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latinLnBrk="1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latinLnBrk="1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latinLnBrk="1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b="1">
                  <a:solidFill>
                    <a:srgbClr val="FFC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04</a:t>
              </a:r>
              <a:endParaRPr lang="zh-CN" altLang="en-US" b="1">
                <a:solidFill>
                  <a:srgbClr val="FFC000"/>
                </a:solidFill>
                <a:latin typeface="Segoe UI" panose="020B0502040204020203" pitchFamily="34" charset="0"/>
                <a:ea typeface="幼圆" panose="02010509060101010101" pitchFamily="49" charset="-122"/>
              </a:endParaRPr>
            </a:p>
          </p:txBody>
        </p:sp>
      </p:grpSp>
      <p:sp>
        <p:nvSpPr>
          <p:cNvPr id="38" name="圆角矩形 11">
            <a:extLst>
              <a:ext uri="{FF2B5EF4-FFF2-40B4-BE49-F238E27FC236}">
                <a16:creationId xmlns="" xmlns:a16="http://schemas.microsoft.com/office/drawing/2014/main" id="{F0E8CFDC-DACE-4AE4-88D8-5CFBBDC6C547}"/>
              </a:ext>
            </a:extLst>
          </p:cNvPr>
          <p:cNvSpPr>
            <a:spLocks/>
          </p:cNvSpPr>
          <p:nvPr/>
        </p:nvSpPr>
        <p:spPr bwMode="auto">
          <a:xfrm rot="5400000">
            <a:off x="9781544" y="2886077"/>
            <a:ext cx="425450" cy="104775"/>
          </a:xfrm>
          <a:custGeom>
            <a:avLst/>
            <a:gdLst>
              <a:gd name="T0" fmla="*/ 87048 w 711052"/>
              <a:gd name="T1" fmla="*/ 0 h 174096"/>
              <a:gd name="T2" fmla="*/ 711052 w 711052"/>
              <a:gd name="T3" fmla="*/ 0 h 174096"/>
              <a:gd name="T4" fmla="*/ 711052 w 711052"/>
              <a:gd name="T5" fmla="*/ 174096 h 174096"/>
              <a:gd name="T6" fmla="*/ 87048 w 711052"/>
              <a:gd name="T7" fmla="*/ 174096 h 174096"/>
              <a:gd name="T8" fmla="*/ 0 w 711052"/>
              <a:gd name="T9" fmla="*/ 87048 h 174096"/>
              <a:gd name="T10" fmla="*/ 87048 w 711052"/>
              <a:gd name="T11" fmla="*/ 0 h 1740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11052" h="174096">
                <a:moveTo>
                  <a:pt x="87048" y="0"/>
                </a:moveTo>
                <a:lnTo>
                  <a:pt x="711052" y="0"/>
                </a:lnTo>
                <a:lnTo>
                  <a:pt x="711052" y="174096"/>
                </a:lnTo>
                <a:lnTo>
                  <a:pt x="87048" y="174096"/>
                </a:lnTo>
                <a:cubicBezTo>
                  <a:pt x="38973" y="174096"/>
                  <a:pt x="0" y="135123"/>
                  <a:pt x="0" y="87048"/>
                </a:cubicBezTo>
                <a:cubicBezTo>
                  <a:pt x="0" y="38973"/>
                  <a:pt x="38973" y="0"/>
                  <a:pt x="87048" y="0"/>
                </a:cubicBezTo>
                <a:close/>
              </a:path>
            </a:pathLst>
          </a:custGeom>
          <a:gradFill rotWithShape="1">
            <a:gsLst>
              <a:gs pos="0">
                <a:srgbClr val="D2A000"/>
              </a:gs>
              <a:gs pos="60001">
                <a:srgbClr val="FFDC6D"/>
              </a:gs>
              <a:gs pos="89000">
                <a:srgbClr val="FFCD2D"/>
              </a:gs>
              <a:gs pos="100000">
                <a:srgbClr val="D2A0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7" name="TextBox 33">
            <a:extLst>
              <a:ext uri="{FF2B5EF4-FFF2-40B4-BE49-F238E27FC236}">
                <a16:creationId xmlns="" xmlns:a16="http://schemas.microsoft.com/office/drawing/2014/main" id="{B3BC73C3-852A-4A5E-8CDE-8A632C9BB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27007" y="3994450"/>
            <a:ext cx="1468437" cy="139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TW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後記</a:t>
            </a:r>
            <a:endParaRPr lang="zh-CN" altLang="en-US" sz="2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圆角矩形 11">
            <a:extLst>
              <a:ext uri="{FF2B5EF4-FFF2-40B4-BE49-F238E27FC236}">
                <a16:creationId xmlns="" xmlns:a16="http://schemas.microsoft.com/office/drawing/2014/main" id="{9D776928-B0B8-4A20-9D68-DCD8142D8CF8}"/>
              </a:ext>
            </a:extLst>
          </p:cNvPr>
          <p:cNvSpPr>
            <a:spLocks/>
          </p:cNvSpPr>
          <p:nvPr/>
        </p:nvSpPr>
        <p:spPr bwMode="auto">
          <a:xfrm rot="5400000">
            <a:off x="10082212" y="2917632"/>
            <a:ext cx="425450" cy="104775"/>
          </a:xfrm>
          <a:custGeom>
            <a:avLst/>
            <a:gdLst>
              <a:gd name="T0" fmla="*/ 87048 w 711052"/>
              <a:gd name="T1" fmla="*/ 0 h 174096"/>
              <a:gd name="T2" fmla="*/ 711052 w 711052"/>
              <a:gd name="T3" fmla="*/ 0 h 174096"/>
              <a:gd name="T4" fmla="*/ 711052 w 711052"/>
              <a:gd name="T5" fmla="*/ 174096 h 174096"/>
              <a:gd name="T6" fmla="*/ 87048 w 711052"/>
              <a:gd name="T7" fmla="*/ 174096 h 174096"/>
              <a:gd name="T8" fmla="*/ 0 w 711052"/>
              <a:gd name="T9" fmla="*/ 87048 h 174096"/>
              <a:gd name="T10" fmla="*/ 87048 w 711052"/>
              <a:gd name="T11" fmla="*/ 0 h 1740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11052" h="174096">
                <a:moveTo>
                  <a:pt x="87048" y="0"/>
                </a:moveTo>
                <a:lnTo>
                  <a:pt x="711052" y="0"/>
                </a:lnTo>
                <a:lnTo>
                  <a:pt x="711052" y="174096"/>
                </a:lnTo>
                <a:lnTo>
                  <a:pt x="87048" y="174096"/>
                </a:lnTo>
                <a:cubicBezTo>
                  <a:pt x="38973" y="174096"/>
                  <a:pt x="0" y="135123"/>
                  <a:pt x="0" y="87048"/>
                </a:cubicBezTo>
                <a:cubicBezTo>
                  <a:pt x="0" y="38973"/>
                  <a:pt x="38973" y="0"/>
                  <a:pt x="87048" y="0"/>
                </a:cubicBezTo>
                <a:close/>
              </a:path>
            </a:pathLst>
          </a:custGeom>
          <a:gradFill rotWithShape="1">
            <a:gsLst>
              <a:gs pos="0">
                <a:srgbClr val="D2A000"/>
              </a:gs>
              <a:gs pos="60001">
                <a:srgbClr val="FFDC6D"/>
              </a:gs>
              <a:gs pos="89000">
                <a:srgbClr val="FFCD2D"/>
              </a:gs>
              <a:gs pos="100000">
                <a:srgbClr val="D2A0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" name="圆角矩形 4">
            <a:extLst>
              <a:ext uri="{FF2B5EF4-FFF2-40B4-BE49-F238E27FC236}">
                <a16:creationId xmlns="" xmlns:a16="http://schemas.microsoft.com/office/drawing/2014/main" id="{F3E59ABC-AB21-46B1-BB24-351C164F9867}"/>
              </a:ext>
            </a:extLst>
          </p:cNvPr>
          <p:cNvSpPr>
            <a:spLocks/>
          </p:cNvSpPr>
          <p:nvPr/>
        </p:nvSpPr>
        <p:spPr bwMode="auto">
          <a:xfrm rot="5400000">
            <a:off x="9358474" y="2985296"/>
            <a:ext cx="1166813" cy="647700"/>
          </a:xfrm>
          <a:custGeom>
            <a:avLst/>
            <a:gdLst>
              <a:gd name="T0" fmla="*/ 0 w 1944216"/>
              <a:gd name="T1" fmla="*/ 0 h 1080120"/>
              <a:gd name="T2" fmla="*/ 1404156 w 1944216"/>
              <a:gd name="T3" fmla="*/ 0 h 1080120"/>
              <a:gd name="T4" fmla="*/ 1944216 w 1944216"/>
              <a:gd name="T5" fmla="*/ 540060 h 1080120"/>
              <a:gd name="T6" fmla="*/ 1404156 w 1944216"/>
              <a:gd name="T7" fmla="*/ 1080120 h 1080120"/>
              <a:gd name="T8" fmla="*/ 0 w 1944216"/>
              <a:gd name="T9" fmla="*/ 1080120 h 1080120"/>
              <a:gd name="T10" fmla="*/ 0 w 1944216"/>
              <a:gd name="T11" fmla="*/ 0 h 1080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44216" h="1080120">
                <a:moveTo>
                  <a:pt x="0" y="0"/>
                </a:moveTo>
                <a:lnTo>
                  <a:pt x="1404156" y="0"/>
                </a:lnTo>
                <a:cubicBezTo>
                  <a:pt x="1702423" y="0"/>
                  <a:pt x="1944216" y="241793"/>
                  <a:pt x="1944216" y="540060"/>
                </a:cubicBezTo>
                <a:cubicBezTo>
                  <a:pt x="1944216" y="838327"/>
                  <a:pt x="1702423" y="1080120"/>
                  <a:pt x="1404156" y="1080120"/>
                </a:cubicBezTo>
                <a:lnTo>
                  <a:pt x="0" y="1080120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outerShdw dist="25401" dir="2700000" algn="ctr" rotWithShape="0">
              <a:srgbClr val="000000">
                <a:alpha val="12999"/>
              </a:srgb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41" name="椭圆 32">
            <a:extLst>
              <a:ext uri="{FF2B5EF4-FFF2-40B4-BE49-F238E27FC236}">
                <a16:creationId xmlns="" xmlns:a16="http://schemas.microsoft.com/office/drawing/2014/main" id="{04390EB7-E7B6-4BC3-A2AA-C9E6D95A9B1D}"/>
              </a:ext>
            </a:extLst>
          </p:cNvPr>
          <p:cNvGrpSpPr>
            <a:grpSpLocks/>
          </p:cNvGrpSpPr>
          <p:nvPr/>
        </p:nvGrpSpPr>
        <p:grpSpPr bwMode="auto">
          <a:xfrm>
            <a:off x="9712331" y="3231357"/>
            <a:ext cx="487362" cy="487362"/>
            <a:chOff x="0" y="0"/>
            <a:chExt cx="307" cy="307"/>
          </a:xfrm>
        </p:grpSpPr>
        <p:pic>
          <p:nvPicPr>
            <p:cNvPr id="42" name="椭圆 32">
              <a:extLst>
                <a:ext uri="{FF2B5EF4-FFF2-40B4-BE49-F238E27FC236}">
                  <a16:creationId xmlns="" xmlns:a16="http://schemas.microsoft.com/office/drawing/2014/main" id="{2B13FDE5-BEF7-4F4E-9560-91C63DC95DA0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07" cy="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" name="Text Box 32">
              <a:extLst>
                <a:ext uri="{FF2B5EF4-FFF2-40B4-BE49-F238E27FC236}">
                  <a16:creationId xmlns="" xmlns:a16="http://schemas.microsoft.com/office/drawing/2014/main" id="{921F51DE-4A7E-4A91-A637-F9FED041B2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" y="48"/>
              <a:ext cx="21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latinLnBrk="1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latinLnBrk="1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latinLnBrk="1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latinLnBrk="1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latinLnBrk="1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b="1" dirty="0">
                  <a:solidFill>
                    <a:srgbClr val="FFC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05</a:t>
              </a:r>
              <a:endParaRPr lang="zh-CN" altLang="en-US" b="1" dirty="0">
                <a:solidFill>
                  <a:srgbClr val="FFC000"/>
                </a:solidFill>
                <a:latin typeface="Segoe UI" panose="020B0502040204020203" pitchFamily="34" charset="0"/>
                <a:ea typeface="幼圆" panose="02010509060101010101" pitchFamily="49" charset="-122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08532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MH_Text_1"/>
          <p:cNvSpPr txBox="1">
            <a:spLocks noChangeArrowheads="1"/>
          </p:cNvSpPr>
          <p:nvPr/>
        </p:nvSpPr>
        <p:spPr bwMode="auto">
          <a:xfrm>
            <a:off x="881062" y="1935162"/>
            <a:ext cx="7470775" cy="431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나눔고딕" charset="-127"/>
                <a:ea typeface="나눔고딕" charset="-127"/>
                <a:sym typeface="나눔고딕" charset="-127"/>
              </a:defRPr>
            </a:lvl1pPr>
            <a:lvl2pPr marL="742950" indent="-285750" latinLnBrk="1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나눔고딕" charset="-127"/>
                <a:ea typeface="나눔고딕" charset="-127"/>
                <a:sym typeface="나눔고딕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나눔고딕" charset="-127"/>
                <a:ea typeface="나눔고딕" charset="-127"/>
                <a:sym typeface="나눔고딕" charset="-127"/>
              </a:defRPr>
            </a:lvl3pPr>
            <a:lvl4pPr marL="1600200" indent="-228600" latinLnBrk="1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나눔고딕" charset="-127"/>
                <a:ea typeface="나눔고딕" charset="-127"/>
                <a:sym typeface="나눔고딕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나눔고딕" charset="-127"/>
                <a:ea typeface="나눔고딕" charset="-127"/>
                <a:sym typeface="나눔고딕" charset="-127"/>
              </a:defRPr>
            </a:lvl5pPr>
            <a:lvl6pPr marL="2514600" indent="-22860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나눔고딕" charset="-127"/>
                <a:ea typeface="나눔고딕" charset="-127"/>
                <a:sym typeface="나눔고딕" charset="-127"/>
              </a:defRPr>
            </a:lvl6pPr>
            <a:lvl7pPr marL="2971800" indent="-22860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나눔고딕" charset="-127"/>
                <a:ea typeface="나눔고딕" charset="-127"/>
                <a:sym typeface="나눔고딕" charset="-127"/>
              </a:defRPr>
            </a:lvl7pPr>
            <a:lvl8pPr marL="3429000" indent="-22860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나눔고딕" charset="-127"/>
                <a:ea typeface="나눔고딕" charset="-127"/>
                <a:sym typeface="나눔고딕" charset="-127"/>
              </a:defRPr>
            </a:lvl8pPr>
            <a:lvl9pPr marL="3886200" indent="-22860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나눔고딕" charset="-127"/>
                <a:ea typeface="나눔고딕" charset="-127"/>
                <a:sym typeface="나눔고딕" charset="-127"/>
              </a:defRPr>
            </a:lvl9pPr>
          </a:lstStyle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400" dirty="0">
              <a:solidFill>
                <a:srgbClr val="595959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C9D462B7-41A9-4BB5-9F97-052401E619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6939"/>
            <a:ext cx="8493126" cy="1887861"/>
          </a:xfrm>
          <a:prstGeom prst="rect">
            <a:avLst/>
          </a:prstGeom>
        </p:spPr>
      </p:pic>
      <p:pic>
        <p:nvPicPr>
          <p:cNvPr id="10" name="그림 1">
            <a:extLst>
              <a:ext uri="{FF2B5EF4-FFF2-40B4-BE49-F238E27FC236}">
                <a16:creationId xmlns="" xmlns:a16="http://schemas.microsoft.com/office/drawing/2014/main" id="{650AF93C-0C5D-4638-9340-1BDCA1266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4454"/>
          <a:stretch>
            <a:fillRect/>
          </a:stretch>
        </p:blipFill>
        <p:spPr bwMode="auto">
          <a:xfrm>
            <a:off x="8715375" y="-12700"/>
            <a:ext cx="3476625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757381" y="2094119"/>
            <a:ext cx="851336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>
              <a:buFont typeface="Arial" pitchFamily="34" charset="0"/>
              <a:buChar char="•"/>
            </a:pPr>
            <a:r>
              <a:rPr lang="zh-TW" altLang="en-US" sz="4000" dirty="0" smtClean="0">
                <a:latin typeface="微軟正黑體" pitchFamily="34" charset="-120"/>
                <a:ea typeface="微軟正黑體" pitchFamily="34" charset="-120"/>
              </a:rPr>
              <a:t>學歷：國立屏東教育大學社會發展學系畢業</a:t>
            </a:r>
            <a:endParaRPr lang="en-US" altLang="zh-TW" sz="4000" dirty="0" smtClean="0">
              <a:latin typeface="微軟正黑體" pitchFamily="34" charset="-120"/>
              <a:ea typeface="微軟正黑體" pitchFamily="34" charset="-120"/>
            </a:endParaRPr>
          </a:p>
          <a:p>
            <a:pPr marL="1143000" indent="-1143000">
              <a:buFont typeface="Arial" pitchFamily="34" charset="0"/>
              <a:buChar char="•"/>
            </a:pPr>
            <a:endParaRPr lang="en-US" altLang="zh-TW" sz="4000" dirty="0" smtClean="0">
              <a:latin typeface="微軟正黑體" pitchFamily="34" charset="-120"/>
              <a:ea typeface="微軟正黑體" pitchFamily="34" charset="-120"/>
            </a:endParaRPr>
          </a:p>
          <a:p>
            <a:pPr marL="1143000" indent="-1143000">
              <a:buFont typeface="Arial" pitchFamily="34" charset="0"/>
              <a:buChar char="•"/>
            </a:pPr>
            <a:r>
              <a:rPr lang="zh-TW" altLang="en-US" sz="4000" dirty="0" smtClean="0">
                <a:latin typeface="微軟正黑體" pitchFamily="34" charset="-120"/>
                <a:ea typeface="微軟正黑體" pitchFamily="34" charset="-120"/>
              </a:rPr>
              <a:t>經歷：</a:t>
            </a:r>
            <a:r>
              <a:rPr lang="en-US" altLang="zh-TW" sz="4000" dirty="0" smtClean="0">
                <a:latin typeface="微軟正黑體" pitchFamily="34" charset="-120"/>
                <a:ea typeface="微軟正黑體" pitchFamily="34" charset="-120"/>
              </a:rPr>
              <a:t>106</a:t>
            </a:r>
            <a:r>
              <a:rPr lang="zh-TW" altLang="zh-TW" sz="4000" dirty="0" smtClean="0">
                <a:latin typeface="微軟正黑體" pitchFamily="34" charset="-120"/>
                <a:ea typeface="微軟正黑體" pitchFamily="34" charset="-120"/>
              </a:rPr>
              <a:t>年特種考試地方政府公務人員考試</a:t>
            </a:r>
            <a:r>
              <a:rPr lang="en-US" altLang="zh-TW" sz="4000" dirty="0" smtClean="0">
                <a:latin typeface="微軟正黑體" pitchFamily="34" charset="-120"/>
                <a:ea typeface="微軟正黑體" pitchFamily="34" charset="-120"/>
              </a:rPr>
              <a:t>/</a:t>
            </a:r>
            <a:r>
              <a:rPr lang="zh-TW" altLang="en-US" sz="4000" dirty="0" smtClean="0">
                <a:latin typeface="微軟正黑體" pitchFamily="34" charset="-120"/>
                <a:ea typeface="微軟正黑體" pitchFamily="34" charset="-120"/>
              </a:rPr>
              <a:t>四</a:t>
            </a:r>
            <a:r>
              <a:rPr lang="zh-TW" altLang="zh-TW" sz="4000" dirty="0" smtClean="0">
                <a:latin typeface="微軟正黑體" pitchFamily="34" charset="-120"/>
                <a:ea typeface="微軟正黑體" pitchFamily="34" charset="-120"/>
              </a:rPr>
              <a:t>等考試</a:t>
            </a:r>
            <a:r>
              <a:rPr lang="en-US" altLang="zh-TW" sz="4000" dirty="0" smtClean="0">
                <a:latin typeface="微軟正黑體" pitchFamily="34" charset="-120"/>
                <a:ea typeface="微軟正黑體" pitchFamily="34" charset="-120"/>
              </a:rPr>
              <a:t>/</a:t>
            </a:r>
            <a:r>
              <a:rPr lang="zh-TW" altLang="zh-TW" sz="4000" dirty="0" smtClean="0">
                <a:latin typeface="微軟正黑體" pitchFamily="34" charset="-120"/>
                <a:ea typeface="微軟正黑體" pitchFamily="34" charset="-120"/>
              </a:rPr>
              <a:t>法律廉政類科</a:t>
            </a:r>
            <a:endParaRPr lang="zh-TW" altLang="zh-TW" sz="40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807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MH_Text_1"/>
          <p:cNvSpPr txBox="1">
            <a:spLocks noChangeArrowheads="1"/>
          </p:cNvSpPr>
          <p:nvPr/>
        </p:nvSpPr>
        <p:spPr bwMode="auto">
          <a:xfrm>
            <a:off x="862012" y="2156618"/>
            <a:ext cx="8558213" cy="431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나눔고딕" charset="-127"/>
                <a:ea typeface="나눔고딕" charset="-127"/>
                <a:sym typeface="나눔고딕" charset="-127"/>
              </a:defRPr>
            </a:lvl1pPr>
            <a:lvl2pPr marL="742950" indent="-285750" latinLnBrk="1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나눔고딕" charset="-127"/>
                <a:ea typeface="나눔고딕" charset="-127"/>
                <a:sym typeface="나눔고딕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나눔고딕" charset="-127"/>
                <a:ea typeface="나눔고딕" charset="-127"/>
                <a:sym typeface="나눔고딕" charset="-127"/>
              </a:defRPr>
            </a:lvl3pPr>
            <a:lvl4pPr marL="1600200" indent="-228600" latinLnBrk="1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나눔고딕" charset="-127"/>
                <a:ea typeface="나눔고딕" charset="-127"/>
                <a:sym typeface="나눔고딕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나눔고딕" charset="-127"/>
                <a:ea typeface="나눔고딕" charset="-127"/>
                <a:sym typeface="나눔고딕" charset="-127"/>
              </a:defRPr>
            </a:lvl5pPr>
            <a:lvl6pPr marL="2514600" indent="-22860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나눔고딕" charset="-127"/>
                <a:ea typeface="나눔고딕" charset="-127"/>
                <a:sym typeface="나눔고딕" charset="-127"/>
              </a:defRPr>
            </a:lvl6pPr>
            <a:lvl7pPr marL="2971800" indent="-22860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나눔고딕" charset="-127"/>
                <a:ea typeface="나눔고딕" charset="-127"/>
                <a:sym typeface="나눔고딕" charset="-127"/>
              </a:defRPr>
            </a:lvl7pPr>
            <a:lvl8pPr marL="3429000" indent="-22860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나눔고딕" charset="-127"/>
                <a:ea typeface="나눔고딕" charset="-127"/>
                <a:sym typeface="나눔고딕" charset="-127"/>
              </a:defRPr>
            </a:lvl8pPr>
            <a:lvl9pPr marL="3886200" indent="-22860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나눔고딕" charset="-127"/>
                <a:ea typeface="나눔고딕" charset="-127"/>
                <a:sym typeface="나눔고딕" charset="-127"/>
              </a:defRPr>
            </a:lvl9pPr>
          </a:lstStyle>
          <a:p>
            <a:pPr lvl="0"/>
            <a:r>
              <a:rPr lang="zh-TW" altLang="zh-TW" sz="4000" dirty="0">
                <a:latin typeface="微軟正黑體" pitchFamily="34" charset="-120"/>
                <a:ea typeface="微軟正黑體" pitchFamily="34" charset="-120"/>
              </a:rPr>
              <a:t>平日：</a:t>
            </a:r>
            <a:endParaRPr lang="en-US" altLang="zh-TW" sz="4000" dirty="0">
              <a:latin typeface="微軟正黑體" pitchFamily="34" charset="-120"/>
              <a:ea typeface="微軟正黑體" pitchFamily="34" charset="-120"/>
            </a:endParaRPr>
          </a:p>
          <a:p>
            <a:pPr lvl="0">
              <a:buNone/>
            </a:pPr>
            <a:r>
              <a:rPr lang="zh-TW" altLang="en-US" sz="4000" dirty="0">
                <a:latin typeface="微軟正黑體" pitchFamily="34" charset="-120"/>
                <a:ea typeface="微軟正黑體" pitchFamily="34" charset="-120"/>
              </a:rPr>
              <a:t>         </a:t>
            </a:r>
            <a:r>
              <a:rPr lang="zh-TW" altLang="zh-TW" sz="4000" dirty="0">
                <a:latin typeface="微軟正黑體" pitchFamily="34" charset="-120"/>
                <a:ea typeface="微軟正黑體" pitchFamily="34" charset="-120"/>
              </a:rPr>
              <a:t>早上</a:t>
            </a:r>
            <a:r>
              <a:rPr lang="en-US" altLang="zh-TW" sz="4000" dirty="0" smtClean="0">
                <a:latin typeface="微軟正黑體" pitchFamily="34" charset="-120"/>
                <a:ea typeface="微軟正黑體" pitchFamily="34" charset="-120"/>
              </a:rPr>
              <a:t>(0930-1330)---4</a:t>
            </a:r>
            <a:r>
              <a:rPr lang="zh-TW" altLang="en-US" sz="4000" dirty="0" smtClean="0">
                <a:latin typeface="微軟正黑體" pitchFamily="34" charset="-120"/>
                <a:ea typeface="微軟正黑體" pitchFamily="34" charset="-120"/>
              </a:rPr>
              <a:t>小時</a:t>
            </a:r>
            <a:endParaRPr lang="en-US" altLang="zh-TW" sz="4000" dirty="0">
              <a:latin typeface="微軟正黑體" pitchFamily="34" charset="-120"/>
              <a:ea typeface="微軟正黑體" pitchFamily="34" charset="-120"/>
            </a:endParaRPr>
          </a:p>
          <a:p>
            <a:pPr lvl="0">
              <a:buNone/>
            </a:pPr>
            <a:r>
              <a:rPr lang="zh-TW" altLang="en-US" sz="4000" dirty="0">
                <a:latin typeface="微軟正黑體" pitchFamily="34" charset="-120"/>
                <a:ea typeface="微軟正黑體" pitchFamily="34" charset="-120"/>
              </a:rPr>
              <a:t>         </a:t>
            </a:r>
            <a:r>
              <a:rPr lang="zh-TW" altLang="zh-TW" sz="4000" dirty="0">
                <a:latin typeface="微軟正黑體" pitchFamily="34" charset="-120"/>
                <a:ea typeface="微軟正黑體" pitchFamily="34" charset="-120"/>
              </a:rPr>
              <a:t>下午</a:t>
            </a:r>
            <a:r>
              <a:rPr lang="en-US" altLang="zh-TW" sz="4000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4000" dirty="0" smtClean="0">
                <a:latin typeface="微軟正黑體" pitchFamily="34" charset="-120"/>
                <a:ea typeface="微軟正黑體" pitchFamily="34" charset="-120"/>
              </a:rPr>
              <a:t>1430-1830)---4</a:t>
            </a:r>
            <a:r>
              <a:rPr lang="zh-TW" altLang="en-US" sz="4000" dirty="0" smtClean="0">
                <a:latin typeface="微軟正黑體" pitchFamily="34" charset="-120"/>
                <a:ea typeface="微軟正黑體" pitchFamily="34" charset="-120"/>
              </a:rPr>
              <a:t>小時</a:t>
            </a:r>
            <a:endParaRPr lang="en-US" altLang="zh-TW" sz="4000" dirty="0" smtClean="0">
              <a:latin typeface="微軟正黑體" pitchFamily="34" charset="-120"/>
              <a:ea typeface="微軟正黑體" pitchFamily="34" charset="-120"/>
            </a:endParaRPr>
          </a:p>
          <a:p>
            <a:pPr lvl="0">
              <a:buNone/>
            </a:pPr>
            <a:r>
              <a:rPr lang="zh-TW" altLang="en-US" sz="4000" dirty="0" smtClean="0">
                <a:latin typeface="微軟正黑體" pitchFamily="34" charset="-120"/>
                <a:ea typeface="微軟正黑體" pitchFamily="34" charset="-120"/>
              </a:rPr>
              <a:t>         星期一不讀書</a:t>
            </a:r>
            <a:endParaRPr lang="en-US" altLang="zh-TW" sz="4000" dirty="0">
              <a:latin typeface="微軟正黑體" pitchFamily="34" charset="-120"/>
              <a:ea typeface="微軟正黑體" pitchFamily="34" charset="-120"/>
            </a:endParaRPr>
          </a:p>
          <a:p>
            <a:pPr lvl="0"/>
            <a:r>
              <a:rPr lang="zh-TW" altLang="zh-TW" sz="4000" dirty="0">
                <a:latin typeface="微軟正黑體" pitchFamily="34" charset="-120"/>
                <a:ea typeface="微軟正黑體" pitchFamily="34" charset="-120"/>
              </a:rPr>
              <a:t>考前</a:t>
            </a:r>
            <a:r>
              <a:rPr lang="en-US" altLang="zh-TW" sz="4000" dirty="0">
                <a:latin typeface="微軟正黑體" pitchFamily="34" charset="-120"/>
                <a:ea typeface="微軟正黑體" pitchFamily="34" charset="-120"/>
              </a:rPr>
              <a:t>60</a:t>
            </a:r>
            <a:r>
              <a:rPr lang="zh-TW" altLang="zh-TW" sz="4000" dirty="0">
                <a:latin typeface="微軟正黑體" pitchFamily="34" charset="-120"/>
                <a:ea typeface="微軟正黑體" pitchFamily="34" charset="-120"/>
              </a:rPr>
              <a:t>天</a:t>
            </a:r>
            <a:r>
              <a:rPr lang="zh-TW" altLang="zh-TW" sz="4000" dirty="0" smtClean="0">
                <a:latin typeface="微軟正黑體" pitchFamily="34" charset="-120"/>
                <a:ea typeface="微軟正黑體" pitchFamily="34" charset="-120"/>
              </a:rPr>
              <a:t>：</a:t>
            </a:r>
            <a:endParaRPr lang="en-US" altLang="zh-TW" sz="4000" dirty="0" smtClean="0">
              <a:latin typeface="微軟正黑體" pitchFamily="34" charset="-120"/>
              <a:ea typeface="微軟正黑體" pitchFamily="34" charset="-120"/>
            </a:endParaRPr>
          </a:p>
          <a:p>
            <a:pPr lvl="0">
              <a:buNone/>
            </a:pPr>
            <a:r>
              <a:rPr lang="zh-TW" altLang="en-US" sz="4000" dirty="0" smtClean="0">
                <a:latin typeface="微軟正黑體" pitchFamily="34" charset="-120"/>
                <a:ea typeface="微軟正黑體" pitchFamily="34" charset="-120"/>
              </a:rPr>
              <a:t>            晚上</a:t>
            </a:r>
            <a:r>
              <a:rPr lang="en-US" altLang="zh-TW" sz="4000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4000" dirty="0" smtClean="0">
                <a:latin typeface="微軟正黑體" pitchFamily="34" charset="-120"/>
                <a:ea typeface="微軟正黑體" pitchFamily="34" charset="-120"/>
              </a:rPr>
              <a:t>20:30~23:30)---3</a:t>
            </a:r>
            <a:r>
              <a:rPr lang="zh-TW" altLang="en-US" sz="4000" dirty="0" smtClean="0">
                <a:latin typeface="微軟正黑體" pitchFamily="34" charset="-120"/>
                <a:ea typeface="微軟正黑體" pitchFamily="34" charset="-120"/>
              </a:rPr>
              <a:t>小時</a:t>
            </a:r>
            <a:endParaRPr lang="en-US" altLang="zh-TW" sz="4000" dirty="0">
              <a:latin typeface="微軟正黑體" pitchFamily="34" charset="-120"/>
              <a:ea typeface="微軟正黑體" pitchFamily="34" charset="-120"/>
            </a:endParaRPr>
          </a:p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400" dirty="0">
              <a:solidFill>
                <a:srgbClr val="595959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10" name="그림 1">
            <a:extLst>
              <a:ext uri="{FF2B5EF4-FFF2-40B4-BE49-F238E27FC236}">
                <a16:creationId xmlns="" xmlns:a16="http://schemas.microsoft.com/office/drawing/2014/main" id="{650AF93C-0C5D-4638-9340-1BDCA1266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4454"/>
          <a:stretch>
            <a:fillRect/>
          </a:stretch>
        </p:blipFill>
        <p:spPr bwMode="auto">
          <a:xfrm>
            <a:off x="8886825" y="0"/>
            <a:ext cx="3305175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圖片 3">
            <a:extLst>
              <a:ext uri="{FF2B5EF4-FFF2-40B4-BE49-F238E27FC236}">
                <a16:creationId xmlns="" xmlns:a16="http://schemas.microsoft.com/office/drawing/2014/main" id="{05791B19-4AC7-4861-853B-C2215FA047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19681" cy="215661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6327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Box 5"/>
          <p:cNvSpPr>
            <a:spLocks noChangeArrowheads="1"/>
          </p:cNvSpPr>
          <p:nvPr/>
        </p:nvSpPr>
        <p:spPr bwMode="auto">
          <a:xfrm flipH="1">
            <a:off x="5908675" y="462717"/>
            <a:ext cx="5137150" cy="1538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5400" b="1" dirty="0">
                <a:solidFill>
                  <a:srgbClr val="C1380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成績單</a:t>
            </a:r>
            <a:endParaRPr lang="zh-CN" altLang="zh-CN" sz="5400" b="1" dirty="0">
              <a:solidFill>
                <a:srgbClr val="CC33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4000" dirty="0">
              <a:solidFill>
                <a:srgbClr val="595959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Kozuka Gothic Pr6N EL" panose="020B0200000000000000" pitchFamily="34" charset="-128"/>
            </a:endParaRPr>
          </a:p>
        </p:txBody>
      </p:sp>
      <p:pic>
        <p:nvPicPr>
          <p:cNvPr id="11275" name="그림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5456"/>
          <a:stretch>
            <a:fillRect/>
          </a:stretch>
        </p:blipFill>
        <p:spPr bwMode="auto">
          <a:xfrm>
            <a:off x="-129654" y="-12700"/>
            <a:ext cx="3133204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CF58A453-108C-4992-A1B7-CF841C5053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900" y="1579770"/>
            <a:ext cx="8266934" cy="455433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="" xmlns:p14="http://schemas.microsoft.com/office/powerpoint/2010/main" val="298010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1">
            <a:extLst>
              <a:ext uri="{FF2B5EF4-FFF2-40B4-BE49-F238E27FC236}">
                <a16:creationId xmlns="" xmlns:a16="http://schemas.microsoft.com/office/drawing/2014/main" id="{650AF93C-0C5D-4638-9340-1BDCA1266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4454"/>
          <a:stretch>
            <a:fillRect/>
          </a:stretch>
        </p:blipFill>
        <p:spPr bwMode="auto">
          <a:xfrm>
            <a:off x="8688479" y="-12700"/>
            <a:ext cx="3503521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圖片 3">
            <a:extLst>
              <a:ext uri="{FF2B5EF4-FFF2-40B4-BE49-F238E27FC236}">
                <a16:creationId xmlns="" xmlns:a16="http://schemas.microsoft.com/office/drawing/2014/main" id="{5CCF0578-4F3F-4300-AA15-82AC6D3197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0165"/>
          <a:stretch>
            <a:fillRect/>
          </a:stretch>
        </p:blipFill>
        <p:spPr>
          <a:xfrm>
            <a:off x="144856" y="208230"/>
            <a:ext cx="8627952" cy="1430447"/>
          </a:xfrm>
          <a:prstGeom prst="rect">
            <a:avLst/>
          </a:prstGeom>
        </p:spPr>
      </p:pic>
      <p:pic>
        <p:nvPicPr>
          <p:cNvPr id="7" name="圖片 6" descr="5.PNG"/>
          <p:cNvPicPr>
            <a:picLocks noChangeAspect="1"/>
          </p:cNvPicPr>
          <p:nvPr/>
        </p:nvPicPr>
        <p:blipFill>
          <a:blip r:embed="rId5" cstate="print"/>
          <a:srcRect l="-2004" r="654" b="9308"/>
          <a:stretch>
            <a:fillRect/>
          </a:stretch>
        </p:blipFill>
        <p:spPr>
          <a:xfrm>
            <a:off x="199175" y="1362491"/>
            <a:ext cx="8763755" cy="52736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21156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1">
            <a:extLst>
              <a:ext uri="{FF2B5EF4-FFF2-40B4-BE49-F238E27FC236}">
                <a16:creationId xmlns="" xmlns:a16="http://schemas.microsoft.com/office/drawing/2014/main" id="{650AF93C-0C5D-4638-9340-1BDCA1266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4454"/>
          <a:stretch>
            <a:fillRect/>
          </a:stretch>
        </p:blipFill>
        <p:spPr bwMode="auto">
          <a:xfrm>
            <a:off x="8753475" y="-12700"/>
            <a:ext cx="3438525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圖片 3">
            <a:extLst>
              <a:ext uri="{FF2B5EF4-FFF2-40B4-BE49-F238E27FC236}">
                <a16:creationId xmlns="" xmlns:a16="http://schemas.microsoft.com/office/drawing/2014/main" id="{F2D69E59-5181-4A20-9045-DE1F176FE3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686800" cy="1819274"/>
          </a:xfrm>
          <a:prstGeom prst="rect">
            <a:avLst/>
          </a:prstGeom>
        </p:spPr>
      </p:pic>
      <p:pic>
        <p:nvPicPr>
          <p:cNvPr id="9" name="圖片 8" descr="法廉四等科目.png"/>
          <p:cNvPicPr>
            <a:picLocks noChangeAspect="1"/>
          </p:cNvPicPr>
          <p:nvPr/>
        </p:nvPicPr>
        <p:blipFill>
          <a:blip r:embed="rId5" cstate="print"/>
          <a:srcRect l="1464" r="2067"/>
          <a:stretch>
            <a:fillRect/>
          </a:stretch>
        </p:blipFill>
        <p:spPr>
          <a:xfrm>
            <a:off x="126749" y="2046083"/>
            <a:ext cx="10139881" cy="430039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3880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MH_Text_1"/>
          <p:cNvSpPr txBox="1">
            <a:spLocks noChangeArrowheads="1"/>
          </p:cNvSpPr>
          <p:nvPr/>
        </p:nvSpPr>
        <p:spPr bwMode="auto">
          <a:xfrm>
            <a:off x="935855" y="2752254"/>
            <a:ext cx="7470775" cy="3653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나눔고딕" charset="-127"/>
                <a:ea typeface="나눔고딕" charset="-127"/>
                <a:sym typeface="나눔고딕" charset="-127"/>
              </a:defRPr>
            </a:lvl1pPr>
            <a:lvl2pPr marL="742950" indent="-285750" latinLnBrk="1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나눔고딕" charset="-127"/>
                <a:ea typeface="나눔고딕" charset="-127"/>
                <a:sym typeface="나눔고딕" charset="-127"/>
              </a:defRPr>
            </a:lvl2pPr>
            <a:lvl3pPr marL="1143000" indent="-228600" latinLnBrk="1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나눔고딕" charset="-127"/>
                <a:ea typeface="나눔고딕" charset="-127"/>
                <a:sym typeface="나눔고딕" charset="-127"/>
              </a:defRPr>
            </a:lvl3pPr>
            <a:lvl4pPr marL="1600200" indent="-228600" latinLnBrk="1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나눔고딕" charset="-127"/>
                <a:ea typeface="나눔고딕" charset="-127"/>
                <a:sym typeface="나눔고딕" charset="-127"/>
              </a:defRPr>
            </a:lvl4pPr>
            <a:lvl5pPr marL="2057400" indent="-228600" latinLnBrk="1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나눔고딕" charset="-127"/>
                <a:ea typeface="나눔고딕" charset="-127"/>
                <a:sym typeface="나눔고딕" charset="-127"/>
              </a:defRPr>
            </a:lvl5pPr>
            <a:lvl6pPr marL="2514600" indent="-22860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나눔고딕" charset="-127"/>
                <a:ea typeface="나눔고딕" charset="-127"/>
                <a:sym typeface="나눔고딕" charset="-127"/>
              </a:defRPr>
            </a:lvl6pPr>
            <a:lvl7pPr marL="2971800" indent="-22860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나눔고딕" charset="-127"/>
                <a:ea typeface="나눔고딕" charset="-127"/>
                <a:sym typeface="나눔고딕" charset="-127"/>
              </a:defRPr>
            </a:lvl7pPr>
            <a:lvl8pPr marL="3429000" indent="-22860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나눔고딕" charset="-127"/>
                <a:ea typeface="나눔고딕" charset="-127"/>
                <a:sym typeface="나눔고딕" charset="-127"/>
              </a:defRPr>
            </a:lvl8pPr>
            <a:lvl9pPr marL="3886200" indent="-22860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나눔고딕" charset="-127"/>
                <a:ea typeface="나눔고딕" charset="-127"/>
                <a:sym typeface="나눔고딕" charset="-127"/>
              </a:defRPr>
            </a:lvl9pPr>
          </a:lstStyle>
          <a:p>
            <a:pPr algn="ctr">
              <a:lnSpc>
                <a:spcPts val="6000"/>
              </a:lnSpc>
              <a:buNone/>
            </a:pPr>
            <a:r>
              <a:rPr lang="zh-TW" altLang="zh-TW" sz="8000" b="1" dirty="0" smtClean="0">
                <a:solidFill>
                  <a:srgbClr val="C13807"/>
                </a:solidFill>
                <a:latin typeface="微軟正黑體" pitchFamily="34" charset="-120"/>
                <a:ea typeface="微軟正黑體" pitchFamily="34" charset="-120"/>
              </a:rPr>
              <a:t>莫忘初衷</a:t>
            </a:r>
            <a:endParaRPr lang="en-US" altLang="zh-TW" sz="8000" b="1" dirty="0" smtClean="0">
              <a:solidFill>
                <a:srgbClr val="C13807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lnSpc>
                <a:spcPts val="6000"/>
              </a:lnSpc>
              <a:buNone/>
            </a:pPr>
            <a:endParaRPr lang="zh-TW" altLang="en-US" sz="80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" name="그림 1">
            <a:extLst>
              <a:ext uri="{FF2B5EF4-FFF2-40B4-BE49-F238E27FC236}">
                <a16:creationId xmlns="" xmlns:a16="http://schemas.microsoft.com/office/drawing/2014/main" id="{650AF93C-0C5D-4638-9340-1BDCA1266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4454"/>
          <a:stretch>
            <a:fillRect/>
          </a:stretch>
        </p:blipFill>
        <p:spPr bwMode="auto">
          <a:xfrm>
            <a:off x="8630787" y="-12700"/>
            <a:ext cx="3561214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圖片 3">
            <a:extLst>
              <a:ext uri="{FF2B5EF4-FFF2-40B4-BE49-F238E27FC236}">
                <a16:creationId xmlns="" xmlns:a16="http://schemas.microsoft.com/office/drawing/2014/main" id="{BE1D40C9-DA6D-4AE0-89AE-4E47C4AE30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86" y="-12701"/>
            <a:ext cx="8185300" cy="2022475"/>
          </a:xfrm>
          <a:prstGeom prst="rect">
            <a:avLst/>
          </a:prstGeom>
        </p:spPr>
      </p:pic>
      <p:pic>
        <p:nvPicPr>
          <p:cNvPr id="6" name="圖片 5" descr="777.PNG"/>
          <p:cNvPicPr>
            <a:picLocks noChangeAspect="1"/>
          </p:cNvPicPr>
          <p:nvPr/>
        </p:nvPicPr>
        <p:blipFill>
          <a:blip r:embed="rId5" cstate="print"/>
          <a:srcRect r="3271"/>
          <a:stretch>
            <a:fillRect/>
          </a:stretch>
        </p:blipFill>
        <p:spPr>
          <a:xfrm>
            <a:off x="1449744" y="2333779"/>
            <a:ext cx="7060513" cy="321599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719117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그림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5456"/>
          <a:stretch>
            <a:fillRect/>
          </a:stretch>
        </p:blipFill>
        <p:spPr bwMode="auto">
          <a:xfrm>
            <a:off x="1" y="-12700"/>
            <a:ext cx="3439317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0179" name="그림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4454"/>
          <a:stretch>
            <a:fillRect/>
          </a:stretch>
        </p:blipFill>
        <p:spPr bwMode="auto">
          <a:xfrm>
            <a:off x="9118599" y="-12700"/>
            <a:ext cx="3127375" cy="687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0181" name="椭圆 6"/>
          <p:cNvSpPr>
            <a:spLocks noChangeArrowheads="1"/>
          </p:cNvSpPr>
          <p:nvPr/>
        </p:nvSpPr>
        <p:spPr bwMode="auto">
          <a:xfrm>
            <a:off x="9390063" y="2457450"/>
            <a:ext cx="506412" cy="506413"/>
          </a:xfrm>
          <a:prstGeom prst="ellipse">
            <a:avLst/>
          </a:prstGeom>
          <a:solidFill>
            <a:schemeClr val="accent1">
              <a:alpha val="56999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170" tIns="46990" rIns="90170" bIns="46990" anchor="ctr"/>
          <a:lstStyle>
            <a:lvl1pPr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0182" name="椭圆 7"/>
          <p:cNvSpPr>
            <a:spLocks noChangeArrowheads="1"/>
          </p:cNvSpPr>
          <p:nvPr/>
        </p:nvSpPr>
        <p:spPr bwMode="auto">
          <a:xfrm>
            <a:off x="7997825" y="1719263"/>
            <a:ext cx="231775" cy="231775"/>
          </a:xfrm>
          <a:prstGeom prst="ellipse">
            <a:avLst/>
          </a:prstGeom>
          <a:solidFill>
            <a:schemeClr val="accent1">
              <a:alpha val="56999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170" tIns="46990" rIns="90170" bIns="46990" anchor="ctr"/>
          <a:lstStyle>
            <a:lvl1pPr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0183" name="椭圆 8"/>
          <p:cNvSpPr>
            <a:spLocks noChangeArrowheads="1"/>
          </p:cNvSpPr>
          <p:nvPr/>
        </p:nvSpPr>
        <p:spPr bwMode="auto">
          <a:xfrm>
            <a:off x="3514725" y="4508500"/>
            <a:ext cx="506413" cy="506413"/>
          </a:xfrm>
          <a:prstGeom prst="ellipse">
            <a:avLst/>
          </a:prstGeom>
          <a:solidFill>
            <a:schemeClr val="accent1">
              <a:alpha val="56999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170" tIns="46990" rIns="90170" bIns="46990" anchor="ctr"/>
          <a:lstStyle>
            <a:lvl1pPr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0184" name="椭圆 9"/>
          <p:cNvSpPr>
            <a:spLocks noChangeArrowheads="1"/>
          </p:cNvSpPr>
          <p:nvPr/>
        </p:nvSpPr>
        <p:spPr bwMode="auto">
          <a:xfrm>
            <a:off x="5303838" y="5184775"/>
            <a:ext cx="233362" cy="233363"/>
          </a:xfrm>
          <a:prstGeom prst="ellipse">
            <a:avLst/>
          </a:prstGeom>
          <a:solidFill>
            <a:schemeClr val="accent1">
              <a:alpha val="56999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170" tIns="46990" rIns="90170" bIns="46990" anchor="ctr"/>
          <a:lstStyle>
            <a:lvl1pPr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椭圆 28">
            <a:extLst>
              <a:ext uri="{FF2B5EF4-FFF2-40B4-BE49-F238E27FC236}">
                <a16:creationId xmlns="" xmlns:a16="http://schemas.microsoft.com/office/drawing/2014/main" id="{9F3D746F-9D24-4D55-90C1-13E35E01A2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2606" y="1439862"/>
            <a:ext cx="3519487" cy="3517900"/>
          </a:xfrm>
          <a:prstGeom prst="ellipse">
            <a:avLst/>
          </a:prstGeom>
          <a:gradFill rotWithShape="0">
            <a:gsLst>
              <a:gs pos="0">
                <a:srgbClr val="CC3300">
                  <a:alpha val="79999"/>
                </a:srgbClr>
              </a:gs>
              <a:gs pos="100000">
                <a:srgbClr val="CC3300">
                  <a:gamma/>
                  <a:tint val="79608"/>
                  <a:invGamma/>
                </a:srgbClr>
              </a:gs>
            </a:gsLst>
            <a:path path="rect">
              <a:fillToRect r="100000" b="100000"/>
            </a:path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TW" altLang="en-US" sz="4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感謝聆聽</a:t>
            </a:r>
            <a:endParaRPr lang="zh-CN" altLang="en-US" sz="4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4443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default theme 1">
      <a:dk1>
        <a:srgbClr val="000000"/>
      </a:dk1>
      <a:lt1>
        <a:srgbClr val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FFFFFF"/>
      </a:accent3>
      <a:accent4>
        <a:srgbClr val="000000"/>
      </a:accent4>
      <a:accent5>
        <a:srgbClr val="F2B2AB"/>
      </a:accent5>
      <a:accent6>
        <a:srgbClr val="E7AB3F"/>
      </a:accent6>
      <a:hlink>
        <a:srgbClr val="CC9900"/>
      </a:hlink>
      <a:folHlink>
        <a:srgbClr val="666699"/>
      </a:folHlink>
    </a:clrScheme>
    <a:fontScheme name="default theme">
      <a:majorFont>
        <a:latin typeface="나눔고딕"/>
        <a:ea typeface="나눔고딕"/>
        <a:cs typeface=""/>
      </a:majorFont>
      <a:minorFont>
        <a:latin typeface="나눔고딕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default theme 1">
        <a:dk1>
          <a:srgbClr val="000000"/>
        </a:dk1>
        <a:lt1>
          <a:srgbClr val="FFFFFF"/>
        </a:lt1>
        <a:dk2>
          <a:srgbClr val="505046"/>
        </a:dk2>
        <a:lt2>
          <a:srgbClr val="EEECE1"/>
        </a:lt2>
        <a:accent1>
          <a:srgbClr val="E84C22"/>
        </a:accent1>
        <a:accent2>
          <a:srgbClr val="FFBD47"/>
        </a:accent2>
        <a:accent3>
          <a:srgbClr val="FFFFFF"/>
        </a:accent3>
        <a:accent4>
          <a:srgbClr val="000000"/>
        </a:accent4>
        <a:accent5>
          <a:srgbClr val="F2B2AB"/>
        </a:accent5>
        <a:accent6>
          <a:srgbClr val="E7AB3F"/>
        </a:accent6>
        <a:hlink>
          <a:srgbClr val="CC99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FFFFFF"/>
    </a:accent3>
    <a:accent4>
      <a:srgbClr val="000000"/>
    </a:accent4>
    <a:accent5>
      <a:srgbClr val="B2C1DB"/>
    </a:accent5>
    <a:accent6>
      <a:srgbClr val="AE4845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155</Words>
  <Application>Microsoft Office PowerPoint</Application>
  <PresentationFormat>自訂</PresentationFormat>
  <Paragraphs>37</Paragraphs>
  <Slides>9</Slides>
  <Notes>6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0" baseType="lpstr">
      <vt:lpstr>default theme</vt:lpstr>
      <vt:lpstr>投影片 1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Lenovo</cp:lastModifiedBy>
  <cp:revision>49</cp:revision>
  <dcterms:created xsi:type="dcterms:W3CDTF">2016-07-06T01:08:44Z</dcterms:created>
  <dcterms:modified xsi:type="dcterms:W3CDTF">2019-01-03T16:24:52Z</dcterms:modified>
</cp:coreProperties>
</file>