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8716" autoAdjust="0"/>
  </p:normalViewPr>
  <p:slideViewPr>
    <p:cSldViewPr snapToGrid="0" showGuides="1">
      <p:cViewPr>
        <p:scale>
          <a:sx n="106" d="100"/>
          <a:sy n="106" d="100"/>
        </p:scale>
        <p:origin x="-6" y="175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4" t="15071"/>
          <a:stretch/>
        </p:blipFill>
        <p:spPr bwMode="auto">
          <a:xfrm>
            <a:off x="2642532" y="850058"/>
            <a:ext cx="10159064" cy="7703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210141"/>
              </p:ext>
            </p:extLst>
          </p:nvPr>
        </p:nvGraphicFramePr>
        <p:xfrm>
          <a:off x="0" y="0"/>
          <a:ext cx="12801600" cy="834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3488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Guanghua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234669"/>
              </p:ext>
            </p:extLst>
          </p:nvPr>
        </p:nvGraphicFramePr>
        <p:xfrm>
          <a:off x="-4" y="830577"/>
          <a:ext cx="2626199" cy="8780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7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008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104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810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807737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810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57896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810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57194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Guanghua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57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57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923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Guanghua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571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06-9216028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7685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Junior High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57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57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03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101,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Guanghua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8433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48543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793" y="572859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8420" y="5723618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544" y="7614637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178586" y="3162971"/>
            <a:ext cx="2772935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Guanghua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xmlns="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706" y="7262242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D1F076E-A166-4BBA-BF5E-61ECCF3A8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9686" y="737624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73A398D-738E-4F7B-B14D-19495A376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241" y="737624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6">
            <a:extLst>
              <a:ext uri="{FF2B5EF4-FFF2-40B4-BE49-F238E27FC236}">
                <a16:creationId xmlns:a16="http://schemas.microsoft.com/office/drawing/2014/main" xmlns="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275" y="378845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5311" y="385495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7865" y="385495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0420" y="385495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2020" y="7614637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496" y="760965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094951"/>
              </p:ext>
            </p:extLst>
          </p:nvPr>
        </p:nvGraphicFramePr>
        <p:xfrm>
          <a:off x="2642531" y="8529393"/>
          <a:ext cx="10169439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3957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313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104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458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D00BFAD-6483-4F68-BC75-8A144EE19CAE}"/>
              </a:ext>
            </a:extLst>
          </p:cNvPr>
          <p:cNvSpPr txBox="1"/>
          <p:nvPr/>
        </p:nvSpPr>
        <p:spPr>
          <a:xfrm>
            <a:off x="3312605" y="7752841"/>
            <a:ext cx="451180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Guanghua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 Activity Center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3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5226" y="4277158"/>
            <a:ext cx="3818781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754055" y="94979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30242">
            <a:off x="8582200" y="5333027"/>
            <a:ext cx="938192" cy="87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413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</TotalTime>
  <Words>176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54</cp:revision>
  <dcterms:created xsi:type="dcterms:W3CDTF">2017-01-19T19:49:07Z</dcterms:created>
  <dcterms:modified xsi:type="dcterms:W3CDTF">2023-03-31T02:37:22Z</dcterms:modified>
</cp:coreProperties>
</file>