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9740" autoAdjust="0"/>
  </p:normalViewPr>
  <p:slideViewPr>
    <p:cSldViewPr snapToGrid="0" showGuides="1">
      <p:cViewPr varScale="1">
        <p:scale>
          <a:sx n="77" d="100"/>
          <a:sy n="77" d="100"/>
        </p:scale>
        <p:origin x="1764" y="10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/>
          <p:cNvPicPr preferRelativeResize="0">
            <a:picLocks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" t="649" r="11696" b="11802"/>
          <a:stretch/>
        </p:blipFill>
        <p:spPr bwMode="auto">
          <a:xfrm>
            <a:off x="2444196" y="824753"/>
            <a:ext cx="10357403" cy="785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1879348"/>
              </p:ext>
            </p:extLst>
          </p:nvPr>
        </p:nvGraphicFramePr>
        <p:xfrm>
          <a:off x="0" y="0"/>
          <a:ext cx="12801600" cy="8155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1554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Qingluo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409492"/>
              </p:ext>
            </p:extLst>
          </p:nvPr>
        </p:nvGraphicFramePr>
        <p:xfrm>
          <a:off x="-2" y="814649"/>
          <a:ext cx="2434283" cy="8783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3305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5609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220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8392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782276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TownshipEmergency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Operation Center TEL:06-9921731 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kumimoji="0" lang="en-US" altLang="zh-TW" sz="12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06-9921022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TEL:06-9921119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6140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402057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6140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589703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Huxi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Junior High School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140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435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151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No. 43-1, </a:t>
                      </a: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Huxi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, </a:t>
                      </a: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Huxi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Township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140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06-9921929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9409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Qingluo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140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45151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35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5151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No. 1-1, </a:t>
                      </a: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Qingluo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, </a:t>
                      </a: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Huxi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61400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06-9921029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1570973"/>
                  </a:ext>
                </a:extLst>
              </a:tr>
              <a:tr h="64161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Sep.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2025 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677233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5" descr="警察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6305" y="7455984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8895831" y="8057408"/>
            <a:ext cx="227509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Huxi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Police Station</a:t>
            </a:r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4864666" y="4254287"/>
            <a:ext cx="2352432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Qingluo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2" name="Picture 6">
            <a:extLst>
              <a:ext uri="{FF2B5EF4-FFF2-40B4-BE49-F238E27FC236}">
                <a16:creationId xmlns:a16="http://schemas.microsoft.com/office/drawing/2014/main" id="{3C1DCCC5-9196-4ED8-90B7-CE764A66F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358" y="2143293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4" name="矩形 73">
            <a:extLst>
              <a:ext uri="{FF2B5EF4-FFF2-40B4-BE49-F238E27FC236}">
                <a16:creationId xmlns:a16="http://schemas.microsoft.com/office/drawing/2014/main" id="{BC209529-6769-47C6-A659-70E6BF538901}"/>
              </a:ext>
            </a:extLst>
          </p:cNvPr>
          <p:cNvSpPr/>
          <p:nvPr/>
        </p:nvSpPr>
        <p:spPr>
          <a:xfrm>
            <a:off x="5665380" y="7316525"/>
            <a:ext cx="289290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Huxi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Junior High School</a:t>
            </a:r>
          </a:p>
        </p:txBody>
      </p:sp>
      <p:pic>
        <p:nvPicPr>
          <p:cNvPr id="7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20828" y="7816542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AB8417C5-FC3F-40A7-A401-E43835952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3382" y="7816542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7269D959-E8CA-4453-9557-588AD1997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25937" y="7816542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矩形 82">
            <a:extLst>
              <a:ext uri="{FF2B5EF4-FFF2-40B4-BE49-F238E27FC236}">
                <a16:creationId xmlns:a16="http://schemas.microsoft.com/office/drawing/2014/main" id="{7B89B9D6-271B-472F-B5DD-BB2A2438241A}"/>
              </a:ext>
            </a:extLst>
          </p:cNvPr>
          <p:cNvSpPr/>
          <p:nvPr/>
        </p:nvSpPr>
        <p:spPr>
          <a:xfrm>
            <a:off x="4321169" y="2641335"/>
            <a:ext cx="417458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Qingluo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Activity Center</a:t>
            </a:r>
          </a:p>
        </p:txBody>
      </p:sp>
      <p:pic>
        <p:nvPicPr>
          <p:cNvPr id="8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95350243-0A32-4DBE-8AA3-3670F183E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42685" y="2221669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76BED1B-D6AD-4219-B154-892A467FC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83665" y="2221669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6">
            <a:extLst>
              <a:ext uri="{FF2B5EF4-FFF2-40B4-BE49-F238E27FC236}">
                <a16:creationId xmlns:a16="http://schemas.microsoft.com/office/drawing/2014/main" id="{028340C1-540A-43DB-8501-5BB730477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009" y="7751092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33286" y="927948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826" y="7266079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274" y="726792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303" y="5386885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641" y="538688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16" y="538873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3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70933">
            <a:off x="8450966" y="4230034"/>
            <a:ext cx="507760" cy="954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7" name="直線單箭頭接點 56"/>
          <p:cNvCxnSpPr>
            <a:stCxn id="69" idx="0"/>
            <a:endCxn id="67" idx="2"/>
          </p:cNvCxnSpPr>
          <p:nvPr/>
        </p:nvCxnSpPr>
        <p:spPr>
          <a:xfrm flipH="1" flipV="1">
            <a:off x="9688505" y="7920384"/>
            <a:ext cx="0" cy="1370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Picture 16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87749">
            <a:off x="10431758" y="7131075"/>
            <a:ext cx="872012" cy="796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21158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374</TotalTime>
  <Words>199</Words>
  <Application>Microsoft Office PowerPoint</Application>
  <PresentationFormat>A3 紙張 (297x420 公釐)</PresentationFormat>
  <Paragraphs>53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72</cp:revision>
  <dcterms:created xsi:type="dcterms:W3CDTF">2017-01-19T19:49:07Z</dcterms:created>
  <dcterms:modified xsi:type="dcterms:W3CDTF">2025-09-18T08:27:30Z</dcterms:modified>
</cp:coreProperties>
</file>