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748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-936" y="718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056" y="1196368"/>
            <a:ext cx="7105479" cy="10406770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384221" y="2808990"/>
            <a:ext cx="2399048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6536" y="128667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325413" y="5062576"/>
            <a:ext cx="12124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光復里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724672" y="6582164"/>
            <a:ext cx="122377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惠民醫院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3947882">
            <a:off x="5488661" y="4221773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60" y="354840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02674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澎湖縣馬公市光復里簡易疏散避難圖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41978"/>
              </p:ext>
            </p:extLst>
          </p:nvPr>
        </p:nvGraphicFramePr>
        <p:xfrm>
          <a:off x="4" y="1197054"/>
          <a:ext cx="2498652" cy="10422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652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</a:tblGrid>
              <a:tr h="35703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8691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光復里基本資料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5520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2165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24936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328762">
                <a:tc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光復里里長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黃敏惠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0961-159-968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06-9272930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9828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298843">
                <a:tc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9937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710811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2079026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23070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593667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199847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馬公市1000823\馬公國小\DSC0561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9443440"/>
            <a:ext cx="2301787" cy="172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25" y="607036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161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39</cp:revision>
  <dcterms:created xsi:type="dcterms:W3CDTF">2017-01-19T20:47:16Z</dcterms:created>
  <dcterms:modified xsi:type="dcterms:W3CDTF">2022-02-23T02:28:55Z</dcterms:modified>
</cp:coreProperties>
</file>