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6" d="100"/>
          <a:sy n="96" d="100"/>
        </p:scale>
        <p:origin x="-78" y="2988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="" xmlns:a16="http://schemas.microsoft.com/office/drawing/2014/main" id="{2A1CD02F-3744-4BC9-BA64-35F77A879E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28" r="1583"/>
          <a:stretch/>
        </p:blipFill>
        <p:spPr>
          <a:xfrm>
            <a:off x="2507339" y="865843"/>
            <a:ext cx="7077364" cy="10827994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2578172" y="7805527"/>
            <a:ext cx="2666756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Dongwen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 Activity Center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291822" y="98436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169" y="7310118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687915"/>
              </p:ext>
            </p:extLst>
          </p:nvPr>
        </p:nvGraphicFramePr>
        <p:xfrm>
          <a:off x="0" y="0"/>
          <a:ext cx="9601200" cy="854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5411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Dongwen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38129"/>
              </p:ext>
            </p:extLst>
          </p:nvPr>
        </p:nvGraphicFramePr>
        <p:xfrm>
          <a:off x="-2" y="855345"/>
          <a:ext cx="2487153" cy="10910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17782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41778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367437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06-9214622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41778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2088915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41778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91390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Gas Station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kumimoji="0" lang="zh-TW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ortheast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207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207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2241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Dongwen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Community 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6207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6207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58489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46,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Minfu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St.,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6207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06-9210124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69630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536738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83525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88091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88091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5520798" y="5466987"/>
            <a:ext cx="253451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r>
              <a:rPr lang="en-US" altLang="zh-TW" dirty="0" err="1"/>
              <a:t>Wenao</a:t>
            </a:r>
            <a:r>
              <a:rPr lang="zh-TW" altLang="en-US" dirty="0"/>
              <a:t> </a:t>
            </a:r>
            <a:r>
              <a:rPr lang="en-US" altLang="zh-TW" dirty="0"/>
              <a:t>Police Station</a:t>
            </a:r>
            <a:endParaRPr lang="zh-TW" altLang="en-US" dirty="0"/>
          </a:p>
        </p:txBody>
      </p:sp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077" y="4961466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文字方塊 77"/>
          <p:cNvSpPr txBox="1"/>
          <p:nvPr/>
        </p:nvSpPr>
        <p:spPr>
          <a:xfrm>
            <a:off x="7185451" y="3633752"/>
            <a:ext cx="235637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Wenao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Gas Station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N</a:t>
            </a:r>
            <a:r>
              <a:rPr lang="zh-TW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ortheast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Highland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571" y="7629982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146" y="908622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171" y="907958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4520" y="319792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605" y="740690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930" y="740745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6180758" y="7591882"/>
            <a:ext cx="266675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Dongwen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6" name="Picture 14">
            <a:extLst>
              <a:ext uri="{FF2B5EF4-FFF2-40B4-BE49-F238E27FC236}">
                <a16:creationId xmlns="" xmlns:a16="http://schemas.microsoft.com/office/drawing/2014/main" id="{9C59079D-1047-4A1B-8BA9-F6341DE57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934" y="3128760"/>
            <a:ext cx="456216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橢圓 57">
            <a:extLst>
              <a:ext uri="{FF2B5EF4-FFF2-40B4-BE49-F238E27FC236}">
                <a16:creationId xmlns="" xmlns:a16="http://schemas.microsoft.com/office/drawing/2014/main" id="{41547EC3-B0D4-41E4-8254-A3E6EE860368}"/>
              </a:ext>
            </a:extLst>
          </p:cNvPr>
          <p:cNvSpPr/>
          <p:nvPr/>
        </p:nvSpPr>
        <p:spPr>
          <a:xfrm>
            <a:off x="3254349" y="2659049"/>
            <a:ext cx="1314402" cy="908586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9" name="Picture 7">
            <a:extLst>
              <a:ext uri="{FF2B5EF4-FFF2-40B4-BE49-F238E27FC236}">
                <a16:creationId xmlns="" xmlns:a16="http://schemas.microsoft.com/office/drawing/2014/main" id="{60E353D4-142D-474E-B8F9-B445C2BA6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92675">
            <a:off x="5114405" y="3838357"/>
            <a:ext cx="1155881" cy="34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256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</TotalTime>
  <Words>173</Words>
  <Application>Microsoft Office PowerPoint</Application>
  <PresentationFormat>A3 紙張 (297x420 公釐)</PresentationFormat>
  <Paragraphs>49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63</cp:revision>
  <dcterms:created xsi:type="dcterms:W3CDTF">2017-01-19T20:47:16Z</dcterms:created>
  <dcterms:modified xsi:type="dcterms:W3CDTF">2023-02-01T06:35:05Z</dcterms:modified>
</cp:coreProperties>
</file>