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1536" y="8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1EC72CC0-1C49-4175-1E99-D7A6A80302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84" t="9126" r="28323" b="5713"/>
          <a:stretch/>
        </p:blipFill>
        <p:spPr>
          <a:xfrm>
            <a:off x="2484288" y="849086"/>
            <a:ext cx="7116908" cy="10859817"/>
          </a:xfrm>
          <a:prstGeom prst="rect">
            <a:avLst/>
          </a:prstGeom>
        </p:spPr>
      </p:pic>
      <p:sp>
        <p:nvSpPr>
          <p:cNvPr id="10" name="文字方塊 60">
            <a:extLst>
              <a:ext uri="{FF2B5EF4-FFF2-40B4-BE49-F238E27FC236}">
                <a16:creationId xmlns:a16="http://schemas.microsoft.com/office/drawing/2014/main" id="{4FDEDA9F-0FF7-C8BF-78BD-D16FABF11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9214" y="4230555"/>
            <a:ext cx="224750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11" name="文字方塊 60">
            <a:extLst>
              <a:ext uri="{FF2B5EF4-FFF2-40B4-BE49-F238E27FC236}">
                <a16:creationId xmlns:a16="http://schemas.microsoft.com/office/drawing/2014/main" id="{5089DC05-DAE0-CCB6-AA41-3D0B017FD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6667" y="2419495"/>
            <a:ext cx="34547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13" name="向右箭號 58">
            <a:extLst>
              <a:ext uri="{FF2B5EF4-FFF2-40B4-BE49-F238E27FC236}">
                <a16:creationId xmlns:a16="http://schemas.microsoft.com/office/drawing/2014/main" id="{51401589-2CA3-F611-6129-66D1882CA6C9}"/>
              </a:ext>
            </a:extLst>
          </p:cNvPr>
          <p:cNvSpPr>
            <a:spLocks noChangeAspect="1"/>
          </p:cNvSpPr>
          <p:nvPr/>
        </p:nvSpPr>
        <p:spPr bwMode="auto">
          <a:xfrm rot="18004049">
            <a:off x="2395422" y="7648447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4" name="Picture 4" descr="C:\Users\user\Desktop\防災圖示-室內.jpg">
            <a:extLst>
              <a:ext uri="{FF2B5EF4-FFF2-40B4-BE49-F238E27FC236}">
                <a16:creationId xmlns:a16="http://schemas.microsoft.com/office/drawing/2014/main" id="{147284E7-A954-B45F-9AA3-AC85053F6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023" y="5291334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D4DDE2E3-39FC-9952-83D2-0A97E35D398D}"/>
              </a:ext>
            </a:extLst>
          </p:cNvPr>
          <p:cNvSpPr txBox="1"/>
          <p:nvPr/>
        </p:nvSpPr>
        <p:spPr>
          <a:xfrm>
            <a:off x="3740270" y="8319910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68448118-863D-BB5E-5DF2-3B21F42D061A}"/>
              </a:ext>
            </a:extLst>
          </p:cNvPr>
          <p:cNvSpPr txBox="1"/>
          <p:nvPr/>
        </p:nvSpPr>
        <p:spPr>
          <a:xfrm>
            <a:off x="3620764" y="5536704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8C43D25F-9A35-F7BF-8BDD-A6FB4A3ECA63}"/>
              </a:ext>
            </a:extLst>
          </p:cNvPr>
          <p:cNvSpPr txBox="1"/>
          <p:nvPr/>
        </p:nvSpPr>
        <p:spPr>
          <a:xfrm>
            <a:off x="2524029" y="6342453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D7CA715-AE3F-FCB7-DCDC-E3DAC3723275}"/>
              </a:ext>
            </a:extLst>
          </p:cNvPr>
          <p:cNvSpPr txBox="1"/>
          <p:nvPr/>
        </p:nvSpPr>
        <p:spPr>
          <a:xfrm>
            <a:off x="6404663" y="3206516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70629C8F-2F88-F2B3-4A75-F500E288B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70" y="3160893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F7130072-E89C-A910-E682-0D5A97324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26" y="5850504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2E52D779-F39D-C1A1-2E39-E19DC384C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178" y="905653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7737B46D-0DC2-DC36-414F-9BC575DFB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05" y="394313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文字方塊 34">
            <a:extLst>
              <a:ext uri="{FF2B5EF4-FFF2-40B4-BE49-F238E27FC236}">
                <a16:creationId xmlns:a16="http://schemas.microsoft.com/office/drawing/2014/main" id="{946E5B0C-B1FF-0A7E-50E0-CF14116B04E0}"/>
              </a:ext>
            </a:extLst>
          </p:cNvPr>
          <p:cNvSpPr txBox="1"/>
          <p:nvPr/>
        </p:nvSpPr>
        <p:spPr>
          <a:xfrm>
            <a:off x="3217946" y="3565023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6" name="Picture 8">
            <a:extLst>
              <a:ext uri="{FF2B5EF4-FFF2-40B4-BE49-F238E27FC236}">
                <a16:creationId xmlns:a16="http://schemas.microsoft.com/office/drawing/2014/main" id="{60601AB1-714D-8928-8588-6DFC326D5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397" y="398206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7386FB7C-0C23-9CBB-E237-35A07C15FF07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6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63A86670-C9EC-B5CA-0E53-42AAA914596E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3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088F7841-B8EE-AF1A-BFF3-C7848260151F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23" y="495503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文字方塊 60">
            <a:extLst>
              <a:ext uri="{FF2B5EF4-FFF2-40B4-BE49-F238E27FC236}">
                <a16:creationId xmlns:a16="http://schemas.microsoft.com/office/drawing/2014/main" id="{7AED18D5-5CF0-BE5B-E825-D5CB4D217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7269" y="1422356"/>
            <a:ext cx="240879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49" name="Picture 4" descr="C:\Users\user\Desktop\防災圖示-室內.jpg">
            <a:extLst>
              <a:ext uri="{FF2B5EF4-FFF2-40B4-BE49-F238E27FC236}">
                <a16:creationId xmlns:a16="http://schemas.microsoft.com/office/drawing/2014/main" id="{8A4D5CD3-9AAC-EF18-5DC7-AEA18DDDA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33" y="2152117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F73234AE-A1AD-FF68-6D7D-62EA288B468D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49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FF73F87F-750A-D747-761D-5397CB4B2E1A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36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D18E5127-85EB-F20B-D15E-6F510CF769CD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855" y="264825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046064"/>
              </p:ext>
            </p:extLst>
          </p:nvPr>
        </p:nvGraphicFramePr>
        <p:xfrm>
          <a:off x="0" y="0"/>
          <a:ext cx="9601200" cy="852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261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Chongqing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925612"/>
              </p:ext>
            </p:extLst>
          </p:nvPr>
        </p:nvGraphicFramePr>
        <p:xfrm>
          <a:off x="-2" y="855345"/>
          <a:ext cx="2487153" cy="10860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95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495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8472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495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57475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495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2257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3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165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148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</a:t>
                      </a: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8148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8148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8148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0392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2491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664500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6532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7971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75655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741" y="590820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115" y="590820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140" y="591426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451" y="864595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825" y="864595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850" y="865201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5600855" y="7214793"/>
            <a:ext cx="278901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Chongqing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8" name="圖片 65" descr="澎湖456.jpg">
            <a:extLst>
              <a:ext uri="{FF2B5EF4-FFF2-40B4-BE49-F238E27FC236}">
                <a16:creationId xmlns:a16="http://schemas.microsoft.com/office/drawing/2014/main" id="{B37BA674-B792-13ED-2ADD-95F68B357AE2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7303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4662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218</Words>
  <Application>Microsoft Office PowerPoint</Application>
  <PresentationFormat>A3 紙張 (297x420 公釐)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58</cp:revision>
  <dcterms:created xsi:type="dcterms:W3CDTF">2017-01-19T20:47:16Z</dcterms:created>
  <dcterms:modified xsi:type="dcterms:W3CDTF">2023-05-17T13:20:02Z</dcterms:modified>
</cp:coreProperties>
</file>