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8" y="12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80" y="660547"/>
            <a:ext cx="10458320" cy="7307796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288236"/>
              </p:ext>
            </p:extLst>
          </p:nvPr>
        </p:nvGraphicFramePr>
        <p:xfrm>
          <a:off x="0" y="640762"/>
          <a:ext cx="2316480" cy="897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787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62693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26176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井垵里基本資料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435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803046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井垵里里長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陳冠霖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:0912-151-828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:06-9951008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鎖港派出所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:06-9951024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澎南消防分隊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27168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26672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80881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五德營區附近高地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1567543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井垵社區暨農漁民活動館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馬公市井垵里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17-2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:06-9953067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442649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澎南國中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:710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:175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10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馬公市五德里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41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:06-9951212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19733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932799" y="7104261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井垵里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8565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1767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澎湖縣馬公市井垵里簡易疏散避難圖</a:t>
                      </a:r>
                      <a:r>
                        <a:rPr kumimoji="0" lang="zh-TW" altLang="en-US" sz="36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5278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132" y="629202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745" y="247142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8907058" y="2971450"/>
            <a:ext cx="237471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160995" y="6170281"/>
            <a:ext cx="305999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井垵社區暨農漁民活動館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7" name="Picture 2" descr="D:\邱老師的資料\澎湖防災(100~102)\澎湖訪視調查\馬公市1000822\澎南國中\DSC0415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11" y="824181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邱老師的資料\澎湖防災(100~102)\澎湖訪視調查\馬公市1000822\井垵里活動中心\DSC0407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05" y="667676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邱老師的資料\澎湖防災(100~102)\澎湖訪視調查\馬公市1000822\五德營區高地\DSC04105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86" y="543590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170" y="385004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7150633" y="4339863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五德營區附近高地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</TotalTime>
  <Words>301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44</cp:revision>
  <dcterms:created xsi:type="dcterms:W3CDTF">2017-01-19T19:49:07Z</dcterms:created>
  <dcterms:modified xsi:type="dcterms:W3CDTF">2023-02-01T03:05:13Z</dcterms:modified>
</cp:coreProperties>
</file>