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2"/>
          <a:stretch/>
        </p:blipFill>
        <p:spPr bwMode="auto">
          <a:xfrm>
            <a:off x="2451004" y="843723"/>
            <a:ext cx="10350596" cy="7809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438809"/>
              </p:ext>
            </p:extLst>
          </p:nvPr>
        </p:nvGraphicFramePr>
        <p:xfrm>
          <a:off x="0" y="0"/>
          <a:ext cx="12801600" cy="84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0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022263"/>
              </p:ext>
            </p:extLst>
          </p:nvPr>
        </p:nvGraphicFramePr>
        <p:xfrm>
          <a:off x="-2" y="832927"/>
          <a:ext cx="2434283" cy="8763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5871">
                <a:tc gridSpan="2">
                  <a:txBody>
                    <a:bodyPr/>
                    <a:lstStyle/>
                    <a:p>
                      <a:pPr algn="ctr">
                        <a:lnSpc>
                          <a:spcPct val="7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1983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0475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TEL:06-9210779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1983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3124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1983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7393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00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00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01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22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06-9210087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116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53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520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297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129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01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75-1,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45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06-9213663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2576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989490"/>
              </p:ext>
            </p:extLst>
          </p:nvPr>
        </p:nvGraphicFramePr>
        <p:xfrm>
          <a:off x="2434281" y="8651146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4950797" y="7832599"/>
            <a:ext cx="32356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 fontAlgn="base"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Shagang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168153" y="5144398"/>
            <a:ext cx="238763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Shagang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197" y="151131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4645" y="7858493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397866" y="2009967"/>
            <a:ext cx="426357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Shagang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5850" y="15896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6830" y="1589686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33286" y="92794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02" y="73386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933" y="734065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/>
          <p:cNvPicPr preferRelativeResize="0"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75694" y="7799967"/>
            <a:ext cx="452706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6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806" y="396067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字方塊 35"/>
          <p:cNvSpPr txBox="1"/>
          <p:nvPr/>
        </p:nvSpPr>
        <p:spPr>
          <a:xfrm>
            <a:off x="6257081" y="3526504"/>
            <a:ext cx="27020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Shagang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Station</a:t>
            </a:r>
          </a:p>
        </p:txBody>
      </p:sp>
      <p:pic>
        <p:nvPicPr>
          <p:cNvPr id="3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5723" y="787006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6703" y="787006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向右箭號 58"/>
          <p:cNvSpPr>
            <a:spLocks noChangeAspect="1"/>
          </p:cNvSpPr>
          <p:nvPr/>
        </p:nvSpPr>
        <p:spPr bwMode="auto">
          <a:xfrm rot="7673450">
            <a:off x="6417651" y="5938978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0" name="向右箭號 58"/>
          <p:cNvSpPr>
            <a:spLocks noChangeAspect="1"/>
          </p:cNvSpPr>
          <p:nvPr/>
        </p:nvSpPr>
        <p:spPr bwMode="auto">
          <a:xfrm rot="16021954">
            <a:off x="8978760" y="3797669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093" y="55526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52" y="555339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02" y="555339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243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199</Words>
  <Application>Microsoft Office PowerPoint</Application>
  <PresentationFormat>A3 紙張 (297x420 公釐)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73</cp:revision>
  <dcterms:created xsi:type="dcterms:W3CDTF">2017-01-19T19:49:07Z</dcterms:created>
  <dcterms:modified xsi:type="dcterms:W3CDTF">2025-09-18T08:37:57Z</dcterms:modified>
</cp:coreProperties>
</file>