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0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612" y="-313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8DFDA-13C5-4EA4-96A6-CBE1341258B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4E381-48EF-4929-B35A-B58E138A0D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0333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1A743-799B-4176-8F48-6B4F4AD664ED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763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tmp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畫面剪輯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" r="19252" b="5532"/>
          <a:stretch/>
        </p:blipFill>
        <p:spPr>
          <a:xfrm>
            <a:off x="2362200" y="668908"/>
            <a:ext cx="10416790" cy="799884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743285"/>
              </p:ext>
            </p:extLst>
          </p:nvPr>
        </p:nvGraphicFramePr>
        <p:xfrm>
          <a:off x="0" y="0"/>
          <a:ext cx="12801600" cy="657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Zhonghe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583667"/>
              </p:ext>
            </p:extLst>
          </p:nvPr>
        </p:nvGraphicFramePr>
        <p:xfrm>
          <a:off x="0" y="659416"/>
          <a:ext cx="2373089" cy="8947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53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816"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15807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860905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TEL:06-9971007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</a:t>
                      </a:r>
                      <a:r>
                        <a:rPr lang="zh-TW" altLang="en-US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 TEL:06-9971001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altLang="en-US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Fire</a:t>
                      </a:r>
                      <a:r>
                        <a:rPr lang="zh-TW" altLang="en-US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zh-TW" altLang="en-US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TEL:06-9971171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0804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92151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0804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3811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1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416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80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No.55,</a:t>
                      </a:r>
                      <a:r>
                        <a:rPr kumimoji="0" lang="en-US" altLang="zh-TW" sz="10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Zhonghe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804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06-9971007</a:t>
                      </a:r>
                      <a:endParaRPr kumimoji="0" lang="en-US" altLang="zh-TW" sz="10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5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188565"/>
                  </a:ext>
                </a:extLst>
              </a:tr>
              <a:tr h="20804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m2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0494256"/>
                  </a:ext>
                </a:extLst>
              </a:tr>
              <a:tr h="20804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8500337"/>
                  </a:ext>
                </a:extLst>
              </a:tr>
              <a:tr h="41069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zh-TW" altLang="en-US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80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80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497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No.4,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Zhonghe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804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06-9971019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0866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804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91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804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649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defTabSz="1344613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No.1,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Zhonghe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804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06-9971003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8678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Zhonghe</a:t>
                      </a:r>
                      <a:r>
                        <a:rPr lang="zh-TW" altLang="en-US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108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592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No.41-1,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Zhonghe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567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06-9971006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3371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0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0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004365"/>
              </p:ext>
            </p:extLst>
          </p:nvPr>
        </p:nvGraphicFramePr>
        <p:xfrm>
          <a:off x="2373085" y="8661442"/>
          <a:ext cx="10416789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23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645228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48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714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024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859951" y="895004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848060" y="9485705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848060" y="9246969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9525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798" y="9413875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263" y="9163175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122" y="9396266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127" y="8912754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535" y="8903382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599" y="8929177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85" y="9164264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9861" y="8930754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9861" y="9167245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1592" y="9393934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5850567" y="1980506"/>
            <a:ext cx="243910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Zhonghe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10214464" y="4881000"/>
            <a:ext cx="252000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Zhonghe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Activity Center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95484" y="77950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305" y="500634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62783" y="507284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5338" y="507284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717" y="344119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119" y="344303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261" y="3441190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5516858" y="7860152"/>
            <a:ext cx="398577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Qimei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Activity Center</a:t>
            </a:r>
          </a:p>
        </p:txBody>
      </p:sp>
      <p:sp>
        <p:nvSpPr>
          <p:cNvPr id="7" name="矩形 6"/>
          <p:cNvSpPr/>
          <p:nvPr/>
        </p:nvSpPr>
        <p:spPr>
          <a:xfrm>
            <a:off x="3079534" y="4142018"/>
            <a:ext cx="296362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46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734" y="456676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23272" y="463326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75827" y="463326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8199" y="463326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564" y="498995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/>
        </p:nvSpPr>
        <p:spPr>
          <a:xfrm>
            <a:off x="6742284" y="4997248"/>
            <a:ext cx="162756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</a:t>
            </a:r>
          </a:p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 School</a:t>
            </a:r>
          </a:p>
        </p:txBody>
      </p:sp>
      <p:pic>
        <p:nvPicPr>
          <p:cNvPr id="5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6370" y="507284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8925" y="507284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1297" y="507284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D:\邱老師的資料\澎湖防災(104~106)\防災圖資\公園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084" y="4475678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7004103" y="4507823"/>
            <a:ext cx="21803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Zhongzheng Park 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63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438" y="738393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1239" y="749917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03794" y="749917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6166" y="7499178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7694168" y="6581457"/>
            <a:ext cx="249281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Township Public Health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68" name="Picture 3" descr="250px-Star_of_life2_sv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484" y="634119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直線單箭頭接點 12"/>
          <p:cNvCxnSpPr>
            <a:stCxn id="10" idx="1"/>
            <a:endCxn id="68" idx="3"/>
          </p:cNvCxnSpPr>
          <p:nvPr/>
        </p:nvCxnSpPr>
        <p:spPr>
          <a:xfrm flipH="1" flipV="1">
            <a:off x="7438884" y="6573395"/>
            <a:ext cx="255284" cy="3620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向右箭號 140"/>
          <p:cNvSpPr>
            <a:spLocks noChangeAspect="1"/>
          </p:cNvSpPr>
          <p:nvPr/>
        </p:nvSpPr>
        <p:spPr bwMode="auto">
          <a:xfrm rot="6609251">
            <a:off x="9236266" y="2803324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004" y="547297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406" y="547481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48" y="5472970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89" y="682261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291" y="682445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433" y="6822614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817" y="813290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219" y="813474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橢圓 68"/>
          <p:cNvSpPr/>
          <p:nvPr/>
        </p:nvSpPr>
        <p:spPr>
          <a:xfrm rot="453216">
            <a:off x="4857636" y="5546763"/>
            <a:ext cx="3192794" cy="942630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" name="Picture 3" descr="描述: C:\Users\user\Desktop\防災圖示-室外.jpg">
            <a:extLst>
              <a:ext uri="{FF2B5EF4-FFF2-40B4-BE49-F238E27FC236}">
                <a16:creationId xmlns:a16="http://schemas.microsoft.com/office/drawing/2014/main" id="{5B27EFC1-3C6A-FB81-6E70-450CE6B26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990" y="7383933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304F807D-986C-EF97-7F06-1B6DC155812C}"/>
              </a:ext>
            </a:extLst>
          </p:cNvPr>
          <p:cNvSpPr/>
          <p:nvPr/>
        </p:nvSpPr>
        <p:spPr>
          <a:xfrm>
            <a:off x="4340074" y="6932827"/>
            <a:ext cx="11083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16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04472D09-ACAF-37FB-C3BA-36BBC7511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550" y="750520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A7EF0AE6-39A9-CCE0-832E-27A1D7B62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984" y="463207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41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</TotalTime>
  <Words>262</Words>
  <Application>Microsoft Office PowerPoint</Application>
  <PresentationFormat>A3 紙張 (297x420 公釐)</PresentationFormat>
  <Paragraphs>85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74</cp:revision>
  <dcterms:created xsi:type="dcterms:W3CDTF">2017-01-19T19:49:07Z</dcterms:created>
  <dcterms:modified xsi:type="dcterms:W3CDTF">2024-02-17T04:54:36Z</dcterms:modified>
</cp:coreProperties>
</file>