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4" y="58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2023/3/30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41F4254A-142B-18BE-303B-8618405BD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7" t="14542" r="17311" b="9811"/>
          <a:stretch/>
        </p:blipFill>
        <p:spPr>
          <a:xfrm>
            <a:off x="2645836" y="853832"/>
            <a:ext cx="10170634" cy="765740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972857"/>
              </p:ext>
            </p:extLst>
          </p:nvPr>
        </p:nvGraphicFramePr>
        <p:xfrm>
          <a:off x="0" y="0"/>
          <a:ext cx="12801600" cy="827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731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239829"/>
              </p:ext>
            </p:extLst>
          </p:nvPr>
        </p:nvGraphicFramePr>
        <p:xfrm>
          <a:off x="-4" y="830578"/>
          <a:ext cx="2626199" cy="8770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761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87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39109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87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2581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436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8440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70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70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823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7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412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335499"/>
                  </a:ext>
                </a:extLst>
              </a:tr>
              <a:tr h="36470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255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687188"/>
                  </a:ext>
                </a:extLst>
              </a:tr>
              <a:tr h="36470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63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37162"/>
                  </a:ext>
                </a:extLst>
              </a:tr>
              <a:tr h="42238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6-8, </a:t>
                      </a:r>
                      <a:r>
                        <a:rPr kumimoji="0" lang="en-US" altLang="zh-TW" sz="12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925622"/>
                  </a:ext>
                </a:extLst>
              </a:tr>
              <a:tr h="38183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963275"/>
                  </a:ext>
                </a:extLst>
              </a:tr>
              <a:tr h="5885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1391" y="497340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169" y="497794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3612" y="497340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826117" y="4656698"/>
            <a:ext cx="247388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071" y="13489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2141" y="1410150"/>
            <a:ext cx="38838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7944" y="140226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3748" y="140226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0378"/>
              </p:ext>
            </p:extLst>
          </p:nvPr>
        </p:nvGraphicFramePr>
        <p:xfrm>
          <a:off x="2628636" y="8529393"/>
          <a:ext cx="10170634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7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4243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3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0059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106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7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6245270" y="1841712"/>
            <a:ext cx="33648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向右箭號 71"/>
          <p:cNvSpPr>
            <a:spLocks noChangeAspect="1"/>
          </p:cNvSpPr>
          <p:nvPr/>
        </p:nvSpPr>
        <p:spPr bwMode="auto">
          <a:xfrm rot="12116390">
            <a:off x="10499928" y="6339551"/>
            <a:ext cx="1126261" cy="282780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6848" y="956900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8DFF99B-4B6C-DF3C-92E2-D2004A480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354" y="754574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6D89B536-6752-D7AB-0476-1BEA5F184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2424" y="7606940"/>
            <a:ext cx="38838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842CE7F3-5D46-3070-D053-D431A36CB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8227" y="759905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F313EC0A-1F68-2394-562B-D41F93CB7B0B}"/>
              </a:ext>
            </a:extLst>
          </p:cNvPr>
          <p:cNvSpPr txBox="1"/>
          <p:nvPr/>
        </p:nvSpPr>
        <p:spPr>
          <a:xfrm>
            <a:off x="3621297" y="7093421"/>
            <a:ext cx="43984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Community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F5E8D35-D3AE-AD83-54B2-7F146596D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1648" y="722060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1BC7073-3990-7466-E0AC-282B1F303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9426" y="722514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57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</TotalTime>
  <Words>195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love05282000@gmail.com</cp:lastModifiedBy>
  <cp:revision>48</cp:revision>
  <dcterms:created xsi:type="dcterms:W3CDTF">2017-01-19T10:27:31Z</dcterms:created>
  <dcterms:modified xsi:type="dcterms:W3CDTF">2023-03-30T12:46:45Z</dcterms:modified>
</cp:coreProperties>
</file>